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2774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25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154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78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20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61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48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84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08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32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50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90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40501-7BEF-4A49-99CD-068556CF9FB5}" type="datetimeFigureOut">
              <a:rPr lang="fr-FR" smtClean="0"/>
              <a:t>24/05/2017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075C3-80B0-48AA-A08A-ADED99D40E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20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555" y="0"/>
            <a:ext cx="3399198" cy="896064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40341" y="1069918"/>
            <a:ext cx="6817659" cy="3361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L’article que j’ai choisi s’intitule </a:t>
            </a:r>
            <a:r>
              <a:rPr lang="fr-FR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………………………………………………………………………</a:t>
            </a:r>
            <a:endParaRPr lang="fr-F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0" y="1579949"/>
            <a:ext cx="6817659" cy="3361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L’article date de   </a:t>
            </a:r>
            <a:r>
              <a:rPr lang="fr-FR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………………………………………………………………………</a:t>
            </a:r>
            <a:endParaRPr lang="fr-F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0341" y="2119278"/>
            <a:ext cx="6817659" cy="4826606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fr-FR" sz="16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endParaRPr lang="fr-F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fr-FR" sz="16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fr-F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fr-FR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J’ai appris que  : </a:t>
            </a:r>
            <a:r>
              <a:rPr lang="fr-FR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…</a:t>
            </a:r>
            <a:endParaRPr lang="fr-F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fr-FR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…</a:t>
            </a:r>
          </a:p>
          <a:p>
            <a:pPr>
              <a:lnSpc>
                <a:spcPct val="150000"/>
              </a:lnSpc>
            </a:pPr>
            <a:r>
              <a:rPr lang="fr-FR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fr-F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0" y="8647292"/>
            <a:ext cx="6858000" cy="96818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Les questions que je me pose après avoir lu cet article :</a:t>
            </a:r>
          </a:p>
          <a:p>
            <a:pPr algn="ctr"/>
            <a:r>
              <a:rPr lang="fr-FR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0170" y="7270901"/>
            <a:ext cx="6797489" cy="91777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41" y="7327104"/>
            <a:ext cx="1649228" cy="80536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900827" y="7312232"/>
            <a:ext cx="4827494" cy="775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71957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14</Words>
  <Application>Microsoft Office PowerPoint</Application>
  <PresentationFormat>Format A4 (210 x 297 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L’article que j’ai choisi s’intitule ………………………………………………………………………</dc:title>
  <dc:creator>Jérôme REMPILLON</dc:creator>
  <cp:lastModifiedBy>Jérôme REMPILLON</cp:lastModifiedBy>
  <cp:revision>4</cp:revision>
  <cp:lastPrinted>2017-05-24T12:06:21Z</cp:lastPrinted>
  <dcterms:created xsi:type="dcterms:W3CDTF">2017-05-24T11:33:56Z</dcterms:created>
  <dcterms:modified xsi:type="dcterms:W3CDTF">2017-05-24T12:06:23Z</dcterms:modified>
</cp:coreProperties>
</file>