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93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9B62F-552E-4E49-A871-BEC18FBC2F01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30/07/2013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DDA3F-2DCA-41DA-A7F4-D53E1C016C49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882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2C568-C118-4BE6-A11D-2A394CD72307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30/07/2013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A7627-0BB0-43B1-940F-77894315C8CD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458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67DAD-5741-482D-ACF2-69F5E4308022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30/07/2013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5E877-A45B-4864-83EE-4E0E6CE870FB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011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A16E6-8ED1-484A-9E19-136D42F52854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30/07/2013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77CDB-8FF5-424C-A5AD-CE53EE0A93C5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745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39BB1-4E9F-4DEA-A9D5-3648F4B6A041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30/07/2013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E3A27-0436-4CA6-B9CB-B8E8391FE75D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613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D695B-965C-415F-B5FD-A39A67B9F84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30/07/2013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EE9BE-22D7-4C7D-ADFD-42EFEF6A80E0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222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8504A-22B1-4AAF-9A8D-72B0DE0BAB8E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30/07/2013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8DE8A-C1A5-42FF-806B-A45CF6DE6D82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874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D4FF0-73C5-4E48-91E1-BFF9CEB3DB27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30/07/2013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18EF8-6B39-423D-B307-02E71EE132D1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589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5DFF9-D178-47C2-ACED-668F7E9A3FDD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30/07/2013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9D3E8-C22F-42C0-9B96-E7685216F8BA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986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CD4E1-F75A-49B6-87B9-B10126E297D9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30/07/2013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E4F57-2FB1-4194-A089-84AB5C12C6A5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468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E956B-E32A-4D30-B551-4C6896C841E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30/07/2013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D45DC-6FE3-4C8B-A15A-BE5080907E0D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127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98E490-23CF-4A47-805A-13937C432EFA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30/07/2013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3AA544-48F8-4619-8F71-8E7ECAEDFA74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561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oneTexte 8"/>
          <p:cNvSpPr txBox="1">
            <a:spLocks noChangeArrowheads="1"/>
          </p:cNvSpPr>
          <p:nvPr/>
        </p:nvSpPr>
        <p:spPr bwMode="auto">
          <a:xfrm rot="-5400000">
            <a:off x="-143669" y="6057107"/>
            <a:ext cx="71913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800">
                <a:solidFill>
                  <a:prstClr val="black"/>
                </a:solidFill>
                <a:cs typeface="Arial" charset="0"/>
              </a:rPr>
              <a:t>loustics.eu</a:t>
            </a:r>
          </a:p>
        </p:txBody>
      </p:sp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925513" y="1263650"/>
            <a:ext cx="75612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dirty="0">
                <a:solidFill>
                  <a:prstClr val="black"/>
                </a:solidFill>
                <a:latin typeface="Century Gothic" pitchFamily="34" charset="0"/>
                <a:cs typeface="Arial" charset="0"/>
              </a:rPr>
              <a:t>Une phrase peut se passer à </a:t>
            </a:r>
            <a:r>
              <a:rPr lang="fr-FR" b="1" dirty="0">
                <a:solidFill>
                  <a:prstClr val="black"/>
                </a:solidFill>
                <a:latin typeface="Century Gothic" pitchFamily="34" charset="0"/>
                <a:cs typeface="Arial" charset="0"/>
              </a:rPr>
              <a:t>différents moments</a:t>
            </a:r>
            <a:r>
              <a:rPr lang="fr-FR" dirty="0">
                <a:solidFill>
                  <a:prstClr val="black"/>
                </a:solidFill>
                <a:latin typeface="Century Gothic" pitchFamily="34" charset="0"/>
                <a:cs typeface="Arial" charset="0"/>
              </a:rPr>
              <a:t>.</a:t>
            </a:r>
          </a:p>
        </p:txBody>
      </p:sp>
      <p:sp>
        <p:nvSpPr>
          <p:cNvPr id="2052" name="ZoneTexte 6"/>
          <p:cNvSpPr txBox="1">
            <a:spLocks noChangeArrowheads="1"/>
          </p:cNvSpPr>
          <p:nvPr/>
        </p:nvSpPr>
        <p:spPr bwMode="auto">
          <a:xfrm>
            <a:off x="3671888" y="1831975"/>
            <a:ext cx="10334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2400" b="1" i="1">
                <a:solidFill>
                  <a:prstClr val="black"/>
                </a:solidFill>
                <a:latin typeface="Cursive standard" pitchFamily="2" charset="0"/>
                <a:cs typeface="Arial" charset="0"/>
              </a:rPr>
              <a:t>présent</a:t>
            </a:r>
          </a:p>
        </p:txBody>
      </p:sp>
      <p:pic>
        <p:nvPicPr>
          <p:cNvPr id="14" name="Picture 2" descr="C:\Users\Nathalie\AppData\Local\Microsoft\Windows\Temporary Internet Files\Content.IE5\VN2CPMP3\MC900441966[1]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00608" y="1613713"/>
            <a:ext cx="342444" cy="292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à coins arrondis 14"/>
          <p:cNvSpPr/>
          <p:nvPr/>
        </p:nvSpPr>
        <p:spPr>
          <a:xfrm>
            <a:off x="-2484438" y="2414588"/>
            <a:ext cx="2160588" cy="152876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400" b="1" i="1" dirty="0">
              <a:solidFill>
                <a:prstClr val="black"/>
              </a:solidFill>
            </a:endParaRPr>
          </a:p>
        </p:txBody>
      </p:sp>
      <p:pic>
        <p:nvPicPr>
          <p:cNvPr id="2055" name="Picture 5" descr="C:\Users\Nathalie\AppData\Local\Microsoft\Windows\Temporary Internet Files\Content.IE5\S7U5MAVX\MC900433883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38696">
            <a:off x="-1558925" y="42164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56" name="Groupe 26"/>
          <p:cNvGrpSpPr>
            <a:grpSpLocks/>
          </p:cNvGrpSpPr>
          <p:nvPr/>
        </p:nvGrpSpPr>
        <p:grpSpPr bwMode="auto">
          <a:xfrm>
            <a:off x="58738" y="104775"/>
            <a:ext cx="8977312" cy="6637338"/>
            <a:chOff x="58317" y="104649"/>
            <a:chExt cx="8978179" cy="6636719"/>
          </a:xfrm>
        </p:grpSpPr>
        <p:grpSp>
          <p:nvGrpSpPr>
            <p:cNvPr id="2077" name="Groupe 32"/>
            <p:cNvGrpSpPr>
              <a:grpSpLocks/>
            </p:cNvGrpSpPr>
            <p:nvPr/>
          </p:nvGrpSpPr>
          <p:grpSpPr bwMode="auto">
            <a:xfrm>
              <a:off x="6382997" y="104655"/>
              <a:ext cx="2648745" cy="1024282"/>
              <a:chOff x="58316" y="24054"/>
              <a:chExt cx="1988840" cy="690797"/>
            </a:xfrm>
          </p:grpSpPr>
          <p:pic>
            <p:nvPicPr>
              <p:cNvPr id="47" name="Picture 2" descr="https://encrypted-tbn3.gstatic.com/images?q=tbn:ANd9GcTYaPHxR4nTlbIbZRsB6fbimLbqOB35CXwdfm9fqlqPSqXV7PgT"/>
              <p:cNvPicPr>
                <a:picLocks noChangeAspect="1" noChangeArrowheads="1"/>
              </p:cNvPicPr>
              <p:nvPr/>
            </p:nvPicPr>
            <p:blipFill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19353" b="18734"/>
              <a:stretch/>
            </p:blipFill>
            <p:spPr bwMode="auto">
              <a:xfrm rot="10800000">
                <a:off x="908720" y="24054"/>
                <a:ext cx="1138436" cy="690797"/>
              </a:xfrm>
              <a:prstGeom prst="roundRect">
                <a:avLst>
                  <a:gd name="adj" fmla="val 8594"/>
                </a:avLst>
              </a:prstGeom>
              <a:solidFill>
                <a:srgbClr val="FFFFFF">
                  <a:shade val="85000"/>
                </a:srgbClr>
              </a:solidFill>
              <a:ln>
                <a:noFill/>
              </a:ln>
              <a:effectLst/>
              <a:extLst/>
            </p:spPr>
          </p:pic>
          <p:pic>
            <p:nvPicPr>
              <p:cNvPr id="48" name="Picture 2" descr="https://encrypted-tbn3.gstatic.com/images?q=tbn:ANd9GcTYaPHxR4nTlbIbZRsB6fbimLbqOB35CXwdfm9fqlqPSqXV7PgT"/>
              <p:cNvPicPr>
                <a:picLocks noChangeAspect="1" noChangeArrowheads="1"/>
              </p:cNvPicPr>
              <p:nvPr/>
            </p:nvPicPr>
            <p:blipFill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19353" b="18734"/>
              <a:stretch/>
            </p:blipFill>
            <p:spPr bwMode="auto">
              <a:xfrm rot="10800000">
                <a:off x="58316" y="24054"/>
                <a:ext cx="1138436" cy="690797"/>
              </a:xfrm>
              <a:prstGeom prst="roundRect">
                <a:avLst>
                  <a:gd name="adj" fmla="val 8594"/>
                </a:avLst>
              </a:prstGeom>
              <a:solidFill>
                <a:srgbClr val="FFFFFF">
                  <a:shade val="85000"/>
                </a:srgbClr>
              </a:solidFill>
              <a:ln>
                <a:noFill/>
              </a:ln>
              <a:effectLst/>
              <a:extLst/>
            </p:spPr>
          </p:pic>
        </p:grpSp>
        <p:grpSp>
          <p:nvGrpSpPr>
            <p:cNvPr id="2078" name="Groupe 34"/>
            <p:cNvGrpSpPr>
              <a:grpSpLocks/>
            </p:cNvGrpSpPr>
            <p:nvPr/>
          </p:nvGrpSpPr>
          <p:grpSpPr bwMode="auto">
            <a:xfrm>
              <a:off x="4163804" y="104655"/>
              <a:ext cx="2648745" cy="1024282"/>
              <a:chOff x="58316" y="24054"/>
              <a:chExt cx="1988840" cy="690797"/>
            </a:xfrm>
          </p:grpSpPr>
          <p:pic>
            <p:nvPicPr>
              <p:cNvPr id="45" name="Picture 2" descr="https://encrypted-tbn3.gstatic.com/images?q=tbn:ANd9GcTYaPHxR4nTlbIbZRsB6fbimLbqOB35CXwdfm9fqlqPSqXV7PgT"/>
              <p:cNvPicPr>
                <a:picLocks noChangeAspect="1" noChangeArrowheads="1"/>
              </p:cNvPicPr>
              <p:nvPr/>
            </p:nvPicPr>
            <p:blipFill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19353" b="18734"/>
              <a:stretch/>
            </p:blipFill>
            <p:spPr bwMode="auto">
              <a:xfrm rot="10800000">
                <a:off x="908720" y="24054"/>
                <a:ext cx="1138436" cy="690797"/>
              </a:xfrm>
              <a:prstGeom prst="roundRect">
                <a:avLst>
                  <a:gd name="adj" fmla="val 8594"/>
                </a:avLst>
              </a:prstGeom>
              <a:solidFill>
                <a:srgbClr val="FFFFFF">
                  <a:shade val="85000"/>
                </a:srgbClr>
              </a:solidFill>
              <a:ln>
                <a:noFill/>
              </a:ln>
              <a:effectLst/>
              <a:extLst/>
            </p:spPr>
          </p:pic>
          <p:pic>
            <p:nvPicPr>
              <p:cNvPr id="46" name="Picture 2" descr="https://encrypted-tbn3.gstatic.com/images?q=tbn:ANd9GcTYaPHxR4nTlbIbZRsB6fbimLbqOB35CXwdfm9fqlqPSqXV7PgT"/>
              <p:cNvPicPr>
                <a:picLocks noChangeAspect="1" noChangeArrowheads="1"/>
              </p:cNvPicPr>
              <p:nvPr/>
            </p:nvPicPr>
            <p:blipFill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19353" b="18734"/>
              <a:stretch/>
            </p:blipFill>
            <p:spPr bwMode="auto">
              <a:xfrm rot="10800000">
                <a:off x="58316" y="24054"/>
                <a:ext cx="1138436" cy="690797"/>
              </a:xfrm>
              <a:prstGeom prst="roundRect">
                <a:avLst>
                  <a:gd name="adj" fmla="val 8594"/>
                </a:avLst>
              </a:prstGeom>
              <a:solidFill>
                <a:srgbClr val="FFFFFF">
                  <a:shade val="85000"/>
                </a:srgbClr>
              </a:solidFill>
              <a:ln>
                <a:noFill/>
              </a:ln>
              <a:effectLst/>
              <a:extLst/>
            </p:spPr>
          </p:pic>
        </p:grpSp>
        <p:grpSp>
          <p:nvGrpSpPr>
            <p:cNvPr id="2079" name="Groupe 35"/>
            <p:cNvGrpSpPr>
              <a:grpSpLocks/>
            </p:cNvGrpSpPr>
            <p:nvPr/>
          </p:nvGrpSpPr>
          <p:grpSpPr bwMode="auto">
            <a:xfrm>
              <a:off x="1948975" y="104653"/>
              <a:ext cx="2648745" cy="1024282"/>
              <a:chOff x="58316" y="24054"/>
              <a:chExt cx="1988840" cy="690797"/>
            </a:xfrm>
          </p:grpSpPr>
          <p:pic>
            <p:nvPicPr>
              <p:cNvPr id="43" name="Picture 2" descr="https://encrypted-tbn3.gstatic.com/images?q=tbn:ANd9GcTYaPHxR4nTlbIbZRsB6fbimLbqOB35CXwdfm9fqlqPSqXV7PgT"/>
              <p:cNvPicPr>
                <a:picLocks noChangeAspect="1" noChangeArrowheads="1"/>
              </p:cNvPicPr>
              <p:nvPr/>
            </p:nvPicPr>
            <p:blipFill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19353" b="18734"/>
              <a:stretch/>
            </p:blipFill>
            <p:spPr bwMode="auto">
              <a:xfrm rot="10800000">
                <a:off x="908720" y="24054"/>
                <a:ext cx="1138436" cy="690797"/>
              </a:xfrm>
              <a:prstGeom prst="roundRect">
                <a:avLst>
                  <a:gd name="adj" fmla="val 8594"/>
                </a:avLst>
              </a:prstGeom>
              <a:solidFill>
                <a:srgbClr val="FFFFFF">
                  <a:shade val="85000"/>
                </a:srgbClr>
              </a:solidFill>
              <a:ln>
                <a:noFill/>
              </a:ln>
              <a:effectLst/>
              <a:extLst/>
            </p:spPr>
          </p:pic>
          <p:pic>
            <p:nvPicPr>
              <p:cNvPr id="44" name="Picture 2" descr="https://encrypted-tbn3.gstatic.com/images?q=tbn:ANd9GcTYaPHxR4nTlbIbZRsB6fbimLbqOB35CXwdfm9fqlqPSqXV7PgT"/>
              <p:cNvPicPr>
                <a:picLocks noChangeAspect="1" noChangeArrowheads="1"/>
              </p:cNvPicPr>
              <p:nvPr/>
            </p:nvPicPr>
            <p:blipFill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19353" b="18734"/>
              <a:stretch/>
            </p:blipFill>
            <p:spPr bwMode="auto">
              <a:xfrm rot="10800000">
                <a:off x="58316" y="24054"/>
                <a:ext cx="1138436" cy="690797"/>
              </a:xfrm>
              <a:prstGeom prst="roundRect">
                <a:avLst>
                  <a:gd name="adj" fmla="val 8594"/>
                </a:avLst>
              </a:prstGeom>
              <a:solidFill>
                <a:srgbClr val="FFFFFF">
                  <a:shade val="85000"/>
                </a:srgbClr>
              </a:solidFill>
              <a:ln>
                <a:noFill/>
              </a:ln>
              <a:effectLst/>
              <a:extLst/>
            </p:spPr>
          </p:pic>
        </p:grpSp>
        <p:grpSp>
          <p:nvGrpSpPr>
            <p:cNvPr id="2080" name="Groupe 36"/>
            <p:cNvGrpSpPr>
              <a:grpSpLocks/>
            </p:cNvGrpSpPr>
            <p:nvPr/>
          </p:nvGrpSpPr>
          <p:grpSpPr bwMode="auto">
            <a:xfrm>
              <a:off x="58317" y="104652"/>
              <a:ext cx="2648745" cy="1024282"/>
              <a:chOff x="58316" y="24054"/>
              <a:chExt cx="1988840" cy="690797"/>
            </a:xfrm>
          </p:grpSpPr>
          <p:pic>
            <p:nvPicPr>
              <p:cNvPr id="41" name="Picture 2" descr="https://encrypted-tbn3.gstatic.com/images?q=tbn:ANd9GcTYaPHxR4nTlbIbZRsB6fbimLbqOB35CXwdfm9fqlqPSqXV7PgT"/>
              <p:cNvPicPr>
                <a:picLocks noChangeAspect="1" noChangeArrowheads="1"/>
              </p:cNvPicPr>
              <p:nvPr/>
            </p:nvPicPr>
            <p:blipFill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19353" b="18734"/>
              <a:stretch/>
            </p:blipFill>
            <p:spPr bwMode="auto">
              <a:xfrm rot="10800000">
                <a:off x="908720" y="24054"/>
                <a:ext cx="1138436" cy="690797"/>
              </a:xfrm>
              <a:prstGeom prst="roundRect">
                <a:avLst>
                  <a:gd name="adj" fmla="val 8594"/>
                </a:avLst>
              </a:prstGeom>
              <a:solidFill>
                <a:srgbClr val="FFFFFF">
                  <a:shade val="85000"/>
                </a:srgbClr>
              </a:solidFill>
              <a:ln>
                <a:noFill/>
              </a:ln>
              <a:effectLst/>
              <a:extLst/>
            </p:spPr>
          </p:pic>
          <p:pic>
            <p:nvPicPr>
              <p:cNvPr id="42" name="Picture 2" descr="https://encrypted-tbn3.gstatic.com/images?q=tbn:ANd9GcTYaPHxR4nTlbIbZRsB6fbimLbqOB35CXwdfm9fqlqPSqXV7PgT"/>
              <p:cNvPicPr>
                <a:picLocks noChangeAspect="1" noChangeArrowheads="1"/>
              </p:cNvPicPr>
              <p:nvPr/>
            </p:nvPicPr>
            <p:blipFill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19353" b="18734"/>
              <a:stretch/>
            </p:blipFill>
            <p:spPr bwMode="auto">
              <a:xfrm rot="10800000">
                <a:off x="58316" y="24054"/>
                <a:ext cx="1138436" cy="690797"/>
              </a:xfrm>
              <a:prstGeom prst="roundRect">
                <a:avLst>
                  <a:gd name="adj" fmla="val 8594"/>
                </a:avLst>
              </a:prstGeom>
              <a:solidFill>
                <a:srgbClr val="FFFFFF">
                  <a:shade val="85000"/>
                </a:srgbClr>
              </a:solidFill>
              <a:ln>
                <a:noFill/>
              </a:ln>
              <a:effectLst/>
              <a:extLst/>
            </p:spPr>
          </p:pic>
        </p:grpSp>
        <p:sp>
          <p:nvSpPr>
            <p:cNvPr id="38" name="Rectangle 37"/>
            <p:cNvSpPr/>
            <p:nvPr/>
          </p:nvSpPr>
          <p:spPr>
            <a:xfrm>
              <a:off x="58317" y="104649"/>
              <a:ext cx="8978179" cy="6636719"/>
            </a:xfrm>
            <a:prstGeom prst="rect">
              <a:avLst/>
            </a:prstGeom>
            <a:noFill/>
            <a:ln w="11112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prstClr val="white"/>
                </a:solidFill>
              </a:endParaRPr>
            </a:p>
          </p:txBody>
        </p:sp>
        <p:sp>
          <p:nvSpPr>
            <p:cNvPr id="39" name="Rectangle à coins arrondis 38"/>
            <p:cNvSpPr/>
            <p:nvPr/>
          </p:nvSpPr>
          <p:spPr>
            <a:xfrm>
              <a:off x="1863478" y="303068"/>
              <a:ext cx="6865013" cy="6270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sz="2800" b="1" dirty="0">
                <a:solidFill>
                  <a:prstClr val="black"/>
                </a:solidFill>
                <a:latin typeface="Century Gothic" pitchFamily="34" charset="0"/>
              </a:endParaRPr>
            </a:p>
          </p:txBody>
        </p:sp>
        <p:sp>
          <p:nvSpPr>
            <p:cNvPr id="40" name="ZoneTexte 39"/>
            <p:cNvSpPr txBox="1"/>
            <p:nvPr/>
          </p:nvSpPr>
          <p:spPr>
            <a:xfrm>
              <a:off x="169453" y="247511"/>
              <a:ext cx="1649571" cy="36985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fr-FR" b="1" i="1" dirty="0">
                  <a:solidFill>
                    <a:srgbClr val="F79646">
                      <a:lumMod val="50000"/>
                    </a:srgbClr>
                  </a:solidFill>
                  <a:latin typeface="Century Gothic" pitchFamily="34" charset="0"/>
                  <a:cs typeface="Arial" charset="0"/>
                </a:rPr>
                <a:t>Conjugaison</a:t>
              </a:r>
            </a:p>
          </p:txBody>
        </p:sp>
        <p:sp>
          <p:nvSpPr>
            <p:cNvPr id="23" name="Rectangle à coins arrondis 22"/>
            <p:cNvSpPr/>
            <p:nvPr/>
          </p:nvSpPr>
          <p:spPr>
            <a:xfrm>
              <a:off x="574304" y="617364"/>
              <a:ext cx="649351" cy="434934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prstClr val="white"/>
                </a:solidFill>
              </a:endParaRPr>
            </a:p>
          </p:txBody>
        </p:sp>
      </p:grpSp>
      <p:sp>
        <p:nvSpPr>
          <p:cNvPr id="49" name="Rectangle à coins arrondis 48"/>
          <p:cNvSpPr/>
          <p:nvPr/>
        </p:nvSpPr>
        <p:spPr>
          <a:xfrm rot="635422">
            <a:off x="8093075" y="293688"/>
            <a:ext cx="842963" cy="5032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000" b="1" dirty="0">
                <a:solidFill>
                  <a:prstClr val="black"/>
                </a:solidFill>
              </a:rPr>
              <a:t>CE2</a:t>
            </a:r>
            <a:endParaRPr lang="fr-FR" b="1" i="1" dirty="0">
              <a:solidFill>
                <a:prstClr val="black"/>
              </a:solidFill>
            </a:endParaRPr>
          </a:p>
        </p:txBody>
      </p:sp>
      <p:sp>
        <p:nvSpPr>
          <p:cNvPr id="2063" name="ZoneTexte 53"/>
          <p:cNvSpPr txBox="1">
            <a:spLocks noChangeArrowheads="1"/>
          </p:cNvSpPr>
          <p:nvPr/>
        </p:nvSpPr>
        <p:spPr bwMode="auto">
          <a:xfrm>
            <a:off x="5746750" y="1831975"/>
            <a:ext cx="10334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2400" b="1" i="1">
                <a:solidFill>
                  <a:prstClr val="black"/>
                </a:solidFill>
                <a:latin typeface="Cursive standard" pitchFamily="2" charset="0"/>
                <a:cs typeface="Arial" charset="0"/>
              </a:rPr>
              <a:t>futur</a:t>
            </a:r>
          </a:p>
        </p:txBody>
      </p:sp>
      <p:sp>
        <p:nvSpPr>
          <p:cNvPr id="2064" name="ZoneTexte 54"/>
          <p:cNvSpPr txBox="1">
            <a:spLocks noChangeArrowheads="1"/>
          </p:cNvSpPr>
          <p:nvPr/>
        </p:nvSpPr>
        <p:spPr bwMode="auto">
          <a:xfrm>
            <a:off x="1739900" y="1831975"/>
            <a:ext cx="13239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400" b="1" i="1">
                <a:solidFill>
                  <a:prstClr val="black"/>
                </a:solidFill>
                <a:latin typeface="Cursive standard" pitchFamily="2" charset="0"/>
                <a:cs typeface="Arial" charset="0"/>
              </a:rPr>
              <a:t>passé</a:t>
            </a:r>
          </a:p>
        </p:txBody>
      </p:sp>
      <p:cxnSp>
        <p:nvCxnSpPr>
          <p:cNvPr id="62" name="Connecteur droit avec flèche 61"/>
          <p:cNvCxnSpPr/>
          <p:nvPr/>
        </p:nvCxnSpPr>
        <p:spPr>
          <a:xfrm>
            <a:off x="-881401" y="1263650"/>
            <a:ext cx="323850" cy="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5896357"/>
      </p:ext>
    </p:extLst>
  </p:cSld>
  <p:clrMapOvr>
    <a:masterClrMapping/>
  </p:clrMapOvr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</Words>
  <Application>Microsoft Office PowerPoint</Application>
  <PresentationFormat>Affichage à l'écran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1_Thème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Nathalie</dc:creator>
  <cp:lastModifiedBy>Nathalie</cp:lastModifiedBy>
  <cp:revision>1</cp:revision>
  <dcterms:created xsi:type="dcterms:W3CDTF">2013-07-30T09:11:13Z</dcterms:created>
  <dcterms:modified xsi:type="dcterms:W3CDTF">2013-07-30T09:12:19Z</dcterms:modified>
</cp:coreProperties>
</file>