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29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4305F047-11AA-4C67-95F6-6BD5EDF9C38A}"/>
    <pc:docChg chg="modSld">
      <pc:chgData name="Véronique Lacour" userId="be1275e743b3e910" providerId="LiveId" clId="{4305F047-11AA-4C67-95F6-6BD5EDF9C38A}" dt="2018-02-25T15:12:47.979" v="241"/>
      <pc:docMkLst>
        <pc:docMk/>
      </pc:docMkLst>
      <pc:sldChg chg="addSp modSp">
        <pc:chgData name="Véronique Lacour" userId="be1275e743b3e910" providerId="LiveId" clId="{4305F047-11AA-4C67-95F6-6BD5EDF9C38A}" dt="2018-02-25T14:45:20.503" v="8" actId="1076"/>
        <pc:sldMkLst>
          <pc:docMk/>
          <pc:sldMk cId="1425046209" sldId="256"/>
        </pc:sldMkLst>
        <pc:picChg chg="mod">
          <ac:chgData name="Véronique Lacour" userId="be1275e743b3e910" providerId="LiveId" clId="{4305F047-11AA-4C67-95F6-6BD5EDF9C38A}" dt="2018-02-25T14:45:20.503" v="8" actId="1076"/>
          <ac:picMkLst>
            <pc:docMk/>
            <pc:sldMk cId="1425046209" sldId="256"/>
            <ac:picMk id="4" creationId="{00000000-0000-0000-0000-000000000000}"/>
          </ac:picMkLst>
        </pc:picChg>
        <pc:picChg chg="add mod">
          <ac:chgData name="Véronique Lacour" userId="be1275e743b3e910" providerId="LiveId" clId="{4305F047-11AA-4C67-95F6-6BD5EDF9C38A}" dt="2018-02-25T14:45:09.743" v="4" actId="1076"/>
          <ac:picMkLst>
            <pc:docMk/>
            <pc:sldMk cId="1425046209" sldId="256"/>
            <ac:picMk id="5" creationId="{ADCCA7A4-F828-46B0-A3F6-26F0D007DF08}"/>
          </ac:picMkLst>
        </pc:picChg>
      </pc:sldChg>
      <pc:sldChg chg="addSp modSp modAnim">
        <pc:chgData name="Véronique Lacour" userId="be1275e743b3e910" providerId="LiveId" clId="{4305F047-11AA-4C67-95F6-6BD5EDF9C38A}" dt="2018-02-25T15:10:30.427" v="230"/>
        <pc:sldMkLst>
          <pc:docMk/>
          <pc:sldMk cId="2096371671" sldId="257"/>
        </pc:sldMkLst>
        <pc:spChg chg="mod">
          <ac:chgData name="Véronique Lacour" userId="be1275e743b3e910" providerId="LiveId" clId="{4305F047-11AA-4C67-95F6-6BD5EDF9C38A}" dt="2018-02-25T14:46:33.093" v="14"/>
          <ac:spMkLst>
            <pc:docMk/>
            <pc:sldMk cId="2096371671" sldId="257"/>
            <ac:spMk id="2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4:54:36.614" v="77" actId="14100"/>
          <ac:spMkLst>
            <pc:docMk/>
            <pc:sldMk cId="2096371671" sldId="257"/>
            <ac:spMk id="3" creationId="{6BCB1B54-C77B-492A-8C5C-C0F93B32419A}"/>
          </ac:spMkLst>
        </pc:spChg>
        <pc:spChg chg="add mod">
          <ac:chgData name="Véronique Lacour" userId="be1275e743b3e910" providerId="LiveId" clId="{4305F047-11AA-4C67-95F6-6BD5EDF9C38A}" dt="2018-02-25T14:54:44.335" v="80" actId="14100"/>
          <ac:spMkLst>
            <pc:docMk/>
            <pc:sldMk cId="2096371671" sldId="257"/>
            <ac:spMk id="5" creationId="{E0CF599A-C450-40CE-BE7D-958C96564E89}"/>
          </ac:spMkLst>
        </pc:spChg>
        <pc:spChg chg="add mod">
          <ac:chgData name="Véronique Lacour" userId="be1275e743b3e910" providerId="LiveId" clId="{4305F047-11AA-4C67-95F6-6BD5EDF9C38A}" dt="2018-02-25T14:55:00.511" v="83" actId="14100"/>
          <ac:spMkLst>
            <pc:docMk/>
            <pc:sldMk cId="2096371671" sldId="257"/>
            <ac:spMk id="6" creationId="{2E5363E4-764E-42E8-9AB8-609D16DF4544}"/>
          </ac:spMkLst>
        </pc:spChg>
        <pc:spChg chg="add mod">
          <ac:chgData name="Véronique Lacour" userId="be1275e743b3e910" providerId="LiveId" clId="{4305F047-11AA-4C67-95F6-6BD5EDF9C38A}" dt="2018-02-25T14:55:05.823" v="85" actId="1076"/>
          <ac:spMkLst>
            <pc:docMk/>
            <pc:sldMk cId="2096371671" sldId="257"/>
            <ac:spMk id="7" creationId="{6F18BA7E-5DD3-460A-AFF2-683B7E732F73}"/>
          </ac:spMkLst>
        </pc:spChg>
        <pc:spChg chg="add mod">
          <ac:chgData name="Véronique Lacour" userId="be1275e743b3e910" providerId="LiveId" clId="{4305F047-11AA-4C67-95F6-6BD5EDF9C38A}" dt="2018-02-25T14:55:12.271" v="87" actId="14100"/>
          <ac:spMkLst>
            <pc:docMk/>
            <pc:sldMk cId="2096371671" sldId="257"/>
            <ac:spMk id="8" creationId="{B24A55B3-C3D9-4D6A-9BFA-23B7F9189BBA}"/>
          </ac:spMkLst>
        </pc:spChg>
      </pc:sldChg>
      <pc:sldChg chg="addSp modSp modAnim">
        <pc:chgData name="Véronique Lacour" userId="be1275e743b3e910" providerId="LiveId" clId="{4305F047-11AA-4C67-95F6-6BD5EDF9C38A}" dt="2018-02-25T15:11:20.815" v="232"/>
        <pc:sldMkLst>
          <pc:docMk/>
          <pc:sldMk cId="3771759600" sldId="258"/>
        </pc:sldMkLst>
        <pc:spChg chg="mod">
          <ac:chgData name="Véronique Lacour" userId="be1275e743b3e910" providerId="LiveId" clId="{4305F047-11AA-4C67-95F6-6BD5EDF9C38A}" dt="2018-02-25T14:47:25.790" v="20"/>
          <ac:spMkLst>
            <pc:docMk/>
            <pc:sldMk cId="3771759600" sldId="258"/>
            <ac:spMk id="3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4:55:30.055" v="89" actId="1076"/>
          <ac:spMkLst>
            <pc:docMk/>
            <pc:sldMk cId="3771759600" sldId="258"/>
            <ac:spMk id="4" creationId="{A1EE1C55-63A4-4831-B99B-B59BC20DDFDA}"/>
          </ac:spMkLst>
        </pc:spChg>
        <pc:spChg chg="add mod">
          <ac:chgData name="Véronique Lacour" userId="be1275e743b3e910" providerId="LiveId" clId="{4305F047-11AA-4C67-95F6-6BD5EDF9C38A}" dt="2018-02-25T14:55:39.103" v="92" actId="14100"/>
          <ac:spMkLst>
            <pc:docMk/>
            <pc:sldMk cId="3771759600" sldId="258"/>
            <ac:spMk id="5" creationId="{72FACD72-77BE-4F06-85B6-9C802C3C5EDA}"/>
          </ac:spMkLst>
        </pc:spChg>
        <pc:spChg chg="add mod">
          <ac:chgData name="Véronique Lacour" userId="be1275e743b3e910" providerId="LiveId" clId="{4305F047-11AA-4C67-95F6-6BD5EDF9C38A}" dt="2018-02-25T14:56:18.039" v="97" actId="14100"/>
          <ac:spMkLst>
            <pc:docMk/>
            <pc:sldMk cId="3771759600" sldId="258"/>
            <ac:spMk id="6" creationId="{80FC6193-A3F1-4BBB-918C-32EE6CC91FC3}"/>
          </ac:spMkLst>
        </pc:spChg>
        <pc:spChg chg="add mod">
          <ac:chgData name="Véronique Lacour" userId="be1275e743b3e910" providerId="LiveId" clId="{4305F047-11AA-4C67-95F6-6BD5EDF9C38A}" dt="2018-02-25T14:56:20.687" v="98" actId="14100"/>
          <ac:spMkLst>
            <pc:docMk/>
            <pc:sldMk cId="3771759600" sldId="258"/>
            <ac:spMk id="7" creationId="{E16B18D2-9307-49AC-A601-E29868743BD4}"/>
          </ac:spMkLst>
        </pc:spChg>
        <pc:spChg chg="add mod">
          <ac:chgData name="Véronique Lacour" userId="be1275e743b3e910" providerId="LiveId" clId="{4305F047-11AA-4C67-95F6-6BD5EDF9C38A}" dt="2018-02-25T14:56:11.303" v="95" actId="14100"/>
          <ac:spMkLst>
            <pc:docMk/>
            <pc:sldMk cId="3771759600" sldId="258"/>
            <ac:spMk id="8" creationId="{F5B9DE01-4B1E-41A9-97B1-41AE9ED89066}"/>
          </ac:spMkLst>
        </pc:spChg>
      </pc:sldChg>
      <pc:sldChg chg="addSp modSp modAnim">
        <pc:chgData name="Véronique Lacour" userId="be1275e743b3e910" providerId="LiveId" clId="{4305F047-11AA-4C67-95F6-6BD5EDF9C38A}" dt="2018-02-25T15:11:34.620" v="233"/>
        <pc:sldMkLst>
          <pc:docMk/>
          <pc:sldMk cId="449340306" sldId="259"/>
        </pc:sldMkLst>
        <pc:spChg chg="mod">
          <ac:chgData name="Véronique Lacour" userId="be1275e743b3e910" providerId="LiveId" clId="{4305F047-11AA-4C67-95F6-6BD5EDF9C38A}" dt="2018-02-25T14:57:36.784" v="112" actId="1076"/>
          <ac:spMkLst>
            <pc:docMk/>
            <pc:sldMk cId="449340306" sldId="259"/>
            <ac:spMk id="3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4:56:50.375" v="103" actId="14100"/>
          <ac:spMkLst>
            <pc:docMk/>
            <pc:sldMk cId="449340306" sldId="259"/>
            <ac:spMk id="5" creationId="{D3984FA0-60A3-442E-A0FC-23C2AED33F17}"/>
          </ac:spMkLst>
        </pc:spChg>
        <pc:spChg chg="add mod">
          <ac:chgData name="Véronique Lacour" userId="be1275e743b3e910" providerId="LiveId" clId="{4305F047-11AA-4C67-95F6-6BD5EDF9C38A}" dt="2018-02-25T14:56:53.968" v="104" actId="1076"/>
          <ac:spMkLst>
            <pc:docMk/>
            <pc:sldMk cId="449340306" sldId="259"/>
            <ac:spMk id="6" creationId="{56A1A770-C1F6-446E-91A7-569409719404}"/>
          </ac:spMkLst>
        </pc:spChg>
        <pc:spChg chg="add mod">
          <ac:chgData name="Véronique Lacour" userId="be1275e743b3e910" providerId="LiveId" clId="{4305F047-11AA-4C67-95F6-6BD5EDF9C38A}" dt="2018-02-25T14:57:00.199" v="105" actId="1076"/>
          <ac:spMkLst>
            <pc:docMk/>
            <pc:sldMk cId="449340306" sldId="259"/>
            <ac:spMk id="7" creationId="{DEA9CCE3-FB3A-4C91-B1AC-C2EA268A92E0}"/>
          </ac:spMkLst>
        </pc:spChg>
        <pc:spChg chg="add mod">
          <ac:chgData name="Véronique Lacour" userId="be1275e743b3e910" providerId="LiveId" clId="{4305F047-11AA-4C67-95F6-6BD5EDF9C38A}" dt="2018-02-25T14:57:08.737" v="108" actId="14100"/>
          <ac:spMkLst>
            <pc:docMk/>
            <pc:sldMk cId="449340306" sldId="259"/>
            <ac:spMk id="8" creationId="{0C1C049D-8829-4054-B9EF-F6B7F2825205}"/>
          </ac:spMkLst>
        </pc:spChg>
        <pc:spChg chg="add mod">
          <ac:chgData name="Véronique Lacour" userId="be1275e743b3e910" providerId="LiveId" clId="{4305F047-11AA-4C67-95F6-6BD5EDF9C38A}" dt="2018-02-25T14:57:17.656" v="110" actId="1076"/>
          <ac:spMkLst>
            <pc:docMk/>
            <pc:sldMk cId="449340306" sldId="259"/>
            <ac:spMk id="9" creationId="{E19641EB-B66C-49A5-B1E4-C4979FC9F497}"/>
          </ac:spMkLst>
        </pc:spChg>
        <pc:picChg chg="add mod">
          <ac:chgData name="Véronique Lacour" userId="be1275e743b3e910" providerId="LiveId" clId="{4305F047-11AA-4C67-95F6-6BD5EDF9C38A}" dt="2018-02-25T14:56:38.838" v="100"/>
          <ac:picMkLst>
            <pc:docMk/>
            <pc:sldMk cId="449340306" sldId="259"/>
            <ac:picMk id="4" creationId="{09270F90-E4C5-4E70-B2C2-D7B2D1E29CA5}"/>
          </ac:picMkLst>
        </pc:picChg>
      </pc:sldChg>
      <pc:sldChg chg="addSp modSp modAnim">
        <pc:chgData name="Véronique Lacour" userId="be1275e743b3e910" providerId="LiveId" clId="{4305F047-11AA-4C67-95F6-6BD5EDF9C38A}" dt="2018-02-25T15:11:44.027" v="234"/>
        <pc:sldMkLst>
          <pc:docMk/>
          <pc:sldMk cId="1438113304" sldId="260"/>
        </pc:sldMkLst>
        <pc:spChg chg="mod">
          <ac:chgData name="Véronique Lacour" userId="be1275e743b3e910" providerId="LiveId" clId="{4305F047-11AA-4C67-95F6-6BD5EDF9C38A}" dt="2018-02-25T15:05:46.143" v="209" actId="1076"/>
          <ac:spMkLst>
            <pc:docMk/>
            <pc:sldMk cId="1438113304" sldId="260"/>
            <ac:spMk id="3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4:57:54.887" v="115" actId="14100"/>
          <ac:spMkLst>
            <pc:docMk/>
            <pc:sldMk cId="1438113304" sldId="260"/>
            <ac:spMk id="5" creationId="{84D51766-13C9-4E06-8D30-9DC9084B2A51}"/>
          </ac:spMkLst>
        </pc:spChg>
        <pc:spChg chg="add mod">
          <ac:chgData name="Véronique Lacour" userId="be1275e743b3e910" providerId="LiveId" clId="{4305F047-11AA-4C67-95F6-6BD5EDF9C38A}" dt="2018-02-25T15:06:00.495" v="211" actId="1076"/>
          <ac:spMkLst>
            <pc:docMk/>
            <pc:sldMk cId="1438113304" sldId="260"/>
            <ac:spMk id="6" creationId="{24025C14-B329-421C-8183-010287F0D90D}"/>
          </ac:spMkLst>
        </pc:spChg>
        <pc:spChg chg="add mod">
          <ac:chgData name="Véronique Lacour" userId="be1275e743b3e910" providerId="LiveId" clId="{4305F047-11AA-4C67-95F6-6BD5EDF9C38A}" dt="2018-02-25T15:06:05.823" v="212" actId="1076"/>
          <ac:spMkLst>
            <pc:docMk/>
            <pc:sldMk cId="1438113304" sldId="260"/>
            <ac:spMk id="7" creationId="{58470022-D6AD-4B17-A3FE-DA6BA738D8D5}"/>
          </ac:spMkLst>
        </pc:spChg>
        <pc:spChg chg="add mod">
          <ac:chgData name="Véronique Lacour" userId="be1275e743b3e910" providerId="LiveId" clId="{4305F047-11AA-4C67-95F6-6BD5EDF9C38A}" dt="2018-02-25T14:58:02.262" v="118" actId="14100"/>
          <ac:spMkLst>
            <pc:docMk/>
            <pc:sldMk cId="1438113304" sldId="260"/>
            <ac:spMk id="8" creationId="{622B7AEC-1412-4461-92E3-80F959F9E9E5}"/>
          </ac:spMkLst>
        </pc:spChg>
        <pc:spChg chg="add mod">
          <ac:chgData name="Véronique Lacour" userId="be1275e743b3e910" providerId="LiveId" clId="{4305F047-11AA-4C67-95F6-6BD5EDF9C38A}" dt="2018-02-25T15:05:57.440" v="210" actId="1076"/>
          <ac:spMkLst>
            <pc:docMk/>
            <pc:sldMk cId="1438113304" sldId="260"/>
            <ac:spMk id="9" creationId="{0ECAA194-2AAF-4D8A-93C2-946B963F4CA6}"/>
          </ac:spMkLst>
        </pc:spChg>
      </pc:sldChg>
      <pc:sldChg chg="addSp modSp modAnim">
        <pc:chgData name="Véronique Lacour" userId="be1275e743b3e910" providerId="LiveId" clId="{4305F047-11AA-4C67-95F6-6BD5EDF9C38A}" dt="2018-02-25T15:11:50.403" v="235"/>
        <pc:sldMkLst>
          <pc:docMk/>
          <pc:sldMk cId="960164310" sldId="261"/>
        </pc:sldMkLst>
        <pc:spChg chg="mod">
          <ac:chgData name="Véronique Lacour" userId="be1275e743b3e910" providerId="LiveId" clId="{4305F047-11AA-4C67-95F6-6BD5EDF9C38A}" dt="2018-02-25T14:50:39.168" v="42"/>
          <ac:spMkLst>
            <pc:docMk/>
            <pc:sldMk cId="960164310" sldId="261"/>
            <ac:spMk id="2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4:58:57.528" v="132" actId="14100"/>
          <ac:spMkLst>
            <pc:docMk/>
            <pc:sldMk cId="960164310" sldId="261"/>
            <ac:spMk id="4" creationId="{DBEEB2F0-5609-48CF-BDCC-BA0A229E09D6}"/>
          </ac:spMkLst>
        </pc:spChg>
        <pc:spChg chg="add mod">
          <ac:chgData name="Véronique Lacour" userId="be1275e743b3e910" providerId="LiveId" clId="{4305F047-11AA-4C67-95F6-6BD5EDF9C38A}" dt="2018-02-25T14:58:49.743" v="130" actId="14100"/>
          <ac:spMkLst>
            <pc:docMk/>
            <pc:sldMk cId="960164310" sldId="261"/>
            <ac:spMk id="5" creationId="{8FB147EF-935C-414B-A403-E48A2553FAE9}"/>
          </ac:spMkLst>
        </pc:spChg>
        <pc:spChg chg="add mod">
          <ac:chgData name="Véronique Lacour" userId="be1275e743b3e910" providerId="LiveId" clId="{4305F047-11AA-4C67-95F6-6BD5EDF9C38A}" dt="2018-02-25T14:58:44.591" v="128" actId="1076"/>
          <ac:spMkLst>
            <pc:docMk/>
            <pc:sldMk cId="960164310" sldId="261"/>
            <ac:spMk id="6" creationId="{BB8B4E24-8E12-4321-8D3E-696D6E7AB0AA}"/>
          </ac:spMkLst>
        </pc:spChg>
      </pc:sldChg>
      <pc:sldChg chg="addSp modSp modAnim">
        <pc:chgData name="Véronique Lacour" userId="be1275e743b3e910" providerId="LiveId" clId="{4305F047-11AA-4C67-95F6-6BD5EDF9C38A}" dt="2018-02-25T15:11:58.244" v="236"/>
        <pc:sldMkLst>
          <pc:docMk/>
          <pc:sldMk cId="3350394987" sldId="262"/>
        </pc:sldMkLst>
        <pc:spChg chg="mod">
          <ac:chgData name="Véronique Lacour" userId="be1275e743b3e910" providerId="LiveId" clId="{4305F047-11AA-4C67-95F6-6BD5EDF9C38A}" dt="2018-02-25T14:59:23.966" v="136" actId="1076"/>
          <ac:spMkLst>
            <pc:docMk/>
            <pc:sldMk cId="3350394987" sldId="262"/>
            <ac:spMk id="2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5:00:02.720" v="146" actId="14100"/>
          <ac:spMkLst>
            <pc:docMk/>
            <pc:sldMk cId="3350394987" sldId="262"/>
            <ac:spMk id="4" creationId="{E97F91BE-1BDA-472B-ABF4-F44E27891D6B}"/>
          </ac:spMkLst>
        </pc:spChg>
        <pc:spChg chg="add mod">
          <ac:chgData name="Véronique Lacour" userId="be1275e743b3e910" providerId="LiveId" clId="{4305F047-11AA-4C67-95F6-6BD5EDF9C38A}" dt="2018-02-25T14:59:42.622" v="141" actId="14100"/>
          <ac:spMkLst>
            <pc:docMk/>
            <pc:sldMk cId="3350394987" sldId="262"/>
            <ac:spMk id="5" creationId="{5B178371-2549-451C-8C24-052F15332531}"/>
          </ac:spMkLst>
        </pc:spChg>
        <pc:spChg chg="add mod">
          <ac:chgData name="Véronique Lacour" userId="be1275e743b3e910" providerId="LiveId" clId="{4305F047-11AA-4C67-95F6-6BD5EDF9C38A}" dt="2018-02-25T14:59:37.470" v="139" actId="14100"/>
          <ac:spMkLst>
            <pc:docMk/>
            <pc:sldMk cId="3350394987" sldId="262"/>
            <ac:spMk id="6" creationId="{7371CA15-5A06-4C4F-9588-EF21E0754304}"/>
          </ac:spMkLst>
        </pc:spChg>
        <pc:spChg chg="add mod">
          <ac:chgData name="Véronique Lacour" userId="be1275e743b3e910" providerId="LiveId" clId="{4305F047-11AA-4C67-95F6-6BD5EDF9C38A}" dt="2018-02-25T14:59:48.887" v="144" actId="14100"/>
          <ac:spMkLst>
            <pc:docMk/>
            <pc:sldMk cId="3350394987" sldId="262"/>
            <ac:spMk id="7" creationId="{53EA09CE-5581-4606-BFA5-EA744DEFD37F}"/>
          </ac:spMkLst>
        </pc:spChg>
        <pc:spChg chg="add mod">
          <ac:chgData name="Véronique Lacour" userId="be1275e743b3e910" providerId="LiveId" clId="{4305F047-11AA-4C67-95F6-6BD5EDF9C38A}" dt="2018-02-25T15:00:10.759" v="149" actId="14100"/>
          <ac:spMkLst>
            <pc:docMk/>
            <pc:sldMk cId="3350394987" sldId="262"/>
            <ac:spMk id="8" creationId="{643BDDAD-87FD-46DE-910D-9441D71A03DB}"/>
          </ac:spMkLst>
        </pc:spChg>
        <pc:spChg chg="add mod">
          <ac:chgData name="Véronique Lacour" userId="be1275e743b3e910" providerId="LiveId" clId="{4305F047-11AA-4C67-95F6-6BD5EDF9C38A}" dt="2018-02-25T15:00:31.751" v="153" actId="14100"/>
          <ac:spMkLst>
            <pc:docMk/>
            <pc:sldMk cId="3350394987" sldId="262"/>
            <ac:spMk id="9" creationId="{F8F1BE13-F67E-437D-A804-E07244A31A45}"/>
          </ac:spMkLst>
        </pc:spChg>
        <pc:spChg chg="add mod">
          <ac:chgData name="Véronique Lacour" userId="be1275e743b3e910" providerId="LiveId" clId="{4305F047-11AA-4C67-95F6-6BD5EDF9C38A}" dt="2018-02-25T15:00:27.647" v="152" actId="1076"/>
          <ac:spMkLst>
            <pc:docMk/>
            <pc:sldMk cId="3350394987" sldId="262"/>
            <ac:spMk id="10" creationId="{68EB8F92-4EEF-485D-99D9-362D6C38FB6A}"/>
          </ac:spMkLst>
        </pc:spChg>
        <pc:spChg chg="add mod">
          <ac:chgData name="Véronique Lacour" userId="be1275e743b3e910" providerId="LiveId" clId="{4305F047-11AA-4C67-95F6-6BD5EDF9C38A}" dt="2018-02-25T15:01:00.487" v="156" actId="14100"/>
          <ac:spMkLst>
            <pc:docMk/>
            <pc:sldMk cId="3350394987" sldId="262"/>
            <ac:spMk id="11" creationId="{79898E06-FCAC-41AB-A9B2-BEB03E3703D8}"/>
          </ac:spMkLst>
        </pc:spChg>
        <pc:spChg chg="add mod">
          <ac:chgData name="Véronique Lacour" userId="be1275e743b3e910" providerId="LiveId" clId="{4305F047-11AA-4C67-95F6-6BD5EDF9C38A}" dt="2018-02-25T15:01:07.775" v="159" actId="14100"/>
          <ac:spMkLst>
            <pc:docMk/>
            <pc:sldMk cId="3350394987" sldId="262"/>
            <ac:spMk id="12" creationId="{4F15BF98-C428-4082-862A-375367D4929B}"/>
          </ac:spMkLst>
        </pc:spChg>
        <pc:spChg chg="add mod">
          <ac:chgData name="Véronique Lacour" userId="be1275e743b3e910" providerId="LiveId" clId="{4305F047-11AA-4C67-95F6-6BD5EDF9C38A}" dt="2018-02-25T15:01:29.591" v="163" actId="14100"/>
          <ac:spMkLst>
            <pc:docMk/>
            <pc:sldMk cId="3350394987" sldId="262"/>
            <ac:spMk id="13" creationId="{3475D122-79A4-4FF5-A359-8289CCD55CBC}"/>
          </ac:spMkLst>
        </pc:spChg>
        <pc:spChg chg="add mod">
          <ac:chgData name="Véronique Lacour" userId="be1275e743b3e910" providerId="LiveId" clId="{4305F047-11AA-4C67-95F6-6BD5EDF9C38A}" dt="2018-02-25T15:01:33.999" v="164" actId="14100"/>
          <ac:spMkLst>
            <pc:docMk/>
            <pc:sldMk cId="3350394987" sldId="262"/>
            <ac:spMk id="14" creationId="{C72A5CB1-14BC-470D-B79E-483B44B1E069}"/>
          </ac:spMkLst>
        </pc:spChg>
        <pc:picChg chg="mod">
          <ac:chgData name="Véronique Lacour" userId="be1275e743b3e910" providerId="LiveId" clId="{4305F047-11AA-4C67-95F6-6BD5EDF9C38A}" dt="2018-02-25T14:59:19.542" v="135" actId="1076"/>
          <ac:picMkLst>
            <pc:docMk/>
            <pc:sldMk cId="3350394987" sldId="262"/>
            <ac:picMk id="6146" creationId="{00000000-0000-0000-0000-000000000000}"/>
          </ac:picMkLst>
        </pc:picChg>
      </pc:sldChg>
      <pc:sldChg chg="addSp modSp modAnim">
        <pc:chgData name="Véronique Lacour" userId="be1275e743b3e910" providerId="LiveId" clId="{4305F047-11AA-4C67-95F6-6BD5EDF9C38A}" dt="2018-02-25T15:12:05.724" v="237"/>
        <pc:sldMkLst>
          <pc:docMk/>
          <pc:sldMk cId="3120129618" sldId="263"/>
        </pc:sldMkLst>
        <pc:spChg chg="mod">
          <ac:chgData name="Véronique Lacour" userId="be1275e743b3e910" providerId="LiveId" clId="{4305F047-11AA-4C67-95F6-6BD5EDF9C38A}" dt="2018-02-25T15:01:49.218" v="166" actId="2710"/>
          <ac:spMkLst>
            <pc:docMk/>
            <pc:sldMk cId="3120129618" sldId="263"/>
            <ac:spMk id="2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5:01:59.575" v="168" actId="1076"/>
          <ac:spMkLst>
            <pc:docMk/>
            <pc:sldMk cId="3120129618" sldId="263"/>
            <ac:spMk id="6" creationId="{CA8241F2-C449-47E8-A8A3-B5E3FD4B83CA}"/>
          </ac:spMkLst>
        </pc:spChg>
        <pc:spChg chg="add mod">
          <ac:chgData name="Véronique Lacour" userId="be1275e743b3e910" providerId="LiveId" clId="{4305F047-11AA-4C67-95F6-6BD5EDF9C38A}" dt="2018-02-25T15:02:12.663" v="172" actId="14100"/>
          <ac:spMkLst>
            <pc:docMk/>
            <pc:sldMk cId="3120129618" sldId="263"/>
            <ac:spMk id="7" creationId="{D2A6592A-D92D-400A-BB5B-99D7A956FC7F}"/>
          </ac:spMkLst>
        </pc:spChg>
        <pc:spChg chg="add mod">
          <ac:chgData name="Véronique Lacour" userId="be1275e743b3e910" providerId="LiveId" clId="{4305F047-11AA-4C67-95F6-6BD5EDF9C38A}" dt="2018-02-25T15:02:05.447" v="170" actId="14100"/>
          <ac:spMkLst>
            <pc:docMk/>
            <pc:sldMk cId="3120129618" sldId="263"/>
            <ac:spMk id="8" creationId="{26A8AE79-203A-4CD1-970D-1D16EB2268DC}"/>
          </ac:spMkLst>
        </pc:spChg>
        <pc:spChg chg="add mod">
          <ac:chgData name="Véronique Lacour" userId="be1275e743b3e910" providerId="LiveId" clId="{4305F047-11AA-4C67-95F6-6BD5EDF9C38A}" dt="2018-02-25T15:02:21" v="175" actId="14100"/>
          <ac:spMkLst>
            <pc:docMk/>
            <pc:sldMk cId="3120129618" sldId="263"/>
            <ac:spMk id="9" creationId="{72603F33-D521-4F68-95F4-9285DC5AA6A8}"/>
          </ac:spMkLst>
        </pc:spChg>
      </pc:sldChg>
      <pc:sldChg chg="addSp modSp modAnim">
        <pc:chgData name="Véronique Lacour" userId="be1275e743b3e910" providerId="LiveId" clId="{4305F047-11AA-4C67-95F6-6BD5EDF9C38A}" dt="2018-02-25T15:12:47.979" v="241"/>
        <pc:sldMkLst>
          <pc:docMk/>
          <pc:sldMk cId="2250035502" sldId="264"/>
        </pc:sldMkLst>
        <pc:spChg chg="mod">
          <ac:chgData name="Véronique Lacour" userId="be1275e743b3e910" providerId="LiveId" clId="{4305F047-11AA-4C67-95F6-6BD5EDF9C38A}" dt="2018-02-25T15:02:37.119" v="179" actId="1076"/>
          <ac:spMkLst>
            <pc:docMk/>
            <pc:sldMk cId="2250035502" sldId="264"/>
            <ac:spMk id="2" creationId="{00000000-0000-0000-0000-000000000000}"/>
          </ac:spMkLst>
        </pc:spChg>
        <pc:spChg chg="add mod">
          <ac:chgData name="Véronique Lacour" userId="be1275e743b3e910" providerId="LiveId" clId="{4305F047-11AA-4C67-95F6-6BD5EDF9C38A}" dt="2018-02-25T15:02:51.247" v="183" actId="14100"/>
          <ac:spMkLst>
            <pc:docMk/>
            <pc:sldMk cId="2250035502" sldId="264"/>
            <ac:spMk id="5" creationId="{0EB6A2D8-5685-490B-A831-82E07B463936}"/>
          </ac:spMkLst>
        </pc:spChg>
        <pc:spChg chg="add mod">
          <ac:chgData name="Véronique Lacour" userId="be1275e743b3e910" providerId="LiveId" clId="{4305F047-11AA-4C67-95F6-6BD5EDF9C38A}" dt="2018-02-25T15:02:44.224" v="181" actId="14100"/>
          <ac:spMkLst>
            <pc:docMk/>
            <pc:sldMk cId="2250035502" sldId="264"/>
            <ac:spMk id="6" creationId="{A23D60F8-4F36-4B65-8926-7408ECFD5871}"/>
          </ac:spMkLst>
        </pc:spChg>
        <pc:spChg chg="add mod">
          <ac:chgData name="Véronique Lacour" userId="be1275e743b3e910" providerId="LiveId" clId="{4305F047-11AA-4C67-95F6-6BD5EDF9C38A}" dt="2018-02-25T15:02:57.287" v="185" actId="14100"/>
          <ac:spMkLst>
            <pc:docMk/>
            <pc:sldMk cId="2250035502" sldId="264"/>
            <ac:spMk id="7" creationId="{1971B016-4C4A-4815-82A6-385066C145CF}"/>
          </ac:spMkLst>
        </pc:spChg>
        <pc:spChg chg="add mod">
          <ac:chgData name="Véronique Lacour" userId="be1275e743b3e910" providerId="LiveId" clId="{4305F047-11AA-4C67-95F6-6BD5EDF9C38A}" dt="2018-02-25T15:03:02.790" v="187" actId="1076"/>
          <ac:spMkLst>
            <pc:docMk/>
            <pc:sldMk cId="2250035502" sldId="264"/>
            <ac:spMk id="8" creationId="{65037751-B028-46A8-B764-16B9ED3CBB56}"/>
          </ac:spMkLst>
        </pc:spChg>
        <pc:spChg chg="add mod">
          <ac:chgData name="Véronique Lacour" userId="be1275e743b3e910" providerId="LiveId" clId="{4305F047-11AA-4C67-95F6-6BD5EDF9C38A}" dt="2018-02-25T15:03:07.807" v="189" actId="14100"/>
          <ac:spMkLst>
            <pc:docMk/>
            <pc:sldMk cId="2250035502" sldId="264"/>
            <ac:spMk id="9" creationId="{A3EAC2E6-9741-48CA-9BD8-00AA8A1A9137}"/>
          </ac:spMkLst>
        </pc:spChg>
        <pc:spChg chg="add mod">
          <ac:chgData name="Véronique Lacour" userId="be1275e743b3e910" providerId="LiveId" clId="{4305F047-11AA-4C67-95F6-6BD5EDF9C38A}" dt="2018-02-25T15:03:17.959" v="191" actId="1076"/>
          <ac:spMkLst>
            <pc:docMk/>
            <pc:sldMk cId="2250035502" sldId="264"/>
            <ac:spMk id="10" creationId="{8C75FDD4-7133-4DC2-AC3E-BEB9028E32FD}"/>
          </ac:spMkLst>
        </pc:spChg>
        <pc:spChg chg="add mod">
          <ac:chgData name="Véronique Lacour" userId="be1275e743b3e910" providerId="LiveId" clId="{4305F047-11AA-4C67-95F6-6BD5EDF9C38A}" dt="2018-02-25T15:03:25.984" v="194" actId="14100"/>
          <ac:spMkLst>
            <pc:docMk/>
            <pc:sldMk cId="2250035502" sldId="264"/>
            <ac:spMk id="11" creationId="{96727F53-BD44-45B1-9DC7-7E56F6FF34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4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A111-4DF5-40B9-ACE7-B503ED19C79D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6168-11D7-43F8-B6E8-471845435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fr-FR" sz="6000" i="1" dirty="0"/>
              <a:t>Le son </a:t>
            </a:r>
            <a:r>
              <a:rPr lang="fr-FR" sz="6000" b="1" dirty="0"/>
              <a:t>[</a:t>
            </a:r>
            <a:r>
              <a:rPr lang="fr-FR" sz="6000" b="1" dirty="0" err="1"/>
              <a:t>wa</a:t>
            </a:r>
            <a:r>
              <a:rPr lang="fr-FR" sz="6000" b="1" dirty="0"/>
              <a:t>] </a:t>
            </a:r>
            <a:br>
              <a:rPr lang="fr-FR" sz="6000" b="1" dirty="0"/>
            </a:br>
            <a:r>
              <a:rPr lang="fr-FR" sz="6000" i="1" dirty="0"/>
              <a:t>s’écrit </a:t>
            </a:r>
            <a:r>
              <a:rPr lang="fr-FR" sz="6000" b="1" dirty="0"/>
              <a:t>« </a:t>
            </a:r>
            <a:r>
              <a:rPr lang="fr-FR" sz="6000" b="1" dirty="0" err="1"/>
              <a:t>oi</a:t>
            </a:r>
            <a:r>
              <a:rPr lang="fr-FR" sz="6000" b="1" dirty="0"/>
              <a:t>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708920"/>
            <a:ext cx="3263249" cy="31053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CCA7A4-F828-46B0-A3F6-26F0D007D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36011"/>
            <a:ext cx="5005587" cy="35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dessin chat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5414600" cy="4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548680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cha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veu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4400" dirty="0">
                <a:latin typeface="Berlin Sans FB" panose="020E0602020502020306" pitchFamily="34" charset="0"/>
              </a:rPr>
              <a:t> attraper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poisson. </a:t>
            </a:r>
          </a:p>
          <a:p>
            <a:r>
              <a:rPr lang="fr-FR" sz="4400" dirty="0">
                <a:latin typeface="Berlin Sans FB" panose="020E0602020502020306" pitchFamily="34" charset="0"/>
              </a:rPr>
              <a:t>Il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fr-FR" sz="4400" dirty="0">
                <a:latin typeface="Berlin Sans FB" panose="020E0602020502020306" pitchFamily="34" charset="0"/>
              </a:rPr>
              <a:t> soif.</a:t>
            </a:r>
          </a:p>
        </p:txBody>
      </p:sp>
      <p:sp>
        <p:nvSpPr>
          <p:cNvPr id="3" name="Parenthèse ouvrante 2">
            <a:extLst>
              <a:ext uri="{FF2B5EF4-FFF2-40B4-BE49-F238E27FC236}">
                <a16:creationId xmlns:a16="http://schemas.microsoft.com/office/drawing/2014/main" id="{6BCB1B54-C77B-492A-8C5C-C0F93B32419A}"/>
              </a:ext>
            </a:extLst>
          </p:cNvPr>
          <p:cNvSpPr/>
          <p:nvPr/>
        </p:nvSpPr>
        <p:spPr>
          <a:xfrm rot="16200000">
            <a:off x="6553817" y="1018330"/>
            <a:ext cx="212829" cy="720080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E0CF599A-C450-40CE-BE7D-958C96564E89}"/>
              </a:ext>
            </a:extLst>
          </p:cNvPr>
          <p:cNvSpPr/>
          <p:nvPr/>
        </p:nvSpPr>
        <p:spPr>
          <a:xfrm rot="16200000">
            <a:off x="7385480" y="913886"/>
            <a:ext cx="212828" cy="928968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2E5363E4-764E-42E8-9AB8-609D16DF4544}"/>
              </a:ext>
            </a:extLst>
          </p:cNvPr>
          <p:cNvSpPr/>
          <p:nvPr/>
        </p:nvSpPr>
        <p:spPr>
          <a:xfrm rot="16200000">
            <a:off x="5146092" y="985893"/>
            <a:ext cx="212829" cy="78495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6F18BA7E-5DD3-460A-AFF2-683B7E732F73}"/>
              </a:ext>
            </a:extLst>
          </p:cNvPr>
          <p:cNvSpPr/>
          <p:nvPr/>
        </p:nvSpPr>
        <p:spPr>
          <a:xfrm rot="16200000">
            <a:off x="4361141" y="985892"/>
            <a:ext cx="212829" cy="78495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B24A55B3-C3D9-4D6A-9BFA-23B7F9189BBA}"/>
              </a:ext>
            </a:extLst>
          </p:cNvPr>
          <p:cNvSpPr/>
          <p:nvPr/>
        </p:nvSpPr>
        <p:spPr>
          <a:xfrm rot="16200000">
            <a:off x="3785078" y="1194778"/>
            <a:ext cx="212828" cy="36717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croissant gif animé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0" y="2632149"/>
            <a:ext cx="5250159" cy="34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611871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fr-FR" sz="4400" dirty="0">
                <a:latin typeface="Berlin Sans FB" panose="020E0602020502020306" pitchFamily="34" charset="0"/>
              </a:rPr>
              <a:t> banane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fr-FR" sz="4400" dirty="0">
                <a:latin typeface="Berlin Sans FB" panose="020E0602020502020306" pitchFamily="34" charset="0"/>
              </a:rPr>
              <a:t> forme d’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un</a:t>
            </a:r>
            <a:r>
              <a:rPr lang="fr-FR" sz="4400" dirty="0">
                <a:latin typeface="Berlin Sans FB" panose="020E0602020502020306" pitchFamily="34" charset="0"/>
              </a:rPr>
              <a:t> croissan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4400" dirty="0">
                <a:latin typeface="Berlin Sans FB" panose="020E0602020502020306" pitchFamily="34" charset="0"/>
              </a:rPr>
              <a:t>.</a:t>
            </a:r>
          </a:p>
          <a:p>
            <a:r>
              <a:rPr lang="fr-FR" sz="4400" dirty="0">
                <a:latin typeface="Berlin Sans FB" panose="020E0602020502020306" pitchFamily="34" charset="0"/>
              </a:rPr>
              <a:t>Bon appéti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4400" dirty="0">
                <a:latin typeface="Berlin Sans FB" panose="020E0602020502020306" pitchFamily="34" charset="0"/>
              </a:rPr>
              <a:t> petite souri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4400" dirty="0"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A1EE1C55-63A4-4831-B99B-B59BC20DDFDA}"/>
              </a:ext>
            </a:extLst>
          </p:cNvPr>
          <p:cNvSpPr/>
          <p:nvPr/>
        </p:nvSpPr>
        <p:spPr>
          <a:xfrm rot="16200000">
            <a:off x="7018301" y="1049085"/>
            <a:ext cx="212829" cy="78495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72FACD72-77BE-4F06-85B6-9C802C3C5EDA}"/>
              </a:ext>
            </a:extLst>
          </p:cNvPr>
          <p:cNvSpPr/>
          <p:nvPr/>
        </p:nvSpPr>
        <p:spPr>
          <a:xfrm rot="16200000">
            <a:off x="7950742" y="894268"/>
            <a:ext cx="220155" cy="108725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80FC6193-A3F1-4BBB-918C-32EE6CC91FC3}"/>
              </a:ext>
            </a:extLst>
          </p:cNvPr>
          <p:cNvSpPr/>
          <p:nvPr/>
        </p:nvSpPr>
        <p:spPr>
          <a:xfrm rot="16200000">
            <a:off x="2754402" y="1899427"/>
            <a:ext cx="250824" cy="50405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E16B18D2-9307-49AC-A601-E29868743BD4}"/>
              </a:ext>
            </a:extLst>
          </p:cNvPr>
          <p:cNvSpPr/>
          <p:nvPr/>
        </p:nvSpPr>
        <p:spPr>
          <a:xfrm rot="16200000">
            <a:off x="2037889" y="1686970"/>
            <a:ext cx="250825" cy="928970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F5B9DE01-4B1E-41A9-97B1-41AE9ED89066}"/>
              </a:ext>
            </a:extLst>
          </p:cNvPr>
          <p:cNvSpPr/>
          <p:nvPr/>
        </p:nvSpPr>
        <p:spPr>
          <a:xfrm rot="16200000">
            <a:off x="1391483" y="1966197"/>
            <a:ext cx="250827" cy="370515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boire gif animé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281264" cy="42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392826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chien n’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arrête</a:t>
            </a:r>
            <a:r>
              <a:rPr lang="fr-FR" sz="4400" dirty="0">
                <a:latin typeface="Berlin Sans FB" panose="020E0602020502020306" pitchFamily="34" charset="0"/>
              </a:rPr>
              <a:t> pa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de</a:t>
            </a:r>
            <a:r>
              <a:rPr lang="fr-FR" sz="4400" dirty="0">
                <a:latin typeface="Berlin Sans FB" panose="020E0602020502020306" pitchFamily="34" charset="0"/>
              </a:rPr>
              <a:t> boire.</a:t>
            </a:r>
          </a:p>
          <a:p>
            <a:r>
              <a:rPr lang="fr-FR" sz="4400" dirty="0">
                <a:latin typeface="Berlin Sans FB" panose="020E0602020502020306" pitchFamily="34" charset="0"/>
              </a:rPr>
              <a:t>Il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trè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4400" dirty="0">
                <a:latin typeface="Berlin Sans FB" panose="020E0602020502020306" pitchFamily="34" charset="0"/>
              </a:rPr>
              <a:t> soif !</a:t>
            </a:r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D3984FA0-60A3-442E-A0FC-23C2AED33F17}"/>
              </a:ext>
            </a:extLst>
          </p:cNvPr>
          <p:cNvSpPr/>
          <p:nvPr/>
        </p:nvSpPr>
        <p:spPr>
          <a:xfrm rot="16200000">
            <a:off x="7165886" y="1126337"/>
            <a:ext cx="212829" cy="50405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56A1A770-C1F6-446E-91A7-569409719404}"/>
              </a:ext>
            </a:extLst>
          </p:cNvPr>
          <p:cNvSpPr/>
          <p:nvPr/>
        </p:nvSpPr>
        <p:spPr>
          <a:xfrm rot="16200000">
            <a:off x="6514601" y="985890"/>
            <a:ext cx="212829" cy="78495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DEA9CCE3-FB3A-4C91-B1AC-C2EA268A92E0}"/>
              </a:ext>
            </a:extLst>
          </p:cNvPr>
          <p:cNvSpPr/>
          <p:nvPr/>
        </p:nvSpPr>
        <p:spPr>
          <a:xfrm rot="16200000">
            <a:off x="4174892" y="1208205"/>
            <a:ext cx="212828" cy="36717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0C1C049D-8829-4054-B9EF-F6B7F2825205}"/>
              </a:ext>
            </a:extLst>
          </p:cNvPr>
          <p:cNvSpPr/>
          <p:nvPr/>
        </p:nvSpPr>
        <p:spPr>
          <a:xfrm rot="16200000">
            <a:off x="3659094" y="1046157"/>
            <a:ext cx="199401" cy="67784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E19641EB-B66C-49A5-B1E4-C4979FC9F497}"/>
              </a:ext>
            </a:extLst>
          </p:cNvPr>
          <p:cNvSpPr/>
          <p:nvPr/>
        </p:nvSpPr>
        <p:spPr>
          <a:xfrm rot="16200000">
            <a:off x="3123088" y="1208205"/>
            <a:ext cx="212828" cy="36717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cone-gif.com/gif/oiseaux/moineaux/moineaux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942610" cy="15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367188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moineau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vole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très</a:t>
            </a:r>
            <a:r>
              <a:rPr lang="fr-FR" sz="4400" dirty="0">
                <a:latin typeface="Berlin Sans FB" panose="020E0602020502020306" pitchFamily="34" charset="0"/>
              </a:rPr>
              <a:t> vite.</a:t>
            </a:r>
          </a:p>
          <a:p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Des</a:t>
            </a:r>
            <a:r>
              <a:rPr lang="fr-FR" sz="4400" dirty="0">
                <a:latin typeface="Berlin Sans FB" panose="020E0602020502020306" pitchFamily="34" charset="0"/>
              </a:rPr>
              <a:t> oi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es</a:t>
            </a:r>
            <a:r>
              <a:rPr lang="fr-FR" sz="4400" dirty="0">
                <a:latin typeface="Berlin Sans FB" panose="020E0602020502020306" pitchFamily="34" charset="0"/>
              </a:rPr>
              <a:t> le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poursuive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nt</a:t>
            </a:r>
            <a:r>
              <a:rPr lang="fr-FR" sz="44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4100" name="Picture 4" descr="http://www.icone-gif.com/gif/oiseaux/oies/oie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09" y="3212976"/>
            <a:ext cx="3838059" cy="26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84D51766-13C9-4E06-8D30-9DC9084B2A51}"/>
              </a:ext>
            </a:extLst>
          </p:cNvPr>
          <p:cNvSpPr/>
          <p:nvPr/>
        </p:nvSpPr>
        <p:spPr>
          <a:xfrm rot="16200000">
            <a:off x="1660843" y="906665"/>
            <a:ext cx="212828" cy="856959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24025C14-B329-421C-8183-010287F0D90D}"/>
              </a:ext>
            </a:extLst>
          </p:cNvPr>
          <p:cNvSpPr/>
          <p:nvPr/>
        </p:nvSpPr>
        <p:spPr>
          <a:xfrm rot="16200000">
            <a:off x="4376564" y="1889226"/>
            <a:ext cx="187741" cy="648072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58470022-D6AD-4B17-A3FE-DA6BA738D8D5}"/>
              </a:ext>
            </a:extLst>
          </p:cNvPr>
          <p:cNvSpPr/>
          <p:nvPr/>
        </p:nvSpPr>
        <p:spPr>
          <a:xfrm rot="16200000">
            <a:off x="3548472" y="1713943"/>
            <a:ext cx="187741" cy="1008112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622B7AEC-1412-4461-92E3-80F959F9E9E5}"/>
              </a:ext>
            </a:extLst>
          </p:cNvPr>
          <p:cNvSpPr/>
          <p:nvPr/>
        </p:nvSpPr>
        <p:spPr>
          <a:xfrm rot="16200000">
            <a:off x="2701393" y="723076"/>
            <a:ext cx="212826" cy="122413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0ECAA194-2AAF-4D8A-93C2-946B963F4CA6}"/>
              </a:ext>
            </a:extLst>
          </p:cNvPr>
          <p:cNvSpPr/>
          <p:nvPr/>
        </p:nvSpPr>
        <p:spPr>
          <a:xfrm rot="16200000">
            <a:off x="5204658" y="1704469"/>
            <a:ext cx="187742" cy="1008114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1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11871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phare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éclaire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port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dans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fr-FR" sz="4400" dirty="0">
                <a:latin typeface="Berlin Sans FB" panose="020E0602020502020306" pitchFamily="34" charset="0"/>
              </a:rPr>
              <a:t> nuit noire.</a:t>
            </a:r>
          </a:p>
        </p:txBody>
      </p:sp>
      <p:pic>
        <p:nvPicPr>
          <p:cNvPr id="5122" name="Picture 2" descr="Résultat de recherche d'images pour &quot;lumière gif animé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601916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DBEEB2F0-5609-48CF-BDCC-BA0A229E09D6}"/>
              </a:ext>
            </a:extLst>
          </p:cNvPr>
          <p:cNvSpPr/>
          <p:nvPr/>
        </p:nvSpPr>
        <p:spPr>
          <a:xfrm rot="16200000">
            <a:off x="3997955" y="1126759"/>
            <a:ext cx="207713" cy="508329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8FB147EF-935C-414B-A403-E48A2553FAE9}"/>
              </a:ext>
            </a:extLst>
          </p:cNvPr>
          <p:cNvSpPr/>
          <p:nvPr/>
        </p:nvSpPr>
        <p:spPr>
          <a:xfrm rot="16200000">
            <a:off x="3389034" y="1021894"/>
            <a:ext cx="212829" cy="712944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BB8B4E24-8E12-4321-8D3E-696D6E7AB0AA}"/>
              </a:ext>
            </a:extLst>
          </p:cNvPr>
          <p:cNvSpPr/>
          <p:nvPr/>
        </p:nvSpPr>
        <p:spPr>
          <a:xfrm rot="16200000">
            <a:off x="2848974" y="1194780"/>
            <a:ext cx="212828" cy="36717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1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60648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latin typeface="Berlin Sans FB" panose="020E0602020502020306" pitchFamily="34" charset="0"/>
              </a:rPr>
              <a:t>Chez nous,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les</a:t>
            </a:r>
            <a:r>
              <a:rPr lang="fr-FR" sz="4400" dirty="0">
                <a:latin typeface="Berlin Sans FB" panose="020E0602020502020306" pitchFamily="34" charset="0"/>
              </a:rPr>
              <a:t> voiture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roule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nt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à</a:t>
            </a:r>
            <a:r>
              <a:rPr lang="fr-FR" sz="4400" dirty="0">
                <a:latin typeface="Berlin Sans FB" panose="020E0602020502020306" pitchFamily="34" charset="0"/>
              </a:rPr>
              <a:t> droite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de la </a:t>
            </a:r>
            <a:r>
              <a:rPr lang="fr-FR" sz="4400" dirty="0">
                <a:latin typeface="Berlin Sans FB" panose="020E0602020502020306" pitchFamily="34" charset="0"/>
              </a:rPr>
              <a:t>route.</a:t>
            </a:r>
          </a:p>
          <a:p>
            <a:r>
              <a:rPr lang="fr-FR" sz="4400" dirty="0">
                <a:latin typeface="Berlin Sans FB" panose="020E0602020502020306" pitchFamily="34" charset="0"/>
              </a:rPr>
              <a:t>Je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sui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</a:t>
            </a:r>
            <a:r>
              <a:rPr lang="fr-FR" sz="4400" dirty="0">
                <a:latin typeface="Berlin Sans FB" panose="020E0602020502020306" pitchFamily="34" charset="0"/>
              </a:rPr>
              <a:t> roi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du</a:t>
            </a:r>
            <a:r>
              <a:rPr lang="fr-FR" sz="4400" dirty="0">
                <a:latin typeface="Berlin Sans FB" panose="020E0602020502020306" pitchFamily="34" charset="0"/>
              </a:rPr>
              <a:t> volan</a:t>
            </a:r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4400" dirty="0">
                <a:latin typeface="Berlin Sans FB" panose="020E0602020502020306" pitchFamily="34" charset="0"/>
              </a:rPr>
              <a:t> !</a:t>
            </a:r>
          </a:p>
        </p:txBody>
      </p:sp>
      <p:pic>
        <p:nvPicPr>
          <p:cNvPr id="6146" name="Picture 2" descr="Résultat de recherche d'images pour &quot;voiture gif animé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477662" cy="20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E97F91BE-1BDA-472B-ABF4-F44E27891D6B}"/>
              </a:ext>
            </a:extLst>
          </p:cNvPr>
          <p:cNvSpPr/>
          <p:nvPr/>
        </p:nvSpPr>
        <p:spPr>
          <a:xfrm rot="16200000">
            <a:off x="4325138" y="2779329"/>
            <a:ext cx="212829" cy="50405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5B178371-2549-451C-8C24-052F15332531}"/>
              </a:ext>
            </a:extLst>
          </p:cNvPr>
          <p:cNvSpPr/>
          <p:nvPr/>
        </p:nvSpPr>
        <p:spPr>
          <a:xfrm rot="16200000">
            <a:off x="4717614" y="1019925"/>
            <a:ext cx="212829" cy="50405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7371CA15-5A06-4C4F-9588-EF21E0754304}"/>
              </a:ext>
            </a:extLst>
          </p:cNvPr>
          <p:cNvSpPr/>
          <p:nvPr/>
        </p:nvSpPr>
        <p:spPr>
          <a:xfrm rot="16200000">
            <a:off x="4141549" y="947917"/>
            <a:ext cx="212829" cy="648072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53EA09CE-5581-4606-BFA5-EA744DEFD37F}"/>
              </a:ext>
            </a:extLst>
          </p:cNvPr>
          <p:cNvSpPr/>
          <p:nvPr/>
        </p:nvSpPr>
        <p:spPr>
          <a:xfrm rot="16200000">
            <a:off x="5293681" y="947915"/>
            <a:ext cx="212828" cy="648074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643BDDAD-87FD-46DE-910D-9441D71A03DB}"/>
              </a:ext>
            </a:extLst>
          </p:cNvPr>
          <p:cNvSpPr/>
          <p:nvPr/>
        </p:nvSpPr>
        <p:spPr>
          <a:xfrm rot="16200000">
            <a:off x="5025433" y="2583090"/>
            <a:ext cx="212827" cy="89653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F8F1BE13-F67E-437D-A804-E07244A31A45}"/>
              </a:ext>
            </a:extLst>
          </p:cNvPr>
          <p:cNvSpPr/>
          <p:nvPr/>
        </p:nvSpPr>
        <p:spPr>
          <a:xfrm rot="16200000">
            <a:off x="6157775" y="875907"/>
            <a:ext cx="212826" cy="792089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68EB8F92-4EEF-485D-99D9-362D6C38FB6A}"/>
              </a:ext>
            </a:extLst>
          </p:cNvPr>
          <p:cNvSpPr/>
          <p:nvPr/>
        </p:nvSpPr>
        <p:spPr>
          <a:xfrm rot="16200000">
            <a:off x="7002084" y="823686"/>
            <a:ext cx="212827" cy="89653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79898E06-FCAC-41AB-A9B2-BEB03E3703D8}"/>
              </a:ext>
            </a:extLst>
          </p:cNvPr>
          <p:cNvSpPr/>
          <p:nvPr/>
        </p:nvSpPr>
        <p:spPr>
          <a:xfrm rot="16200000">
            <a:off x="1007604" y="1808820"/>
            <a:ext cx="216026" cy="864098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4F15BF98-C428-4082-862A-375367D4929B}"/>
              </a:ext>
            </a:extLst>
          </p:cNvPr>
          <p:cNvSpPr/>
          <p:nvPr/>
        </p:nvSpPr>
        <p:spPr>
          <a:xfrm rot="16200000">
            <a:off x="1655676" y="2024846"/>
            <a:ext cx="216026" cy="432046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3475D122-79A4-4FF5-A359-8289CCD55CBC}"/>
              </a:ext>
            </a:extLst>
          </p:cNvPr>
          <p:cNvSpPr/>
          <p:nvPr/>
        </p:nvSpPr>
        <p:spPr>
          <a:xfrm rot="16200000">
            <a:off x="3689769" y="1834101"/>
            <a:ext cx="212829" cy="766684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C72A5CB1-14BC-470D-B79E-483B44B1E069}"/>
              </a:ext>
            </a:extLst>
          </p:cNvPr>
          <p:cNvSpPr/>
          <p:nvPr/>
        </p:nvSpPr>
        <p:spPr>
          <a:xfrm rot="16200000">
            <a:off x="4337841" y="1952711"/>
            <a:ext cx="212828" cy="529462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3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352928" cy="199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Sur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fr-FR" sz="4400" dirty="0">
                <a:latin typeface="Berlin Sans FB" panose="020E0602020502020306" pitchFamily="34" charset="0"/>
              </a:rPr>
              <a:t> table, il y 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une</a:t>
            </a:r>
            <a:r>
              <a:rPr lang="fr-FR" sz="4400" dirty="0">
                <a:latin typeface="Berlin Sans FB" panose="020E0602020502020306" pitchFamily="34" charset="0"/>
              </a:rPr>
              <a:t> poire,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une</a:t>
            </a:r>
            <a:r>
              <a:rPr lang="fr-FR" sz="4400" dirty="0">
                <a:latin typeface="Berlin Sans FB" panose="020E0602020502020306" pitchFamily="34" charset="0"/>
              </a:rPr>
              <a:t> pomme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et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un</a:t>
            </a:r>
            <a:r>
              <a:rPr lang="fr-FR" sz="4400" dirty="0">
                <a:latin typeface="Berlin Sans FB" panose="020E0602020502020306" pitchFamily="34" charset="0"/>
              </a:rPr>
              <a:t> ananas.</a:t>
            </a:r>
          </a:p>
        </p:txBody>
      </p:sp>
      <p:pic>
        <p:nvPicPr>
          <p:cNvPr id="7170" name="Picture 2" descr="Résultat de recherche d'images pour &quot;poire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73" y="2996952"/>
            <a:ext cx="1905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ésultat de recherche d'images pour &quot;pomme gif animé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16679"/>
            <a:ext cx="2448272" cy="31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ésultat de recherche d'images pour &quot;ananas gif&quot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6774"/>
            <a:ext cx="2664296" cy="44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CA8241F2-C449-47E8-A8A3-B5E3FD4B83CA}"/>
              </a:ext>
            </a:extLst>
          </p:cNvPr>
          <p:cNvSpPr/>
          <p:nvPr/>
        </p:nvSpPr>
        <p:spPr>
          <a:xfrm rot="16200000">
            <a:off x="6024462" y="985890"/>
            <a:ext cx="212829" cy="784951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D2A6592A-D92D-400A-BB5B-99D7A956FC7F}"/>
              </a:ext>
            </a:extLst>
          </p:cNvPr>
          <p:cNvSpPr/>
          <p:nvPr/>
        </p:nvSpPr>
        <p:spPr>
          <a:xfrm rot="16200000">
            <a:off x="798929" y="2106851"/>
            <a:ext cx="198676" cy="573413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26A8AE79-203A-4CD1-970D-1D16EB2268DC}"/>
              </a:ext>
            </a:extLst>
          </p:cNvPr>
          <p:cNvSpPr/>
          <p:nvPr/>
        </p:nvSpPr>
        <p:spPr>
          <a:xfrm rot="16200000">
            <a:off x="6665966" y="1130474"/>
            <a:ext cx="212828" cy="495784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72603F33-D521-4F68-95F4-9285DC5AA6A8}"/>
              </a:ext>
            </a:extLst>
          </p:cNvPr>
          <p:cNvSpPr/>
          <p:nvPr/>
        </p:nvSpPr>
        <p:spPr>
          <a:xfrm rot="16200000">
            <a:off x="1699029" y="1780165"/>
            <a:ext cx="198678" cy="1226788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74274"/>
            <a:ext cx="8352928" cy="199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Les</a:t>
            </a:r>
            <a:r>
              <a:rPr lang="fr-FR" sz="4400" dirty="0">
                <a:latin typeface="Berlin Sans FB" panose="020E0602020502020306" pitchFamily="34" charset="0"/>
              </a:rPr>
              <a:t> poireaux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et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les</a:t>
            </a:r>
            <a:r>
              <a:rPr lang="fr-FR" sz="4400" dirty="0">
                <a:latin typeface="Berlin Sans FB" panose="020E0602020502020306" pitchFamily="34" charset="0"/>
              </a:rPr>
              <a:t> carottes, c’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est</a:t>
            </a:r>
            <a:r>
              <a:rPr lang="fr-FR" sz="4400" dirty="0">
                <a:latin typeface="Berlin Sans FB" panose="020E0602020502020306" pitchFamily="34" charset="0"/>
              </a:rPr>
              <a:t> bon </a:t>
            </a:r>
            <a:r>
              <a:rPr lang="fr-FR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pour</a:t>
            </a:r>
            <a:r>
              <a:rPr lang="fr-FR" sz="4400" dirty="0">
                <a:latin typeface="Berlin Sans FB" panose="020E0602020502020306" pitchFamily="34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fr-FR" sz="4400" dirty="0">
                <a:latin typeface="Berlin Sans FB" panose="020E0602020502020306" pitchFamily="34" charset="0"/>
              </a:rPr>
              <a:t> santé.</a:t>
            </a:r>
          </a:p>
        </p:txBody>
      </p:sp>
      <p:pic>
        <p:nvPicPr>
          <p:cNvPr id="8194" name="Picture 2" descr="Résultat de recherche d'images pour &quot;poireau gif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396782" cy="33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carotte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2896"/>
            <a:ext cx="2845827" cy="3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0EB6A2D8-5685-490B-A831-82E07B463936}"/>
              </a:ext>
            </a:extLst>
          </p:cNvPr>
          <p:cNvSpPr/>
          <p:nvPr/>
        </p:nvSpPr>
        <p:spPr>
          <a:xfrm rot="16200000">
            <a:off x="2769829" y="584304"/>
            <a:ext cx="212829" cy="1375288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A23D60F8-4F36-4B65-8926-7408ECFD5871}"/>
              </a:ext>
            </a:extLst>
          </p:cNvPr>
          <p:cNvSpPr/>
          <p:nvPr/>
        </p:nvSpPr>
        <p:spPr>
          <a:xfrm rot="16200000">
            <a:off x="1725714" y="915478"/>
            <a:ext cx="212828" cy="712943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1971B016-4C4A-4815-82A6-385066C145CF}"/>
              </a:ext>
            </a:extLst>
          </p:cNvPr>
          <p:cNvSpPr/>
          <p:nvPr/>
        </p:nvSpPr>
        <p:spPr>
          <a:xfrm rot="16200000">
            <a:off x="5162311" y="1032570"/>
            <a:ext cx="212828" cy="47875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65037751-B028-46A8-B764-16B9ED3CBB56}"/>
              </a:ext>
            </a:extLst>
          </p:cNvPr>
          <p:cNvSpPr/>
          <p:nvPr/>
        </p:nvSpPr>
        <p:spPr>
          <a:xfrm rot="16200000">
            <a:off x="5643013" y="1032570"/>
            <a:ext cx="212828" cy="478757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A3EAC2E6-9741-48CA-9BD8-00AA8A1A9137}"/>
              </a:ext>
            </a:extLst>
          </p:cNvPr>
          <p:cNvSpPr/>
          <p:nvPr/>
        </p:nvSpPr>
        <p:spPr>
          <a:xfrm rot="16200000">
            <a:off x="6291087" y="865198"/>
            <a:ext cx="212827" cy="813499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8C75FDD4-7133-4DC2-AC3E-BEB9028E32FD}"/>
              </a:ext>
            </a:extLst>
          </p:cNvPr>
          <p:cNvSpPr/>
          <p:nvPr/>
        </p:nvSpPr>
        <p:spPr>
          <a:xfrm rot="16200000">
            <a:off x="3741938" y="1913151"/>
            <a:ext cx="212828" cy="712943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96727F53-BD44-45B1-9DC7-7E56F6FF3447}"/>
              </a:ext>
            </a:extLst>
          </p:cNvPr>
          <p:cNvSpPr/>
          <p:nvPr/>
        </p:nvSpPr>
        <p:spPr>
          <a:xfrm rot="16200000">
            <a:off x="4348783" y="2019251"/>
            <a:ext cx="223278" cy="511193"/>
          </a:xfrm>
          <a:prstGeom prst="leftBracket">
            <a:avLst>
              <a:gd name="adj" fmla="val 591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0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109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Berlin Sans FB</vt:lpstr>
      <vt:lpstr>Calibri</vt:lpstr>
      <vt:lpstr>Thème Office</vt:lpstr>
      <vt:lpstr>Le son [wa]  s’écrit « oi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[wa]  s’écrit « oi »</dc:title>
  <dc:creator>Véronique</dc:creator>
  <cp:lastModifiedBy>Véronique Lacour</cp:lastModifiedBy>
  <cp:revision>6</cp:revision>
  <dcterms:created xsi:type="dcterms:W3CDTF">2017-03-20T14:51:09Z</dcterms:created>
  <dcterms:modified xsi:type="dcterms:W3CDTF">2018-02-25T15:12:56Z</dcterms:modified>
</cp:coreProperties>
</file>