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680" y="7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6755C-C6C4-4BFC-8E2C-62ED51B3905F}" type="datetimeFigureOut">
              <a:rPr lang="fr-FR" smtClean="0"/>
              <a:pPr/>
              <a:t>12/05/2016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90" y="214282"/>
            <a:ext cx="200026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Prénom: …………….…………..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Date: ………………….………….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714620" y="357158"/>
            <a:ext cx="2214578" cy="4086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Jokerman" pitchFamily="82" charset="0"/>
              </a:rPr>
              <a:t>Rallye romans</a:t>
            </a:r>
            <a:endParaRPr lang="fr-FR" b="1" dirty="0">
              <a:solidFill>
                <a:srgbClr val="002060"/>
              </a:solidFill>
              <a:latin typeface="Jokerman" pitchFamily="8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7232" y="1214414"/>
            <a:ext cx="3786214" cy="8172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Titre: ………………………………………………………….……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/>
              <a:t>Auteur: ……………………………………………………………</a:t>
            </a:r>
            <a:endParaRPr lang="fr-FR" sz="14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714356" y="2571736"/>
          <a:ext cx="5616000" cy="5773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0"/>
                <a:gridCol w="648000"/>
                <a:gridCol w="648000"/>
              </a:tblGrid>
              <a:tr h="399464"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Vrai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Faux</a:t>
                      </a:r>
                      <a:endParaRPr lang="fr-FR" sz="1600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)    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Prune est une petite fille qui vit dans un orphelinat, c'est-à-dire une pension pour les enfants qui n’ont plus de parents pour s’occuper d’eux.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)    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Prune quitte la pension car elle est attendue par sa grand-mère.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3) 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    Fleur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de Houx est une petite fille qui vit dans une autre ville.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4)   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Le vœu le plus cher de Fleur de Houx est qu’une petite fille s’occupe d’elle.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5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)    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Chaque jouet du magasin rêve qu’un enfant viendra le choisir pour Noël.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6) 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    Pierrot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est le patron du magasin de jouets. Il devient l’ami de Prune.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7)     Pierrot a perdu</a:t>
                      </a:r>
                      <a:r>
                        <a:rPr lang="fr-FR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la clé du magasin de jouets.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8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)     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Madame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Martin est la vraie grand-mère de Prune.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9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)   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Madame Martin a tout préparé comme si elle rêvait de voir un enfant partager Noël avec elle et son mari.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10)    Monsieur Martin est agent de police.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11)    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Prune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reçoit la poupée Fleur de Houx comme cadeau de Noël.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Calibri"/>
                        </a:rPr>
                        <a:t>12)    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Calibri"/>
                        </a:rPr>
                        <a:t>Prune devra retourner à l’orphelinat après les fêtes de Noël.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785794" y="8001024"/>
          <a:ext cx="550072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</a:tblGrid>
              <a:tr h="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          Qu’as-tu pensé</a:t>
                      </a:r>
                      <a:r>
                        <a:rPr lang="fr-FR" sz="1200" baseline="0" dirty="0" smtClean="0"/>
                        <a:t> de ce livre?           </a:t>
                      </a:r>
                      <a:r>
                        <a:rPr lang="fr-FR" sz="1200" baseline="0" dirty="0" smtClean="0">
                          <a:sym typeface="Wingdings"/>
                        </a:rPr>
                        <a:t>                  </a:t>
                      </a:r>
                      <a:endParaRPr lang="fr-FR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429375" y="6819900"/>
            <a:ext cx="428625" cy="2324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http://tousmesclasseurs.eklablog.com/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64" y="142844"/>
            <a:ext cx="1242000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218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Prénom: …………….…………..  Date: ………………….………….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Prénom: ……………………..  Date: ………………………….</dc:title>
  <dc:creator>Sylvie</dc:creator>
  <cp:lastModifiedBy>Sylvie</cp:lastModifiedBy>
  <cp:revision>9</cp:revision>
  <dcterms:created xsi:type="dcterms:W3CDTF">2016-05-10T12:14:10Z</dcterms:created>
  <dcterms:modified xsi:type="dcterms:W3CDTF">2016-05-12T17:33:44Z</dcterms:modified>
</cp:coreProperties>
</file>