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416800" cy="10621963"/>
  <p:notesSz cx="6858000" cy="9144000"/>
  <p:defaultTextStyle>
    <a:defPPr>
      <a:defRPr lang="fr-FR"/>
    </a:defPPr>
    <a:lvl1pPr marL="0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343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687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6029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372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716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2059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7402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744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78" y="3672"/>
      </p:cViewPr>
      <p:guideLst>
        <p:guide orient="horz" pos="3346"/>
        <p:guide pos="23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6261" y="3299696"/>
            <a:ext cx="6304280" cy="2276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521" y="6019113"/>
            <a:ext cx="5191760" cy="27145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2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7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30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04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32884" y="567981"/>
            <a:ext cx="1251586" cy="1208248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8131" y="567981"/>
            <a:ext cx="3631142" cy="1208248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77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7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877" y="6825595"/>
            <a:ext cx="6304280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5877" y="4502044"/>
            <a:ext cx="6304280" cy="232355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53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6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13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6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2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74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2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2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8130" y="3304611"/>
            <a:ext cx="2441364" cy="934585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43108" y="3304611"/>
            <a:ext cx="2441364" cy="934585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1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5371"/>
            <a:ext cx="6675120" cy="177032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377648"/>
            <a:ext cx="327704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43" indent="0">
              <a:buNone/>
              <a:defRPr sz="2200" b="1"/>
            </a:lvl2pPr>
            <a:lvl3pPr marL="1030687" indent="0">
              <a:buNone/>
              <a:defRPr sz="2000" b="1"/>
            </a:lvl3pPr>
            <a:lvl4pPr marL="1546029" indent="0">
              <a:buNone/>
              <a:defRPr sz="1800" b="1"/>
            </a:lvl4pPr>
            <a:lvl5pPr marL="2061372" indent="0">
              <a:buNone/>
              <a:defRPr sz="1800" b="1"/>
            </a:lvl5pPr>
            <a:lvl6pPr marL="2576716" indent="0">
              <a:buNone/>
              <a:defRPr sz="1800" b="1"/>
            </a:lvl6pPr>
            <a:lvl7pPr marL="3092059" indent="0">
              <a:buNone/>
              <a:defRPr sz="1800" b="1"/>
            </a:lvl7pPr>
            <a:lvl8pPr marL="3607402" indent="0">
              <a:buNone/>
              <a:defRPr sz="1800" b="1"/>
            </a:lvl8pPr>
            <a:lvl9pPr marL="412274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0841" y="3368539"/>
            <a:ext cx="3277042" cy="611992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67632" y="2377648"/>
            <a:ext cx="3278328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43" indent="0">
              <a:buNone/>
              <a:defRPr sz="2200" b="1"/>
            </a:lvl2pPr>
            <a:lvl3pPr marL="1030687" indent="0">
              <a:buNone/>
              <a:defRPr sz="2000" b="1"/>
            </a:lvl3pPr>
            <a:lvl4pPr marL="1546029" indent="0">
              <a:buNone/>
              <a:defRPr sz="1800" b="1"/>
            </a:lvl4pPr>
            <a:lvl5pPr marL="2061372" indent="0">
              <a:buNone/>
              <a:defRPr sz="1800" b="1"/>
            </a:lvl5pPr>
            <a:lvl6pPr marL="2576716" indent="0">
              <a:buNone/>
              <a:defRPr sz="1800" b="1"/>
            </a:lvl6pPr>
            <a:lvl7pPr marL="3092059" indent="0">
              <a:buNone/>
              <a:defRPr sz="1800" b="1"/>
            </a:lvl7pPr>
            <a:lvl8pPr marL="3607402" indent="0">
              <a:buNone/>
              <a:defRPr sz="1800" b="1"/>
            </a:lvl8pPr>
            <a:lvl9pPr marL="412274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67632" y="3368539"/>
            <a:ext cx="3278328" cy="611992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15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34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99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2913"/>
            <a:ext cx="2440076" cy="1799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763" y="422913"/>
            <a:ext cx="4146197" cy="906555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0841" y="2222745"/>
            <a:ext cx="244007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5343" indent="0">
              <a:buNone/>
              <a:defRPr sz="1300"/>
            </a:lvl2pPr>
            <a:lvl3pPr marL="1030687" indent="0">
              <a:buNone/>
              <a:defRPr sz="1100"/>
            </a:lvl3pPr>
            <a:lvl4pPr marL="1546029" indent="0">
              <a:buNone/>
              <a:defRPr sz="1000"/>
            </a:lvl4pPr>
            <a:lvl5pPr marL="2061372" indent="0">
              <a:buNone/>
              <a:defRPr sz="1000"/>
            </a:lvl5pPr>
            <a:lvl6pPr marL="2576716" indent="0">
              <a:buNone/>
              <a:defRPr sz="1000"/>
            </a:lvl6pPr>
            <a:lvl7pPr marL="3092059" indent="0">
              <a:buNone/>
              <a:defRPr sz="1000"/>
            </a:lvl7pPr>
            <a:lvl8pPr marL="3607402" indent="0">
              <a:buNone/>
              <a:defRPr sz="1000"/>
            </a:lvl8pPr>
            <a:lvl9pPr marL="412274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15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3744" y="7435375"/>
            <a:ext cx="4450080" cy="87778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53744" y="949092"/>
            <a:ext cx="4450080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15343" indent="0">
              <a:buNone/>
              <a:defRPr sz="3100"/>
            </a:lvl2pPr>
            <a:lvl3pPr marL="1030687" indent="0">
              <a:buNone/>
              <a:defRPr sz="2700"/>
            </a:lvl3pPr>
            <a:lvl4pPr marL="1546029" indent="0">
              <a:buNone/>
              <a:defRPr sz="2200"/>
            </a:lvl4pPr>
            <a:lvl5pPr marL="2061372" indent="0">
              <a:buNone/>
              <a:defRPr sz="2200"/>
            </a:lvl5pPr>
            <a:lvl6pPr marL="2576716" indent="0">
              <a:buNone/>
              <a:defRPr sz="2200"/>
            </a:lvl6pPr>
            <a:lvl7pPr marL="3092059" indent="0">
              <a:buNone/>
              <a:defRPr sz="2200"/>
            </a:lvl7pPr>
            <a:lvl8pPr marL="3607402" indent="0">
              <a:buNone/>
              <a:defRPr sz="2200"/>
            </a:lvl8pPr>
            <a:lvl9pPr marL="4122744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53744" y="8313164"/>
            <a:ext cx="4450080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5343" indent="0">
              <a:buNone/>
              <a:defRPr sz="1300"/>
            </a:lvl2pPr>
            <a:lvl3pPr marL="1030687" indent="0">
              <a:buNone/>
              <a:defRPr sz="1100"/>
            </a:lvl3pPr>
            <a:lvl4pPr marL="1546029" indent="0">
              <a:buNone/>
              <a:defRPr sz="1000"/>
            </a:lvl4pPr>
            <a:lvl5pPr marL="2061372" indent="0">
              <a:buNone/>
              <a:defRPr sz="1000"/>
            </a:lvl5pPr>
            <a:lvl6pPr marL="2576716" indent="0">
              <a:buNone/>
              <a:defRPr sz="1000"/>
            </a:lvl6pPr>
            <a:lvl7pPr marL="3092059" indent="0">
              <a:buNone/>
              <a:defRPr sz="1000"/>
            </a:lvl7pPr>
            <a:lvl8pPr marL="3607402" indent="0">
              <a:buNone/>
              <a:defRPr sz="1000"/>
            </a:lvl8pPr>
            <a:lvl9pPr marL="412274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62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0841" y="425371"/>
            <a:ext cx="6675120" cy="1770328"/>
          </a:xfrm>
          <a:prstGeom prst="rect">
            <a:avLst/>
          </a:prstGeom>
        </p:spPr>
        <p:txBody>
          <a:bodyPr vert="horz" lIns="103069" tIns="51535" rIns="103069" bIns="515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478460"/>
            <a:ext cx="6675120" cy="7010004"/>
          </a:xfrm>
          <a:prstGeom prst="rect">
            <a:avLst/>
          </a:prstGeom>
        </p:spPr>
        <p:txBody>
          <a:bodyPr vert="horz" lIns="103069" tIns="51535" rIns="103069" bIns="515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840" y="9844987"/>
            <a:ext cx="1730587" cy="565521"/>
          </a:xfrm>
          <a:prstGeom prst="rect">
            <a:avLst/>
          </a:prstGeom>
        </p:spPr>
        <p:txBody>
          <a:bodyPr vert="horz" lIns="103069" tIns="51535" rIns="103069" bIns="5153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FF98E-BB58-40A7-893A-CA91976334AB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34074" y="9844987"/>
            <a:ext cx="2348654" cy="565521"/>
          </a:xfrm>
          <a:prstGeom prst="rect">
            <a:avLst/>
          </a:prstGeom>
        </p:spPr>
        <p:txBody>
          <a:bodyPr vert="horz" lIns="103069" tIns="51535" rIns="103069" bIns="5153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15373" y="9844987"/>
            <a:ext cx="1730587" cy="565521"/>
          </a:xfrm>
          <a:prstGeom prst="rect">
            <a:avLst/>
          </a:prstGeom>
        </p:spPr>
        <p:txBody>
          <a:bodyPr vert="horz" lIns="103069" tIns="51535" rIns="103069" bIns="5153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58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68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507" indent="-386507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37433" indent="-322089" algn="l" defTabSz="1030687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358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701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9044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387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730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65074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0416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343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687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029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372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716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059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7402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744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16"/>
          <a:stretch/>
        </p:blipFill>
        <p:spPr bwMode="auto">
          <a:xfrm>
            <a:off x="0" y="126405"/>
            <a:ext cx="74168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82851"/>
              </p:ext>
            </p:extLst>
          </p:nvPr>
        </p:nvGraphicFramePr>
        <p:xfrm>
          <a:off x="343474" y="986320"/>
          <a:ext cx="3220909" cy="3100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530"/>
                <a:gridCol w="1929393"/>
                <a:gridCol w="440993"/>
                <a:gridCol w="440993"/>
              </a:tblGrid>
              <a:tr h="537475">
                <a:tc rowSpan="2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Ecrire les nombres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 jusqu’à 9 chiffres et connaître la valeur de chaque chiffre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2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37475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Comparer,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 ranger les nombres jusqu’à 9 chiffres. Les situer sur une droite numérique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4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2343">
                <a:tc rowSpan="4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Poser et effectuer une soustraction avec retenue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5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087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Savoir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 multiplier par 10, 100… 20, 200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6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6085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Addition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ner ou soustraire par le calcul réfléchi</a:t>
                      </a:r>
                      <a:endParaRPr lang="fr-FR" sz="1100" b="0" dirty="0" smtClean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7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0251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Calculer </a:t>
                      </a:r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le complément à 100,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 1000</a:t>
                      </a:r>
                      <a:endParaRPr lang="fr-FR" sz="1100" b="0" dirty="0" smtClean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8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030399"/>
              </p:ext>
            </p:extLst>
          </p:nvPr>
        </p:nvGraphicFramePr>
        <p:xfrm>
          <a:off x="3708401" y="1052010"/>
          <a:ext cx="3384375" cy="27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224"/>
                <a:gridCol w="2072031"/>
                <a:gridCol w="434560"/>
                <a:gridCol w="434560"/>
              </a:tblGrid>
              <a:tr h="530730">
                <a:tc rowSpan="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Connaître,  convertir et calculer des unités de longueur</a:t>
                      </a: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9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10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30730">
                <a:tc vMerge="1">
                  <a:txBody>
                    <a:bodyPr/>
                    <a:lstStyle/>
                    <a:p>
                      <a:pPr algn="ctr"/>
                      <a:endParaRPr lang="fr-FR" sz="140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Calculer des durées</a:t>
                      </a: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11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12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61781">
                <a:tc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Distinguer droites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 et segments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13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61781">
                <a:tc rowSpan="2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Identifier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 dans un énoncé les informations utiles 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14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61781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Savoir analyser des solutions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15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6" name="Rectangle à coins arrondis 15"/>
          <p:cNvSpPr/>
          <p:nvPr/>
        </p:nvSpPr>
        <p:spPr>
          <a:xfrm>
            <a:off x="333330" y="293921"/>
            <a:ext cx="2707520" cy="499401"/>
          </a:xfrm>
          <a:prstGeom prst="roundRect">
            <a:avLst>
              <a:gd name="adj" fmla="val 28309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729" tIns="46365" rIns="92729" bIns="46365" spcCol="0"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89278"/>
              </p:ext>
            </p:extLst>
          </p:nvPr>
        </p:nvGraphicFramePr>
        <p:xfrm>
          <a:off x="2429436" y="4276447"/>
          <a:ext cx="4663340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226"/>
                <a:gridCol w="1135228"/>
                <a:gridCol w="1651243"/>
                <a:gridCol w="1042643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1, acquis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2, A renforcer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3. En cours d’acquisition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4. Non acquis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204344" y="270421"/>
            <a:ext cx="3348690" cy="401412"/>
          </a:xfrm>
          <a:prstGeom prst="rect">
            <a:avLst/>
          </a:prstGeom>
          <a:noFill/>
        </p:spPr>
        <p:txBody>
          <a:bodyPr wrap="square" lIns="92729" tIns="46365" rIns="92729" bIns="46365" rtlCol="0">
            <a:spAutoFit/>
          </a:bodyPr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Evaluation de Maths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1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3330" y="293922"/>
            <a:ext cx="2799006" cy="462967"/>
          </a:xfrm>
          <a:prstGeom prst="rect">
            <a:avLst/>
          </a:prstGeom>
        </p:spPr>
        <p:txBody>
          <a:bodyPr wrap="square" lIns="92729" tIns="46365" rIns="92729" bIns="46365">
            <a:spAutoFit/>
          </a:bodyPr>
          <a:lstStyle/>
          <a:p>
            <a:r>
              <a:rPr lang="fr-FR" sz="1200" dirty="0">
                <a:latin typeface="Mrs Chocolat" pitchFamily="2" charset="0"/>
              </a:rPr>
              <a:t>Prénom</a:t>
            </a:r>
            <a:r>
              <a:rPr lang="fr-FR" sz="2400" dirty="0">
                <a:latin typeface="Fineliner Script" pitchFamily="50" charset="0"/>
              </a:rPr>
              <a:t>  : </a:t>
            </a:r>
            <a:r>
              <a:rPr lang="fr-FR" sz="1100" dirty="0">
                <a:latin typeface="Short Stack" panose="02010500040000000007" pitchFamily="2" charset="0"/>
              </a:rPr>
              <a:t>___________________</a:t>
            </a:r>
            <a:endParaRPr lang="fr-FR" sz="2400" dirty="0">
              <a:latin typeface="Short Stack" panose="02010500040000000007" pitchFamily="2" charset="0"/>
            </a:endParaRPr>
          </a:p>
        </p:txBody>
      </p:sp>
      <p:sp>
        <p:nvSpPr>
          <p:cNvPr id="19" name="Ellipse 18"/>
          <p:cNvSpPr/>
          <p:nvPr/>
        </p:nvSpPr>
        <p:spPr>
          <a:xfrm rot="1778178">
            <a:off x="6570348" y="329412"/>
            <a:ext cx="576064" cy="31090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 rot="1778178">
            <a:off x="6570348" y="30019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Fineliner Script" pitchFamily="50" charset="0"/>
              </a:rPr>
              <a:t>CM2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412256" y="4276447"/>
            <a:ext cx="4680520" cy="288032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59057" y="4204439"/>
            <a:ext cx="1221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Mrs Chocolat" pitchFamily="2" charset="0"/>
              </a:rPr>
              <a:t>Code d’évaluation</a:t>
            </a:r>
            <a:endParaRPr lang="fr-FR" sz="1200" dirty="0">
              <a:latin typeface="Mrs Chocolat" pitchFamily="2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559057" y="4158853"/>
            <a:ext cx="1221901" cy="549642"/>
          </a:xfrm>
          <a:prstGeom prst="ellips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4" name="Connecteur droit avec flèche 53"/>
          <p:cNvCxnSpPr/>
          <p:nvPr/>
        </p:nvCxnSpPr>
        <p:spPr>
          <a:xfrm flipV="1">
            <a:off x="1863552" y="4420463"/>
            <a:ext cx="41527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973" y="1297458"/>
            <a:ext cx="3714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19" y="3045829"/>
            <a:ext cx="371475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973" y="2120663"/>
            <a:ext cx="371475" cy="63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61995" y="-120560"/>
            <a:ext cx="433388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973" y="2933115"/>
            <a:ext cx="371475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0075" y="1449859"/>
            <a:ext cx="11461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16"/>
          <a:stretch/>
        </p:blipFill>
        <p:spPr bwMode="auto">
          <a:xfrm>
            <a:off x="1" y="5509395"/>
            <a:ext cx="7416800" cy="5058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4" name="Tableau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791920"/>
              </p:ext>
            </p:extLst>
          </p:nvPr>
        </p:nvGraphicFramePr>
        <p:xfrm>
          <a:off x="343474" y="6369310"/>
          <a:ext cx="3220909" cy="3100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530"/>
                <a:gridCol w="1929393"/>
                <a:gridCol w="440993"/>
                <a:gridCol w="440993"/>
              </a:tblGrid>
              <a:tr h="537475">
                <a:tc rowSpan="2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Ecrire les nombres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 jusqu’à 9 chiffres et connaître la valeur de chaque chiffre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2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37475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Comparer,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 ranger les nombres jusqu’à 9 chiffres. Les situer sur une droite numérique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4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2343">
                <a:tc rowSpan="4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Poser et effectuer une soustraction avec retenue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5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087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Savoir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 multiplier par 10, 100… 20, 200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6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6085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Addition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ner ou soustraire par le calcul réfléchi</a:t>
                      </a:r>
                      <a:endParaRPr lang="fr-FR" sz="1100" b="0" dirty="0" smtClean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7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0251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Calculer </a:t>
                      </a:r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le complément à 100,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 1000</a:t>
                      </a:r>
                      <a:endParaRPr lang="fr-FR" sz="1100" b="0" dirty="0" smtClean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8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442928"/>
              </p:ext>
            </p:extLst>
          </p:nvPr>
        </p:nvGraphicFramePr>
        <p:xfrm>
          <a:off x="3708401" y="6435000"/>
          <a:ext cx="3384375" cy="27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224"/>
                <a:gridCol w="2072031"/>
                <a:gridCol w="434560"/>
                <a:gridCol w="434560"/>
              </a:tblGrid>
              <a:tr h="530730">
                <a:tc rowSpan="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Connaître,  convertir et calculer des unités de longueur</a:t>
                      </a: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9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10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30730">
                <a:tc vMerge="1">
                  <a:txBody>
                    <a:bodyPr/>
                    <a:lstStyle/>
                    <a:p>
                      <a:pPr algn="ctr"/>
                      <a:endParaRPr lang="fr-FR" sz="140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Calculer des durées</a:t>
                      </a: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11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12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61781">
                <a:tc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Distinguer droites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 et segments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13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61781">
                <a:tc rowSpan="2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Identifier</a:t>
                      </a:r>
                      <a:r>
                        <a:rPr lang="fr-FR" sz="1100" b="0" baseline="0" dirty="0" smtClean="0">
                          <a:latin typeface="Segoe UI Light" panose="020B0502040204020203" pitchFamily="34" charset="0"/>
                        </a:rPr>
                        <a:t> dans un énoncé les informations utiles 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14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61781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 smtClean="0">
                          <a:latin typeface="Segoe UI Light" panose="020B0502040204020203" pitchFamily="34" charset="0"/>
                        </a:rPr>
                        <a:t>Savoir analyser des solutions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15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46" name="Rectangle à coins arrondis 45"/>
          <p:cNvSpPr/>
          <p:nvPr/>
        </p:nvSpPr>
        <p:spPr>
          <a:xfrm>
            <a:off x="333330" y="5676911"/>
            <a:ext cx="2707520" cy="499401"/>
          </a:xfrm>
          <a:prstGeom prst="roundRect">
            <a:avLst>
              <a:gd name="adj" fmla="val 28309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729" tIns="46365" rIns="92729" bIns="46365" spcCol="0" rtlCol="0" anchor="ctr"/>
          <a:lstStyle/>
          <a:p>
            <a:pPr algn="ctr"/>
            <a:endParaRPr lang="fr-FR"/>
          </a:p>
        </p:txBody>
      </p:sp>
      <p:graphicFrame>
        <p:nvGraphicFramePr>
          <p:cNvPr id="47" name="Tableau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771452"/>
              </p:ext>
            </p:extLst>
          </p:nvPr>
        </p:nvGraphicFramePr>
        <p:xfrm>
          <a:off x="2429436" y="9677047"/>
          <a:ext cx="4663340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226"/>
                <a:gridCol w="1135228"/>
                <a:gridCol w="1651243"/>
                <a:gridCol w="1042643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1, acquis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2, A renforcer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3. En cours d’acquisition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4. Non acquis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ZoneTexte 65"/>
          <p:cNvSpPr txBox="1"/>
          <p:nvPr/>
        </p:nvSpPr>
        <p:spPr>
          <a:xfrm>
            <a:off x="3204344" y="5653411"/>
            <a:ext cx="3348690" cy="401412"/>
          </a:xfrm>
          <a:prstGeom prst="rect">
            <a:avLst/>
          </a:prstGeom>
          <a:noFill/>
        </p:spPr>
        <p:txBody>
          <a:bodyPr wrap="square" lIns="92729" tIns="46365" rIns="92729" bIns="46365" rtlCol="0">
            <a:spAutoFit/>
          </a:bodyPr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Evaluation de Maths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1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33330" y="5676912"/>
            <a:ext cx="2799006" cy="462967"/>
          </a:xfrm>
          <a:prstGeom prst="rect">
            <a:avLst/>
          </a:prstGeom>
        </p:spPr>
        <p:txBody>
          <a:bodyPr wrap="square" lIns="92729" tIns="46365" rIns="92729" bIns="46365">
            <a:spAutoFit/>
          </a:bodyPr>
          <a:lstStyle/>
          <a:p>
            <a:r>
              <a:rPr lang="fr-FR" sz="1200" dirty="0">
                <a:latin typeface="Mrs Chocolat" pitchFamily="2" charset="0"/>
              </a:rPr>
              <a:t>Prénom</a:t>
            </a:r>
            <a:r>
              <a:rPr lang="fr-FR" sz="2400" dirty="0">
                <a:latin typeface="Fineliner Script" pitchFamily="50" charset="0"/>
              </a:rPr>
              <a:t>  : </a:t>
            </a:r>
            <a:r>
              <a:rPr lang="fr-FR" sz="1100" dirty="0">
                <a:latin typeface="Short Stack" panose="02010500040000000007" pitchFamily="2" charset="0"/>
              </a:rPr>
              <a:t>___________________</a:t>
            </a:r>
            <a:endParaRPr lang="fr-FR" sz="2400" dirty="0">
              <a:latin typeface="Short Stack" panose="02010500040000000007" pitchFamily="2" charset="0"/>
            </a:endParaRPr>
          </a:p>
        </p:txBody>
      </p:sp>
      <p:sp>
        <p:nvSpPr>
          <p:cNvPr id="68" name="Ellipse 67"/>
          <p:cNvSpPr/>
          <p:nvPr/>
        </p:nvSpPr>
        <p:spPr>
          <a:xfrm rot="1778178">
            <a:off x="6570348" y="5712402"/>
            <a:ext cx="576064" cy="31090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9" name="ZoneTexte 68"/>
          <p:cNvSpPr txBox="1"/>
          <p:nvPr/>
        </p:nvSpPr>
        <p:spPr>
          <a:xfrm rot="1778178">
            <a:off x="6570348" y="568318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Fineliner Script" pitchFamily="50" charset="0"/>
              </a:rPr>
              <a:t>CM2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70" name="Rectangle à coins arrondis 69"/>
          <p:cNvSpPr/>
          <p:nvPr/>
        </p:nvSpPr>
        <p:spPr>
          <a:xfrm>
            <a:off x="2412256" y="9677047"/>
            <a:ext cx="4680520" cy="288032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/>
          <p:cNvSpPr txBox="1"/>
          <p:nvPr/>
        </p:nvSpPr>
        <p:spPr>
          <a:xfrm>
            <a:off x="559057" y="9605039"/>
            <a:ext cx="1221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Mrs Chocolat" pitchFamily="2" charset="0"/>
              </a:rPr>
              <a:t>Code d’évaluation</a:t>
            </a:r>
            <a:endParaRPr lang="fr-FR" sz="1200" dirty="0">
              <a:latin typeface="Mrs Chocolat" pitchFamily="2" charset="0"/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559057" y="9559453"/>
            <a:ext cx="1221901" cy="549642"/>
          </a:xfrm>
          <a:prstGeom prst="ellips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3" name="Connecteur droit avec flèche 72"/>
          <p:cNvCxnSpPr/>
          <p:nvPr/>
        </p:nvCxnSpPr>
        <p:spPr>
          <a:xfrm flipV="1">
            <a:off x="1863552" y="9821063"/>
            <a:ext cx="41527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973" y="6680448"/>
            <a:ext cx="3714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19" y="8428819"/>
            <a:ext cx="371475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973" y="7503653"/>
            <a:ext cx="371475" cy="63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61995" y="5262430"/>
            <a:ext cx="433388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973" y="8316105"/>
            <a:ext cx="371475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0075" y="6832849"/>
            <a:ext cx="11461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00346" y="4223490"/>
            <a:ext cx="256487" cy="1114025"/>
          </a:xfrm>
          <a:prstGeom prst="rect">
            <a:avLst/>
          </a:prstGeom>
        </p:spPr>
      </p:pic>
      <p:pic>
        <p:nvPicPr>
          <p:cNvPr id="80" name="Image 7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85441" y="9594277"/>
            <a:ext cx="256487" cy="111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609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276</Words>
  <Application>Microsoft Office PowerPoint</Application>
  <PresentationFormat>Personnalisé</PresentationFormat>
  <Paragraphs>84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26</cp:revision>
  <dcterms:created xsi:type="dcterms:W3CDTF">2013-10-27T13:01:37Z</dcterms:created>
  <dcterms:modified xsi:type="dcterms:W3CDTF">2014-08-27T08:59:37Z</dcterms:modified>
</cp:coreProperties>
</file>