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67" r:id="rId4"/>
    <p:sldId id="265" r:id="rId5"/>
    <p:sldId id="263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57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56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11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76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19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3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19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92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85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31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CF406-3B14-4EE0-91E6-F2AC3A6F966D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529B9-4545-46BE-81CA-A597351ED0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02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ape.enepe.fr/ressources/tx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42034D0-331D-4F50-F019-74F3D424C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87425"/>
              </p:ext>
            </p:extLst>
          </p:nvPr>
        </p:nvGraphicFramePr>
        <p:xfrm>
          <a:off x="63233" y="984068"/>
          <a:ext cx="6642370" cy="23285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4237">
                  <a:extLst>
                    <a:ext uri="{9D8B030D-6E8A-4147-A177-3AD203B41FA5}">
                      <a16:colId xmlns:a16="http://schemas.microsoft.com/office/drawing/2014/main" val="2286767936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432013581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1343042426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2273775217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916335005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1581410521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1041927268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426428526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3957953244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507747426"/>
                    </a:ext>
                  </a:extLst>
                </a:gridCol>
              </a:tblGrid>
              <a:tr h="77617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277106"/>
                  </a:ext>
                </a:extLst>
              </a:tr>
              <a:tr h="77617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Script cole" panose="000004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712740"/>
                  </a:ext>
                </a:extLst>
              </a:tr>
              <a:tr h="77617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5511709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12B72742-C86A-4FF2-87D8-5D0841AFD378}"/>
              </a:ext>
            </a:extLst>
          </p:cNvPr>
          <p:cNvSpPr/>
          <p:nvPr/>
        </p:nvSpPr>
        <p:spPr>
          <a:xfrm>
            <a:off x="1252734" y="3557964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B1A80C8-DF81-4A5E-9B7C-25CA99142B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t="8209" r="64923" b="68792"/>
          <a:stretch/>
        </p:blipFill>
        <p:spPr>
          <a:xfrm>
            <a:off x="806166" y="3557964"/>
            <a:ext cx="659220" cy="590432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50C4AC3-10F8-4CB6-B396-90ACF7A84CAB}"/>
              </a:ext>
            </a:extLst>
          </p:cNvPr>
          <p:cNvSpPr/>
          <p:nvPr/>
        </p:nvSpPr>
        <p:spPr>
          <a:xfrm>
            <a:off x="2510922" y="3549073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47D2BAE-586E-444E-A90C-0461150C29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7" t="45125" r="66188" b="26965"/>
          <a:stretch/>
        </p:blipFill>
        <p:spPr>
          <a:xfrm>
            <a:off x="2285341" y="3591174"/>
            <a:ext cx="451161" cy="55289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FA1F39C-B187-4624-BB1A-7BB9558D1106}"/>
              </a:ext>
            </a:extLst>
          </p:cNvPr>
          <p:cNvSpPr/>
          <p:nvPr/>
        </p:nvSpPr>
        <p:spPr>
          <a:xfrm>
            <a:off x="3840217" y="3557964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5E412EB2-F2F7-40B3-8455-7E19FA4F40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5" t="39766" r="23317" b="30760"/>
          <a:stretch/>
        </p:blipFill>
        <p:spPr>
          <a:xfrm>
            <a:off x="3533665" y="3520601"/>
            <a:ext cx="487553" cy="590432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E00FCAC-764D-47FB-A6BC-CA94803F06DC}"/>
              </a:ext>
            </a:extLst>
          </p:cNvPr>
          <p:cNvSpPr/>
          <p:nvPr/>
        </p:nvSpPr>
        <p:spPr>
          <a:xfrm>
            <a:off x="5169512" y="3549073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6A854CB4-27C1-474B-ACB8-7FC78658C1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157" r="21308" b="66486"/>
          <a:stretch/>
        </p:blipFill>
        <p:spPr>
          <a:xfrm>
            <a:off x="4805989" y="3636024"/>
            <a:ext cx="489615" cy="48390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6E2A11F0-A6C1-409F-901A-E4BD1584CF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7" t="45125" r="66188" b="26965"/>
          <a:stretch/>
        </p:blipFill>
        <p:spPr>
          <a:xfrm>
            <a:off x="4169827" y="1100746"/>
            <a:ext cx="451161" cy="552893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4C7655D0-BA24-440E-BC85-8A774DF95F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5" t="39766" r="23317" b="30760"/>
          <a:stretch/>
        </p:blipFill>
        <p:spPr>
          <a:xfrm>
            <a:off x="6129759" y="1902842"/>
            <a:ext cx="487553" cy="590432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12ADD392-9DBF-4F16-9347-2B9DF0CC7D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157" r="21308" b="66486"/>
          <a:stretch/>
        </p:blipFill>
        <p:spPr>
          <a:xfrm>
            <a:off x="1465386" y="1902842"/>
            <a:ext cx="489615" cy="483900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0C008B64-38E0-44E2-915C-25E22C50C4DA}"/>
              </a:ext>
            </a:extLst>
          </p:cNvPr>
          <p:cNvSpPr txBox="1"/>
          <p:nvPr/>
        </p:nvSpPr>
        <p:spPr>
          <a:xfrm>
            <a:off x="658331" y="39693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Halloween Spider" panose="00000400000000000000" pitchFamily="2" charset="0"/>
              </a:rPr>
              <a:t>L’</a:t>
            </a:r>
            <a:r>
              <a:rPr lang="fr-FR" sz="4000" dirty="0" err="1">
                <a:latin typeface="Halloween Spider" panose="00000400000000000000" pitchFamily="2" charset="0"/>
              </a:rPr>
              <a:t>epreuve</a:t>
            </a:r>
            <a:r>
              <a:rPr lang="fr-FR" sz="4000" dirty="0">
                <a:latin typeface="Halloween Spider" panose="00000400000000000000" pitchFamily="2" charset="0"/>
              </a:rPr>
              <a:t> du loup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AC59512-0C97-4512-9BEF-F31416EE9A65}"/>
              </a:ext>
            </a:extLst>
          </p:cNvPr>
          <p:cNvSpPr/>
          <p:nvPr/>
        </p:nvSpPr>
        <p:spPr>
          <a:xfrm>
            <a:off x="1185732" y="9297083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25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01F9B432-2B2C-440D-9807-42A46D532E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t="8209" r="64923" b="68792"/>
          <a:stretch/>
        </p:blipFill>
        <p:spPr>
          <a:xfrm>
            <a:off x="739164" y="9354233"/>
            <a:ext cx="659220" cy="590432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AECCE6D-BDA2-47F6-9564-76ABC153EDED}"/>
              </a:ext>
            </a:extLst>
          </p:cNvPr>
          <p:cNvSpPr/>
          <p:nvPr/>
        </p:nvSpPr>
        <p:spPr>
          <a:xfrm>
            <a:off x="2443920" y="9288192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6</a:t>
            </a:r>
          </a:p>
        </p:txBody>
      </p:sp>
      <p:pic>
        <p:nvPicPr>
          <p:cNvPr id="56" name="Image 55">
            <a:extLst>
              <a:ext uri="{FF2B5EF4-FFF2-40B4-BE49-F238E27FC236}">
                <a16:creationId xmlns:a16="http://schemas.microsoft.com/office/drawing/2014/main" id="{0A904FA4-E480-4906-9AAD-5C8F8DC1B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7" t="45125" r="66188" b="26965"/>
          <a:stretch/>
        </p:blipFill>
        <p:spPr>
          <a:xfrm>
            <a:off x="2218339" y="9387443"/>
            <a:ext cx="451161" cy="552893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A890BB5C-16F6-43C6-B133-ED28149026CA}"/>
              </a:ext>
            </a:extLst>
          </p:cNvPr>
          <p:cNvSpPr/>
          <p:nvPr/>
        </p:nvSpPr>
        <p:spPr>
          <a:xfrm>
            <a:off x="3773215" y="9297083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19</a:t>
            </a:r>
          </a:p>
        </p:txBody>
      </p:sp>
      <p:pic>
        <p:nvPicPr>
          <p:cNvPr id="58" name="Image 57">
            <a:extLst>
              <a:ext uri="{FF2B5EF4-FFF2-40B4-BE49-F238E27FC236}">
                <a16:creationId xmlns:a16="http://schemas.microsoft.com/office/drawing/2014/main" id="{D7B677F7-32D6-4A66-8614-1D1656DC60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5" t="39766" r="23317" b="30760"/>
          <a:stretch/>
        </p:blipFill>
        <p:spPr>
          <a:xfrm>
            <a:off x="3466663" y="9259720"/>
            <a:ext cx="487553" cy="590432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7769C188-77B9-4E84-99BC-2A3C9F7297A4}"/>
              </a:ext>
            </a:extLst>
          </p:cNvPr>
          <p:cNvSpPr/>
          <p:nvPr/>
        </p:nvSpPr>
        <p:spPr>
          <a:xfrm>
            <a:off x="5102510" y="9288192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12</a:t>
            </a:r>
          </a:p>
        </p:txBody>
      </p:sp>
      <p:pic>
        <p:nvPicPr>
          <p:cNvPr id="60" name="Image 59">
            <a:extLst>
              <a:ext uri="{FF2B5EF4-FFF2-40B4-BE49-F238E27FC236}">
                <a16:creationId xmlns:a16="http://schemas.microsoft.com/office/drawing/2014/main" id="{CF6B10DB-03B3-4395-9C25-8D0F30BA1C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157" r="21308" b="66486"/>
          <a:stretch/>
        </p:blipFill>
        <p:spPr>
          <a:xfrm>
            <a:off x="4738987" y="9375143"/>
            <a:ext cx="489615" cy="483900"/>
          </a:xfrm>
          <a:prstGeom prst="rect">
            <a:avLst/>
          </a:prstGeom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D2FBA88-BEAB-4C1F-9DE0-DBB8233E99F2}"/>
              </a:ext>
            </a:extLst>
          </p:cNvPr>
          <p:cNvCxnSpPr/>
          <p:nvPr/>
        </p:nvCxnSpPr>
        <p:spPr>
          <a:xfrm>
            <a:off x="-67002" y="911244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 24">
            <a:extLst>
              <a:ext uri="{FF2B5EF4-FFF2-40B4-BE49-F238E27FC236}">
                <a16:creationId xmlns:a16="http://schemas.microsoft.com/office/drawing/2014/main" id="{3AD4121D-5018-46DF-BF06-350DE4050D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t="8209" r="64923" b="68792"/>
          <a:stretch/>
        </p:blipFill>
        <p:spPr>
          <a:xfrm>
            <a:off x="3361998" y="2630380"/>
            <a:ext cx="659220" cy="590432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B26B530-5018-945D-2440-7542A781A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013910"/>
              </p:ext>
            </p:extLst>
          </p:nvPr>
        </p:nvGraphicFramePr>
        <p:xfrm>
          <a:off x="63233" y="5417632"/>
          <a:ext cx="6642370" cy="23285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4237">
                  <a:extLst>
                    <a:ext uri="{9D8B030D-6E8A-4147-A177-3AD203B41FA5}">
                      <a16:colId xmlns:a16="http://schemas.microsoft.com/office/drawing/2014/main" val="2286767936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432013581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1343042426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2273775217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916335005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1581410521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1041927268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426428526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3957953244"/>
                    </a:ext>
                  </a:extLst>
                </a:gridCol>
                <a:gridCol w="664237">
                  <a:extLst>
                    <a:ext uri="{9D8B030D-6E8A-4147-A177-3AD203B41FA5}">
                      <a16:colId xmlns:a16="http://schemas.microsoft.com/office/drawing/2014/main" val="507747426"/>
                    </a:ext>
                  </a:extLst>
                </a:gridCol>
              </a:tblGrid>
              <a:tr h="77617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277106"/>
                  </a:ext>
                </a:extLst>
              </a:tr>
              <a:tr h="77617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latin typeface="Script cole" panose="000004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712740"/>
                  </a:ext>
                </a:extLst>
              </a:tr>
              <a:tr h="77617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Script cole" panose="00000400000000000000" pitchFamily="2" charset="0"/>
                        </a:rPr>
                        <a:t>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551170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134CFD3-C14C-63D3-EBDE-9E743BFCF0B6}"/>
              </a:ext>
            </a:extLst>
          </p:cNvPr>
          <p:cNvSpPr/>
          <p:nvPr/>
        </p:nvSpPr>
        <p:spPr>
          <a:xfrm>
            <a:off x="1252734" y="7991528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F53B3D6-0A68-5C26-EC8D-7BDA190AB1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t="8209" r="64923" b="68792"/>
          <a:stretch/>
        </p:blipFill>
        <p:spPr>
          <a:xfrm>
            <a:off x="806166" y="7991528"/>
            <a:ext cx="659220" cy="59043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E17706C-28F8-8294-3759-B8BB8D9B603B}"/>
              </a:ext>
            </a:extLst>
          </p:cNvPr>
          <p:cNvSpPr/>
          <p:nvPr/>
        </p:nvSpPr>
        <p:spPr>
          <a:xfrm>
            <a:off x="2510922" y="7982637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DD6D13F-F14B-465F-60BB-C0EFD04139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7" t="45125" r="66188" b="26965"/>
          <a:stretch/>
        </p:blipFill>
        <p:spPr>
          <a:xfrm>
            <a:off x="2285341" y="8024738"/>
            <a:ext cx="451161" cy="55289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E8AFC2-CAE7-9493-F047-D15CC9EE3E8D}"/>
              </a:ext>
            </a:extLst>
          </p:cNvPr>
          <p:cNvSpPr/>
          <p:nvPr/>
        </p:nvSpPr>
        <p:spPr>
          <a:xfrm>
            <a:off x="3840217" y="7991528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01D41CF-1C7D-7CDF-2F8D-C6A59C010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5" t="39766" r="23317" b="30760"/>
          <a:stretch/>
        </p:blipFill>
        <p:spPr>
          <a:xfrm>
            <a:off x="3533665" y="7954165"/>
            <a:ext cx="487553" cy="5904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D06D606-F4A5-1D4E-4F13-26AEC9EA8065}"/>
              </a:ext>
            </a:extLst>
          </p:cNvPr>
          <p:cNvSpPr/>
          <p:nvPr/>
        </p:nvSpPr>
        <p:spPr>
          <a:xfrm>
            <a:off x="5169512" y="7982637"/>
            <a:ext cx="659220" cy="561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6ADEA104-7535-F745-09A5-1B49B41ACF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157" r="21308" b="66486"/>
          <a:stretch/>
        </p:blipFill>
        <p:spPr>
          <a:xfrm>
            <a:off x="4805989" y="8069588"/>
            <a:ext cx="489615" cy="4839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E9116E3-B5B6-6926-0DBE-D0743AB7D3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7" t="45125" r="66188" b="26965"/>
          <a:stretch/>
        </p:blipFill>
        <p:spPr>
          <a:xfrm>
            <a:off x="4169827" y="5534310"/>
            <a:ext cx="451161" cy="55289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D4DDCFE4-E887-46C9-CFDC-2C9167D452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5" t="39766" r="23317" b="30760"/>
          <a:stretch/>
        </p:blipFill>
        <p:spPr>
          <a:xfrm>
            <a:off x="6129759" y="6336406"/>
            <a:ext cx="487553" cy="590432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FD9F64E2-1335-23C9-21A3-24CB0A7039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157" r="21308" b="66486"/>
          <a:stretch/>
        </p:blipFill>
        <p:spPr>
          <a:xfrm>
            <a:off x="1465386" y="6336406"/>
            <a:ext cx="489615" cy="48390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9BDA754D-62E7-BE58-5BE8-E5F06AD31D4D}"/>
              </a:ext>
            </a:extLst>
          </p:cNvPr>
          <p:cNvSpPr txBox="1"/>
          <p:nvPr/>
        </p:nvSpPr>
        <p:spPr>
          <a:xfrm>
            <a:off x="658331" y="4473257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Halloween Spider" panose="00000400000000000000" pitchFamily="2" charset="0"/>
              </a:rPr>
              <a:t>L’</a:t>
            </a:r>
            <a:r>
              <a:rPr lang="fr-FR" sz="4000" dirty="0" err="1">
                <a:latin typeface="Halloween Spider" panose="00000400000000000000" pitchFamily="2" charset="0"/>
              </a:rPr>
              <a:t>epreuve</a:t>
            </a:r>
            <a:r>
              <a:rPr lang="fr-FR" sz="4000" dirty="0">
                <a:latin typeface="Halloween Spider" panose="00000400000000000000" pitchFamily="2" charset="0"/>
              </a:rPr>
              <a:t> du loup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2D4586FE-1387-FBA2-165E-A311429B9D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t="8209" r="64923" b="68792"/>
          <a:stretch/>
        </p:blipFill>
        <p:spPr>
          <a:xfrm>
            <a:off x="3361998" y="7063944"/>
            <a:ext cx="659220" cy="59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A2949CB8-53FA-48AB-A01C-A6F5FB3AFF2D}"/>
              </a:ext>
            </a:extLst>
          </p:cNvPr>
          <p:cNvSpPr txBox="1"/>
          <p:nvPr/>
        </p:nvSpPr>
        <p:spPr>
          <a:xfrm>
            <a:off x="133350" y="6743700"/>
            <a:ext cx="67246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>
                <a:latin typeface="Halloween Trick" panose="02000000000000000000" pitchFamily="2" charset="0"/>
              </a:rPr>
              <a:t>MON   AMI   EST   DRACULA.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4804716-BFFD-407C-B1AA-AF1A80DC244E}"/>
              </a:ext>
            </a:extLst>
          </p:cNvPr>
          <p:cNvSpPr txBox="1"/>
          <p:nvPr/>
        </p:nvSpPr>
        <p:spPr>
          <a:xfrm>
            <a:off x="571498" y="-46921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Halloween Spider" panose="00000400000000000000" pitchFamily="2" charset="0"/>
              </a:rPr>
              <a:t>Le message secret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6D2F2C29-A92F-F6B1-44E2-B2CCDE88D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898103"/>
              </p:ext>
            </p:extLst>
          </p:nvPr>
        </p:nvGraphicFramePr>
        <p:xfrm>
          <a:off x="133350" y="599410"/>
          <a:ext cx="6553200" cy="6144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1526097286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86707348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943371016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4221912307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805557827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389049619"/>
                    </a:ext>
                  </a:extLst>
                </a:gridCol>
              </a:tblGrid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77344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336355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708832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282777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570296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830298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X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406528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0829737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Z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7384671"/>
                  </a:ext>
                </a:extLst>
              </a:tr>
              <a:tr h="466858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>
                          <a:latin typeface="Halloween Trick" panose="02000000000000000000" pitchFamily="2" charset="0"/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>
                        <a:latin typeface="Halloween Trick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>
                        <a:latin typeface="Halloween Trick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>
                        <a:latin typeface="Halloween Trick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Halloween Trick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9099495"/>
                  </a:ext>
                </a:extLst>
              </a:tr>
            </a:tbl>
          </a:graphicData>
        </a:graphic>
      </p:graphicFrame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88BC6EF-4684-BBFE-F97F-796195B1316D}"/>
              </a:ext>
            </a:extLst>
          </p:cNvPr>
          <p:cNvCxnSpPr/>
          <p:nvPr/>
        </p:nvCxnSpPr>
        <p:spPr>
          <a:xfrm>
            <a:off x="133350" y="8305800"/>
            <a:ext cx="1504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0841F47D-2E2F-927E-2B1F-7671A9E8F608}"/>
              </a:ext>
            </a:extLst>
          </p:cNvPr>
          <p:cNvCxnSpPr/>
          <p:nvPr/>
        </p:nvCxnSpPr>
        <p:spPr>
          <a:xfrm>
            <a:off x="2076450" y="8305800"/>
            <a:ext cx="1504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F950F4C-ED3F-6585-D27F-BAC19137A44F}"/>
              </a:ext>
            </a:extLst>
          </p:cNvPr>
          <p:cNvCxnSpPr/>
          <p:nvPr/>
        </p:nvCxnSpPr>
        <p:spPr>
          <a:xfrm>
            <a:off x="4381500" y="8305800"/>
            <a:ext cx="1504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46A1624-B4FD-230E-1020-1B51B639E6CC}"/>
              </a:ext>
            </a:extLst>
          </p:cNvPr>
          <p:cNvCxnSpPr>
            <a:cxnSpLocks/>
          </p:cNvCxnSpPr>
          <p:nvPr/>
        </p:nvCxnSpPr>
        <p:spPr>
          <a:xfrm>
            <a:off x="133350" y="9582150"/>
            <a:ext cx="2247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36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1EA7A389-421F-4800-BA1C-59241D65061A}"/>
              </a:ext>
            </a:extLst>
          </p:cNvPr>
          <p:cNvSpPr/>
          <p:nvPr/>
        </p:nvSpPr>
        <p:spPr>
          <a:xfrm>
            <a:off x="2114550" y="283305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2E9811-7950-42A8-8DE7-BF38DECCC07A}"/>
              </a:ext>
            </a:extLst>
          </p:cNvPr>
          <p:cNvSpPr/>
          <p:nvPr/>
        </p:nvSpPr>
        <p:spPr>
          <a:xfrm>
            <a:off x="3181350" y="283305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4042A4E-A400-490F-AD67-6AC936E1CEF3}"/>
              </a:ext>
            </a:extLst>
          </p:cNvPr>
          <p:cNvSpPr/>
          <p:nvPr/>
        </p:nvSpPr>
        <p:spPr>
          <a:xfrm>
            <a:off x="4248150" y="283305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7FA760B-9B9C-480D-8020-9E64ED12F853}"/>
              </a:ext>
            </a:extLst>
          </p:cNvPr>
          <p:cNvSpPr/>
          <p:nvPr/>
        </p:nvSpPr>
        <p:spPr>
          <a:xfrm>
            <a:off x="5314950" y="283305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A4EC789-D782-4EC0-9D94-B282C05361AB}"/>
              </a:ext>
            </a:extLst>
          </p:cNvPr>
          <p:cNvSpPr/>
          <p:nvPr/>
        </p:nvSpPr>
        <p:spPr>
          <a:xfrm>
            <a:off x="2647950" y="220440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2C37951-B680-4197-B7C0-6D60A5D4F0FE}"/>
              </a:ext>
            </a:extLst>
          </p:cNvPr>
          <p:cNvSpPr/>
          <p:nvPr/>
        </p:nvSpPr>
        <p:spPr>
          <a:xfrm>
            <a:off x="3714750" y="220440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EA4127F-A07F-4E18-9FCF-541FF9AD7041}"/>
              </a:ext>
            </a:extLst>
          </p:cNvPr>
          <p:cNvSpPr/>
          <p:nvPr/>
        </p:nvSpPr>
        <p:spPr>
          <a:xfrm>
            <a:off x="4781550" y="220440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A881A0E-8751-4513-BA31-2A8E68C73A59}"/>
              </a:ext>
            </a:extLst>
          </p:cNvPr>
          <p:cNvSpPr/>
          <p:nvPr/>
        </p:nvSpPr>
        <p:spPr>
          <a:xfrm>
            <a:off x="3181350" y="157575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6B273DB-39E9-4E58-A27D-F736B3098F9B}"/>
              </a:ext>
            </a:extLst>
          </p:cNvPr>
          <p:cNvSpPr/>
          <p:nvPr/>
        </p:nvSpPr>
        <p:spPr>
          <a:xfrm>
            <a:off x="4248150" y="1575751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2561DC1-E339-4135-B431-D6AA16B0C1D5}"/>
              </a:ext>
            </a:extLst>
          </p:cNvPr>
          <p:cNvSpPr/>
          <p:nvPr/>
        </p:nvSpPr>
        <p:spPr>
          <a:xfrm>
            <a:off x="3714750" y="947101"/>
            <a:ext cx="1066800" cy="628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4" name="Image 73">
            <a:extLst>
              <a:ext uri="{FF2B5EF4-FFF2-40B4-BE49-F238E27FC236}">
                <a16:creationId xmlns:a16="http://schemas.microsoft.com/office/drawing/2014/main" id="{1E2DCA25-DB6D-484A-B2D3-A9EADE6542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5" t="39766" r="23317" b="30760"/>
          <a:stretch/>
        </p:blipFill>
        <p:spPr>
          <a:xfrm>
            <a:off x="5314950" y="819950"/>
            <a:ext cx="1639864" cy="1985893"/>
          </a:xfrm>
          <a:prstGeom prst="rect">
            <a:avLst/>
          </a:prstGeom>
        </p:spPr>
      </p:pic>
      <p:sp>
        <p:nvSpPr>
          <p:cNvPr id="75" name="ZoneTexte 74">
            <a:extLst>
              <a:ext uri="{FF2B5EF4-FFF2-40B4-BE49-F238E27FC236}">
                <a16:creationId xmlns:a16="http://schemas.microsoft.com/office/drawing/2014/main" id="{C0A54228-C9EF-49FE-A1BD-A32F78699CF9}"/>
              </a:ext>
            </a:extLst>
          </p:cNvPr>
          <p:cNvSpPr txBox="1"/>
          <p:nvPr/>
        </p:nvSpPr>
        <p:spPr>
          <a:xfrm>
            <a:off x="1885950" y="-3221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Halloween Spider" panose="00000400000000000000" pitchFamily="2" charset="0"/>
              </a:rPr>
              <a:t>Mme momie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2716FE-F8B2-62CE-445F-FD205C31D1ED}"/>
              </a:ext>
            </a:extLst>
          </p:cNvPr>
          <p:cNvSpPr/>
          <p:nvPr/>
        </p:nvSpPr>
        <p:spPr>
          <a:xfrm>
            <a:off x="1998686" y="646505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BEEF8E-5FF1-1FAF-37B1-DE21BB568678}"/>
              </a:ext>
            </a:extLst>
          </p:cNvPr>
          <p:cNvSpPr/>
          <p:nvPr/>
        </p:nvSpPr>
        <p:spPr>
          <a:xfrm>
            <a:off x="3065486" y="646505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4B56D7-3B86-B8B7-53BF-1184312CDEBF}"/>
              </a:ext>
            </a:extLst>
          </p:cNvPr>
          <p:cNvSpPr/>
          <p:nvPr/>
        </p:nvSpPr>
        <p:spPr>
          <a:xfrm>
            <a:off x="4132286" y="646505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87BDD0-1DA7-ABBE-E7AC-21A69AE3C7FA}"/>
              </a:ext>
            </a:extLst>
          </p:cNvPr>
          <p:cNvSpPr/>
          <p:nvPr/>
        </p:nvSpPr>
        <p:spPr>
          <a:xfrm>
            <a:off x="5199086" y="646505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904D7B-68DB-721C-FD56-BB263AC84373}"/>
              </a:ext>
            </a:extLst>
          </p:cNvPr>
          <p:cNvSpPr/>
          <p:nvPr/>
        </p:nvSpPr>
        <p:spPr>
          <a:xfrm>
            <a:off x="2532086" y="583640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827CE1-C052-E2B5-3E8B-4ECF2696DAE1}"/>
              </a:ext>
            </a:extLst>
          </p:cNvPr>
          <p:cNvSpPr/>
          <p:nvPr/>
        </p:nvSpPr>
        <p:spPr>
          <a:xfrm>
            <a:off x="3598886" y="583640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D6EDE5-6548-396F-5489-0B8B82D6D53D}"/>
              </a:ext>
            </a:extLst>
          </p:cNvPr>
          <p:cNvSpPr/>
          <p:nvPr/>
        </p:nvSpPr>
        <p:spPr>
          <a:xfrm>
            <a:off x="4665686" y="583640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EAD31A-D243-57B8-20BE-8671D7F7B628}"/>
              </a:ext>
            </a:extLst>
          </p:cNvPr>
          <p:cNvSpPr/>
          <p:nvPr/>
        </p:nvSpPr>
        <p:spPr>
          <a:xfrm>
            <a:off x="3065486" y="520775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72182D-742A-BD0E-60EC-066183290834}"/>
              </a:ext>
            </a:extLst>
          </p:cNvPr>
          <p:cNvSpPr/>
          <p:nvPr/>
        </p:nvSpPr>
        <p:spPr>
          <a:xfrm>
            <a:off x="4132286" y="5207752"/>
            <a:ext cx="1066800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EF6C66-9EAB-7A6A-8E79-08639EF96A8A}"/>
              </a:ext>
            </a:extLst>
          </p:cNvPr>
          <p:cNvSpPr/>
          <p:nvPr/>
        </p:nvSpPr>
        <p:spPr>
          <a:xfrm>
            <a:off x="3598886" y="4579102"/>
            <a:ext cx="1066800" cy="628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1DF910BD-2D09-8E99-F9D7-1CFBB168D2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5" t="39766" r="23317" b="30760"/>
          <a:stretch/>
        </p:blipFill>
        <p:spPr>
          <a:xfrm>
            <a:off x="5199086" y="4451951"/>
            <a:ext cx="1639864" cy="1985893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A7E5BE86-18D9-7E9E-5974-DEB9C250F665}"/>
              </a:ext>
            </a:extLst>
          </p:cNvPr>
          <p:cNvSpPr txBox="1"/>
          <p:nvPr/>
        </p:nvSpPr>
        <p:spPr>
          <a:xfrm>
            <a:off x="1770086" y="362878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Halloween Spider" panose="00000400000000000000" pitchFamily="2" charset="0"/>
              </a:rPr>
              <a:t>Mme momie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47E5AE-6228-461F-6D44-C66EDABC54DF}"/>
              </a:ext>
            </a:extLst>
          </p:cNvPr>
          <p:cNvSpPr/>
          <p:nvPr/>
        </p:nvSpPr>
        <p:spPr>
          <a:xfrm>
            <a:off x="2590800" y="939164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174505-2689-3FF6-5613-2919A4EEC7AA}"/>
              </a:ext>
            </a:extLst>
          </p:cNvPr>
          <p:cNvSpPr/>
          <p:nvPr/>
        </p:nvSpPr>
        <p:spPr>
          <a:xfrm>
            <a:off x="3657600" y="939164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832817-6671-2B8A-4A9C-2C8F53CF6CD1}"/>
              </a:ext>
            </a:extLst>
          </p:cNvPr>
          <p:cNvSpPr/>
          <p:nvPr/>
        </p:nvSpPr>
        <p:spPr>
          <a:xfrm>
            <a:off x="4724400" y="939164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3C93CA7-E223-58CE-A5CC-26EB73CCBDB4}"/>
              </a:ext>
            </a:extLst>
          </p:cNvPr>
          <p:cNvSpPr/>
          <p:nvPr/>
        </p:nvSpPr>
        <p:spPr>
          <a:xfrm>
            <a:off x="5791200" y="939164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8CF1E9-E3D5-09EA-13E4-45A694F6E748}"/>
              </a:ext>
            </a:extLst>
          </p:cNvPr>
          <p:cNvSpPr/>
          <p:nvPr/>
        </p:nvSpPr>
        <p:spPr>
          <a:xfrm>
            <a:off x="3124200" y="893444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E74A6D-351D-EC3A-23F9-D558D75652BC}"/>
              </a:ext>
            </a:extLst>
          </p:cNvPr>
          <p:cNvSpPr/>
          <p:nvPr/>
        </p:nvSpPr>
        <p:spPr>
          <a:xfrm>
            <a:off x="4191000" y="893444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6CC22A-57DA-2D06-3835-FE7760709B3C}"/>
              </a:ext>
            </a:extLst>
          </p:cNvPr>
          <p:cNvSpPr/>
          <p:nvPr/>
        </p:nvSpPr>
        <p:spPr>
          <a:xfrm>
            <a:off x="5257800" y="893444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179CB6-5D19-9AD2-2232-B2C4FB66EB5D}"/>
              </a:ext>
            </a:extLst>
          </p:cNvPr>
          <p:cNvSpPr/>
          <p:nvPr/>
        </p:nvSpPr>
        <p:spPr>
          <a:xfrm>
            <a:off x="3657600" y="845819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758BBF-86A7-1E21-A49E-F1D9BE82EDA8}"/>
              </a:ext>
            </a:extLst>
          </p:cNvPr>
          <p:cNvSpPr/>
          <p:nvPr/>
        </p:nvSpPr>
        <p:spPr>
          <a:xfrm>
            <a:off x="4724400" y="8458199"/>
            <a:ext cx="895350" cy="4601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662E5C8-BBAC-C301-122C-3EFED220D33C}"/>
              </a:ext>
            </a:extLst>
          </p:cNvPr>
          <p:cNvSpPr/>
          <p:nvPr/>
        </p:nvSpPr>
        <p:spPr>
          <a:xfrm>
            <a:off x="4191000" y="8000999"/>
            <a:ext cx="895350" cy="4601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CDB947FE-6EC8-46C7-9EA4-ABEFE9377EA0}"/>
              </a:ext>
            </a:extLst>
          </p:cNvPr>
          <p:cNvCxnSpPr/>
          <p:nvPr/>
        </p:nvCxnSpPr>
        <p:spPr>
          <a:xfrm>
            <a:off x="-19050" y="783609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79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F2484CD-B65C-43EB-8285-F1992F0C78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10" t="18379" r="44312" b="6027"/>
          <a:stretch/>
        </p:blipFill>
        <p:spPr>
          <a:xfrm>
            <a:off x="0" y="1916847"/>
            <a:ext cx="6858000" cy="619125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EF3FC3F-51B7-41B7-A690-27AD659B087B}"/>
              </a:ext>
            </a:extLst>
          </p:cNvPr>
          <p:cNvSpPr txBox="1"/>
          <p:nvPr/>
        </p:nvSpPr>
        <p:spPr>
          <a:xfrm>
            <a:off x="438150" y="795635"/>
            <a:ext cx="598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Lien pour créer ce document en 5 minutes top chrono!</a:t>
            </a:r>
          </a:p>
          <a:p>
            <a:r>
              <a:rPr lang="fr-FR" dirty="0">
                <a:hlinkClick r:id="rId3"/>
              </a:rPr>
              <a:t>https://scape.enepe.fr/ressources/txl/</a:t>
            </a:r>
            <a:endParaRPr lang="fr-FR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2CA415B2-3609-499A-B2A2-3E242CBA285E}"/>
              </a:ext>
            </a:extLst>
          </p:cNvPr>
          <p:cNvCxnSpPr/>
          <p:nvPr/>
        </p:nvCxnSpPr>
        <p:spPr>
          <a:xfrm>
            <a:off x="2333625" y="1916847"/>
            <a:ext cx="1314450" cy="723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BCA0388-3580-446E-B35E-D150CC11D2ED}"/>
              </a:ext>
            </a:extLst>
          </p:cNvPr>
          <p:cNvSpPr txBox="1"/>
          <p:nvPr/>
        </p:nvSpPr>
        <p:spPr>
          <a:xfrm>
            <a:off x="209550" y="1547515"/>
            <a:ext cx="664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Vous rentrez ses réponses puis vous imprimez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79A9D37-2098-446F-AA80-790D7F36018E}"/>
              </a:ext>
            </a:extLst>
          </p:cNvPr>
          <p:cNvCxnSpPr>
            <a:cxnSpLocks/>
          </p:cNvCxnSpPr>
          <p:nvPr/>
        </p:nvCxnSpPr>
        <p:spPr>
          <a:xfrm>
            <a:off x="4438650" y="1758613"/>
            <a:ext cx="1143000" cy="5201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47DED99-242D-4183-8026-D96881BC60B8}"/>
              </a:ext>
            </a:extLst>
          </p:cNvPr>
          <p:cNvSpPr txBox="1"/>
          <p:nvPr/>
        </p:nvSpPr>
        <p:spPr>
          <a:xfrm>
            <a:off x="0" y="0"/>
            <a:ext cx="7029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Halloween Spider" panose="00000400000000000000" pitchFamily="2" charset="0"/>
              </a:rPr>
              <a:t>Epreuve du vampire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ADF47EF-1E4B-4DE0-A702-7A88D1AA8F15}"/>
              </a:ext>
            </a:extLst>
          </p:cNvPr>
          <p:cNvSpPr txBox="1"/>
          <p:nvPr/>
        </p:nvSpPr>
        <p:spPr>
          <a:xfrm>
            <a:off x="95250" y="8669359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vais agrandir en A3 et découper des morceaux autour des lettres pour que chacun puisse travailler!</a:t>
            </a:r>
          </a:p>
        </p:txBody>
      </p:sp>
    </p:spTree>
    <p:extLst>
      <p:ext uri="{BB962C8B-B14F-4D97-AF65-F5344CB8AC3E}">
        <p14:creationId xmlns:p14="http://schemas.microsoft.com/office/powerpoint/2010/main" val="183522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3D0B26-BFCC-4C7F-B835-0451B49D8233}"/>
              </a:ext>
            </a:extLst>
          </p:cNvPr>
          <p:cNvSpPr txBox="1"/>
          <p:nvPr/>
        </p:nvSpPr>
        <p:spPr>
          <a:xfrm>
            <a:off x="66675" y="958304"/>
            <a:ext cx="672465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u="sng" dirty="0">
                <a:latin typeface="Script cole" panose="00000400000000000000" pitchFamily="2" charset="0"/>
              </a:rPr>
              <a:t>Écrits la première lettre de chaque mot pour trouver la personne qui détient la clé:</a:t>
            </a:r>
            <a:endParaRPr lang="fr-FR" dirty="0">
              <a:latin typeface="Script cole" panose="000004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014FE3-C9BC-4060-8E6C-A9B903D60869}"/>
              </a:ext>
            </a:extLst>
          </p:cNvPr>
          <p:cNvSpPr txBox="1"/>
          <p:nvPr/>
        </p:nvSpPr>
        <p:spPr>
          <a:xfrm>
            <a:off x="381000" y="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Halloween Spider" panose="00000400000000000000" pitchFamily="2" charset="0"/>
              </a:rPr>
              <a:t>Ultime </a:t>
            </a:r>
            <a:r>
              <a:rPr lang="fr-FR" sz="4000" dirty="0" err="1">
                <a:latin typeface="Halloween Spider" panose="00000400000000000000" pitchFamily="2" charset="0"/>
              </a:rPr>
              <a:t>epreuve</a:t>
            </a:r>
            <a:endParaRPr lang="fr-FR" sz="4000" dirty="0">
              <a:latin typeface="Halloween Spider" panose="00000400000000000000" pitchFamily="2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11A4AF7-8D21-9AB7-F7DE-A4616C655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222094"/>
            <a:ext cx="1561803" cy="156180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8E8A42C-A5B9-FD50-0E30-96E6D9965A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138" y="2623227"/>
            <a:ext cx="1258824" cy="107899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4B3623A-E7E7-8956-3655-5A5173B220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056" y="2555321"/>
            <a:ext cx="1420790" cy="121782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5931BD8-2AA3-1E7E-2DCE-EB8AD9AE24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42277"/>
            <a:ext cx="1258824" cy="1078992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A96EBAA-98A7-67E9-1264-17D9A46E6B28}"/>
              </a:ext>
            </a:extLst>
          </p:cNvPr>
          <p:cNvCxnSpPr/>
          <p:nvPr/>
        </p:nvCxnSpPr>
        <p:spPr>
          <a:xfrm>
            <a:off x="381000" y="4629150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B5144336-FE7C-2E5B-3BC0-56EF236672FF}"/>
              </a:ext>
            </a:extLst>
          </p:cNvPr>
          <p:cNvCxnSpPr/>
          <p:nvPr/>
        </p:nvCxnSpPr>
        <p:spPr>
          <a:xfrm>
            <a:off x="2078039" y="4629150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909BB4A5-C37B-C699-0DFF-14A952246B54}"/>
              </a:ext>
            </a:extLst>
          </p:cNvPr>
          <p:cNvCxnSpPr/>
          <p:nvPr/>
        </p:nvCxnSpPr>
        <p:spPr>
          <a:xfrm>
            <a:off x="3731979" y="4629150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E01574C6-7ED6-FA11-2DAF-B855F4663E97}"/>
              </a:ext>
            </a:extLst>
          </p:cNvPr>
          <p:cNvCxnSpPr/>
          <p:nvPr/>
        </p:nvCxnSpPr>
        <p:spPr>
          <a:xfrm>
            <a:off x="5218176" y="4629150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01604E5D-08E2-9291-CEDE-8B7E50AD3702}"/>
              </a:ext>
            </a:extLst>
          </p:cNvPr>
          <p:cNvSpPr txBox="1"/>
          <p:nvPr/>
        </p:nvSpPr>
        <p:spPr>
          <a:xfrm>
            <a:off x="294048" y="5999649"/>
            <a:ext cx="672465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u="sng" dirty="0">
                <a:latin typeface="Script cole" panose="00000400000000000000" pitchFamily="2" charset="0"/>
              </a:rPr>
              <a:t>Écrits la première lettre de chaque mot pour trouver la personne qui détient la clé:</a:t>
            </a:r>
            <a:endParaRPr lang="fr-FR" dirty="0">
              <a:latin typeface="Script cole" panose="00000400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33B3739-E29D-D5A3-0D2F-8E718BB3417A}"/>
              </a:ext>
            </a:extLst>
          </p:cNvPr>
          <p:cNvSpPr txBox="1"/>
          <p:nvPr/>
        </p:nvSpPr>
        <p:spPr>
          <a:xfrm>
            <a:off x="608373" y="5041345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Halloween Spider" panose="00000400000000000000" pitchFamily="2" charset="0"/>
              </a:rPr>
              <a:t>Ultime </a:t>
            </a:r>
            <a:r>
              <a:rPr lang="fr-FR" sz="4000" dirty="0" err="1">
                <a:latin typeface="Halloween Spider" panose="00000400000000000000" pitchFamily="2" charset="0"/>
              </a:rPr>
              <a:t>epreuve</a:t>
            </a:r>
            <a:endParaRPr lang="fr-FR" sz="4000" dirty="0">
              <a:latin typeface="Halloween Spider" panose="00000400000000000000" pitchFamily="2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4CA1C541-BDBA-731D-5456-DC7BE02C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373" y="7263439"/>
            <a:ext cx="1561803" cy="1561803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310B9325-3977-632A-522D-BBA69D5F8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511" y="7664572"/>
            <a:ext cx="1258824" cy="1078992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91CF31DB-6890-C0E1-100C-80550A3550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429" y="7596666"/>
            <a:ext cx="1420790" cy="121782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47088BC1-9D67-6791-41F4-92671FE808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3" y="7683622"/>
            <a:ext cx="1258824" cy="1078992"/>
          </a:xfrm>
          <a:prstGeom prst="rect">
            <a:avLst/>
          </a:prstGeom>
        </p:spPr>
      </p:pic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3D85199A-E690-F289-DA25-03B717FB1F2C}"/>
              </a:ext>
            </a:extLst>
          </p:cNvPr>
          <p:cNvCxnSpPr/>
          <p:nvPr/>
        </p:nvCxnSpPr>
        <p:spPr>
          <a:xfrm>
            <a:off x="608373" y="9670495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C3672A9-A415-3D21-6774-2FF099CD17F3}"/>
              </a:ext>
            </a:extLst>
          </p:cNvPr>
          <p:cNvCxnSpPr/>
          <p:nvPr/>
        </p:nvCxnSpPr>
        <p:spPr>
          <a:xfrm>
            <a:off x="2305412" y="9670495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5350B50E-078A-82A8-6B83-1F0A80E78599}"/>
              </a:ext>
            </a:extLst>
          </p:cNvPr>
          <p:cNvCxnSpPr/>
          <p:nvPr/>
        </p:nvCxnSpPr>
        <p:spPr>
          <a:xfrm>
            <a:off x="3959352" y="9670495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A7AEDBCB-AA84-22CD-EC69-1361EECA3C71}"/>
              </a:ext>
            </a:extLst>
          </p:cNvPr>
          <p:cNvCxnSpPr/>
          <p:nvPr/>
        </p:nvCxnSpPr>
        <p:spPr>
          <a:xfrm>
            <a:off x="5445549" y="9670495"/>
            <a:ext cx="1258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922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237</Words>
  <Application>Microsoft Office PowerPoint</Application>
  <PresentationFormat>Format A4 (210 x 297 mm)</PresentationFormat>
  <Paragraphs>147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Halloween Spider</vt:lpstr>
      <vt:lpstr>Halloween Trick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Butaux</dc:creator>
  <cp:lastModifiedBy>Claire Butaux</cp:lastModifiedBy>
  <cp:revision>10</cp:revision>
  <dcterms:created xsi:type="dcterms:W3CDTF">2021-10-17T12:15:35Z</dcterms:created>
  <dcterms:modified xsi:type="dcterms:W3CDTF">2022-10-16T15:52:14Z</dcterms:modified>
</cp:coreProperties>
</file>