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04E"/>
    <a:srgbClr val="FB6A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5840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0760-3BDF-4B53-AADC-8AB84EB83D93}" type="datetimeFigureOut">
              <a:rPr lang="fr-FR" smtClean="0"/>
              <a:t>24/09/2014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advClick="0" advTm="2000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0760-3BDF-4B53-AADC-8AB84EB83D93}" type="datetimeFigureOut">
              <a:rPr lang="fr-FR" smtClean="0"/>
              <a:t>23/09/2014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9FF2-9AC6-4664-996D-03C0EA46AE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elle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²$²ur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-28602" y="666585"/>
            <a:ext cx="9853455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285984" y="2071678"/>
            <a:ext cx="53578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FFFF00"/>
                </a:solidFill>
                <a:latin typeface="Cursive standard" pitchFamily="2" charset="0"/>
              </a:rPr>
              <a:t>au</a:t>
            </a:r>
            <a:r>
              <a:rPr lang="fr-FR" sz="16600" dirty="0" smtClean="0">
                <a:latin typeface="Cursive standard" pitchFamily="2" charset="0"/>
              </a:rPr>
              <a:t>ss</a:t>
            </a:r>
            <a:r>
              <a:rPr lang="fr-FR" sz="19900" dirty="0" smtClean="0">
                <a:latin typeface="Cursive standard" pitchFamily="2" charset="0"/>
              </a:rPr>
              <a:t>i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00166" y="1928802"/>
            <a:ext cx="57150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 m</a:t>
            </a:r>
            <a:r>
              <a:rPr lang="fr-FR" sz="19900" dirty="0" smtClean="0">
                <a:solidFill>
                  <a:srgbClr val="7030A0"/>
                </a:solidFill>
                <a:latin typeface="Cursive standard" pitchFamily="2" charset="0"/>
              </a:rPr>
              <a:t>ai</a:t>
            </a:r>
            <a:r>
              <a:rPr lang="fr-FR" sz="19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$</a:t>
            </a:r>
            <a:endParaRPr lang="fr-FR" sz="19900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>
                <a:latin typeface="Cursive standard" pitchFamily="2" charset="0"/>
              </a:rPr>
              <a:t>d</a:t>
            </a:r>
            <a:r>
              <a:rPr lang="fr-FR" sz="19900" dirty="0" smtClean="0">
                <a:latin typeface="Cursive standard" pitchFamily="2" charset="0"/>
              </a:rPr>
              <a:t>e$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43174" y="1785926"/>
            <a:ext cx="435771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avec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28992" y="1785926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en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500298" y="2214554"/>
            <a:ext cx="48577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latin typeface="Cursive standard" pitchFamily="2" charset="0"/>
              </a:rPr>
              <a:t>ne…</a:t>
            </a:r>
            <a:r>
              <a:rPr lang="fr-FR" sz="13800" dirty="0" err="1" smtClean="0">
                <a:latin typeface="Cursive standard" pitchFamily="2" charset="0"/>
              </a:rPr>
              <a:t>pa</a:t>
            </a:r>
            <a:r>
              <a:rPr lang="fr-FR" sz="13800" dirty="0" smtClean="0">
                <a:latin typeface="Cursive standard" pitchFamily="2" charset="0"/>
              </a:rPr>
              <a:t>$</a:t>
            </a:r>
            <a:endParaRPr lang="fr-FR" sz="138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428860" y="2214554"/>
            <a:ext cx="450059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²s</a:t>
            </a:r>
            <a:r>
              <a:rPr lang="fr-FR" sz="19900" dirty="0" smtClean="0">
                <a:solidFill>
                  <a:srgbClr val="C00000"/>
                </a:solidFill>
                <a:latin typeface="Cursive standard" pitchFamily="2" charset="0"/>
              </a:rPr>
              <a:t>on</a:t>
            </a:r>
            <a:r>
              <a:rPr lang="fr-FR" sz="19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t</a:t>
            </a:r>
            <a:endParaRPr lang="fr-FR" sz="19900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900" dirty="0" smtClean="0">
                <a:latin typeface="Cursive standard" pitchFamily="2" charset="0"/>
              </a:rPr>
              <a:t>et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14" r="11670" b="45833"/>
          <a:stretch>
            <a:fillRect/>
          </a:stretch>
        </p:blipFill>
        <p:spPr>
          <a:xfrm rot="21190911">
            <a:off x="-17864" y="704481"/>
            <a:ext cx="9198067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357290" y="2357430"/>
            <a:ext cx="864399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>
                <a:latin typeface="Cursive standard" pitchFamily="2" charset="0"/>
              </a:rPr>
              <a:t>n</a:t>
            </a:r>
            <a:r>
              <a:rPr lang="fr-FR" sz="11500" dirty="0" smtClean="0">
                <a:latin typeface="Cursive standard" pitchFamily="2" charset="0"/>
              </a:rPr>
              <a:t>e ²sont </a:t>
            </a:r>
            <a:r>
              <a:rPr lang="fr-FR" sz="11500" dirty="0" err="1" smtClean="0">
                <a:latin typeface="Cursive standard" pitchFamily="2" charset="0"/>
              </a:rPr>
              <a:t>pa</a:t>
            </a:r>
            <a:r>
              <a:rPr lang="fr-FR" sz="11500" dirty="0" smtClean="0">
                <a:latin typeface="Cursive standard" pitchFamily="2" charset="0"/>
              </a:rPr>
              <a:t>$</a:t>
            </a:r>
            <a:endParaRPr lang="fr-FR" sz="115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000364" y="2000240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²un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²se$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14" r="11670" b="45833"/>
          <a:stretch>
            <a:fillRect/>
          </a:stretch>
        </p:blipFill>
        <p:spPr>
          <a:xfrm rot="21190911">
            <a:off x="807975" y="706495"/>
            <a:ext cx="7512706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786050" y="2285992"/>
            <a:ext cx="36433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latin typeface="Cursive standard" pitchFamily="2" charset="0"/>
              </a:rPr>
              <a:t>²son</a:t>
            </a:r>
            <a:endParaRPr lang="fr-FR" sz="115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900" dirty="0">
                <a:latin typeface="Cursive standard" pitchFamily="2" charset="0"/>
              </a:rPr>
              <a:t>l</a:t>
            </a:r>
            <a:r>
              <a:rPr lang="fr-FR" sz="19900" dirty="0" smtClean="0">
                <a:latin typeface="Cursive standard" pitchFamily="2" charset="0"/>
              </a:rPr>
              <a:t>e$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14" r="11670" b="45833"/>
          <a:stretch>
            <a:fillRect/>
          </a:stretch>
        </p:blipFill>
        <p:spPr>
          <a:xfrm rot="21190911">
            <a:off x="628031" y="662493"/>
            <a:ext cx="7850377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286116" y="2143116"/>
            <a:ext cx="321471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latin typeface="Cursive standard" pitchFamily="2" charset="0"/>
              </a:rPr>
              <a:t>du</a:t>
            </a:r>
            <a:endParaRPr lang="fr-FR" sz="166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3" y="756573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357422" y="1857364"/>
            <a:ext cx="47149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900" dirty="0" smtClean="0">
                <a:latin typeface="Cursive standard" pitchFamily="2" charset="0"/>
              </a:rPr>
              <a:t>²$’</a:t>
            </a:r>
            <a:r>
              <a:rPr lang="fr-FR" sz="19900" dirty="0" smtClean="0">
                <a:solidFill>
                  <a:srgbClr val="7030A0"/>
                </a:solidFill>
                <a:latin typeface="Cursive standard" pitchFamily="2" charset="0"/>
              </a:rPr>
              <a:t>es</a:t>
            </a:r>
            <a:r>
              <a:rPr lang="fr-FR" sz="19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t</a:t>
            </a:r>
            <a:endParaRPr lang="fr-FR" sz="19900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14" r="11670" b="45833"/>
          <a:stretch>
            <a:fillRect/>
          </a:stretch>
        </p:blipFill>
        <p:spPr>
          <a:xfrm rot="21190911">
            <a:off x="556563" y="662997"/>
            <a:ext cx="7858858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928926" y="2071678"/>
            <a:ext cx="335758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latin typeface="Cursive standard" pitchFamily="2" charset="0"/>
              </a:rPr>
              <a:t>qui</a:t>
            </a:r>
            <a:endParaRPr lang="fr-FR" sz="166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571736" y="2143116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 le$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900" dirty="0" smtClean="0">
                <a:latin typeface="Cursive standard" pitchFamily="2" charset="0"/>
              </a:rPr>
              <a:t>²il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786050" y="2214554"/>
            <a:ext cx="39290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²est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285984" y="1785926"/>
            <a:ext cx="492922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²san$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357422" y="1714488"/>
            <a:ext cx="47149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latin typeface="Cursive standard" pitchFamily="2" charset="0"/>
              </a:rPr>
              <a:t>dan$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61" b="-4626"/>
          <a:stretch>
            <a:fillRect/>
          </a:stretch>
        </p:blipFill>
        <p:spPr>
          <a:xfrm rot="197666">
            <a:off x="-61514" y="828011"/>
            <a:ext cx="9070536" cy="49584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071670" y="1857364"/>
            <a:ext cx="528641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>
                <a:latin typeface="Cursive standard" pitchFamily="2" charset="0"/>
              </a:rPr>
              <a:t> </a:t>
            </a:r>
            <a:r>
              <a:rPr lang="fr-FR" sz="19900" dirty="0" smtClean="0">
                <a:latin typeface="Cursive standard" pitchFamily="2" charset="0"/>
              </a:rPr>
              <a:t>une</a:t>
            </a:r>
            <a:endParaRPr lang="fr-FR" sz="19900" dirty="0"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784ebc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833"/>
          <a:stretch>
            <a:fillRect/>
          </a:stretch>
        </p:blipFill>
        <p:spPr>
          <a:xfrm rot="21190911">
            <a:off x="197942" y="673311"/>
            <a:ext cx="9287859" cy="503092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500298" y="2143116"/>
            <a:ext cx="47863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>
                <a:latin typeface="Cursive standard" pitchFamily="2" charset="0"/>
              </a:rPr>
              <a:t>c</a:t>
            </a:r>
            <a:r>
              <a:rPr lang="fr-FR" sz="19900" dirty="0" smtClean="0">
                <a:latin typeface="Cursive standard" pitchFamily="2" charset="0"/>
              </a:rPr>
              <a:t>’</a:t>
            </a:r>
            <a:r>
              <a:rPr lang="fr-FR" sz="19900" dirty="0" smtClean="0">
                <a:solidFill>
                  <a:srgbClr val="7030A0"/>
                </a:solidFill>
                <a:latin typeface="Cursive standard" pitchFamily="2" charset="0"/>
              </a:rPr>
              <a:t>es</a:t>
            </a:r>
            <a:r>
              <a:rPr lang="fr-FR" sz="19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t</a:t>
            </a:r>
            <a:endParaRPr lang="fr-FR" sz="19900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</p:spTree>
  </p:cSld>
  <p:clrMapOvr>
    <a:masterClrMapping/>
  </p:clrMapOvr>
  <p:transition advClick="0" advTm="2000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41</Words>
  <Application>Microsoft Office PowerPoint</Application>
  <PresentationFormat>Affichage à l'écran 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Maison</cp:lastModifiedBy>
  <cp:revision>2</cp:revision>
  <dcterms:created xsi:type="dcterms:W3CDTF">2014-09-23T15:53:46Z</dcterms:created>
  <dcterms:modified xsi:type="dcterms:W3CDTF">2014-09-23T22:45:10Z</dcterms:modified>
</cp:coreProperties>
</file>