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980" y="-45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lang="en-US" sz="4000" kern="1200" spc="300" dirty="0" smtClean="0">
                <a:solidFill>
                  <a:schemeClr val="tx1"/>
                </a:solidFill>
                <a:latin typeface="Sketch Nice" pitchFamily="66" charset="0"/>
                <a:ea typeface="+mn-ea"/>
                <a:cs typeface="+mn-cs"/>
              </a:defRPr>
            </a:pPr>
            <a:r>
              <a:rPr sz="4000" b="0" kern="1200" spc="300" dirty="0" smtClean="0">
                <a:solidFill>
                  <a:schemeClr val="tx1"/>
                </a:solidFill>
                <a:latin typeface="Sketch Nice" pitchFamily="66" charset="0"/>
                <a:ea typeface="+mn-ea"/>
                <a:cs typeface="+mn-cs"/>
              </a:rPr>
              <a:t>Mes scores</a:t>
            </a:r>
          </a:p>
        </c:rich>
      </c:tx>
      <c:layout/>
    </c:title>
    <c:plotArea>
      <c:layout/>
      <c:barChart>
        <c:barDir val="col"/>
        <c:grouping val="clustered"/>
        <c:ser>
          <c:idx val="1"/>
          <c:order val="1"/>
          <c:tx>
            <c:strRef>
              <c:f>Feuil1!$B$1</c:f>
              <c:strCache>
                <c:ptCount val="1"/>
                <c:pt idx="0">
                  <c:v>Mes scores</c:v>
                </c:pt>
              </c:strCache>
            </c:strRef>
          </c:tx>
          <c:cat>
            <c:numRef>
              <c:f>Feuil1!$A$2:$A$25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Feuil1!$B$2:$B$25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0"/>
          <c:order val="0"/>
          <c:tx>
            <c:strRef>
              <c:f>Feuil1!$B$1</c:f>
              <c:strCache>
                <c:ptCount val="1"/>
                <c:pt idx="0">
                  <c:v>Mes scores</c:v>
                </c:pt>
              </c:strCache>
            </c:strRef>
          </c:tx>
          <c:cat>
            <c:numRef>
              <c:f>Feuil1!$A$2:$A$25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Feuil1!$B$2:$B$25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axId val="69579520"/>
        <c:axId val="69581056"/>
      </c:barChart>
      <c:catAx>
        <c:axId val="6957952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69581056"/>
        <c:crosses val="autoZero"/>
        <c:auto val="1"/>
        <c:lblAlgn val="ctr"/>
        <c:lblOffset val="100"/>
      </c:catAx>
      <c:valAx>
        <c:axId val="69581056"/>
        <c:scaling>
          <c:orientation val="minMax"/>
          <c:max val="1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69579520"/>
        <c:crosses val="autoZero"/>
        <c:crossBetween val="between"/>
        <c:majorUnit val="1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title>
      <c:tx>
        <c:rich>
          <a:bodyPr/>
          <a:lstStyle/>
          <a:p>
            <a:pPr>
              <a:defRPr lang="en-US" sz="4000" kern="1200" spc="300" dirty="0" smtClean="0">
                <a:solidFill>
                  <a:schemeClr val="tx1"/>
                </a:solidFill>
                <a:latin typeface="Sketch Nice" pitchFamily="66" charset="0"/>
                <a:ea typeface="+mn-ea"/>
                <a:cs typeface="+mn-cs"/>
              </a:defRPr>
            </a:pPr>
            <a:r>
              <a:rPr sz="4000" b="0" kern="1200" spc="300" dirty="0" smtClean="0">
                <a:solidFill>
                  <a:schemeClr val="tx1"/>
                </a:solidFill>
                <a:latin typeface="Sketch Nice" pitchFamily="66" charset="0"/>
                <a:ea typeface="+mn-ea"/>
                <a:cs typeface="+mn-cs"/>
              </a:rPr>
              <a:t>Mes scores</a:t>
            </a:r>
          </a:p>
        </c:rich>
      </c:tx>
      <c:layout/>
    </c:title>
    <c:plotArea>
      <c:layout/>
      <c:barChart>
        <c:barDir val="col"/>
        <c:grouping val="clustered"/>
        <c:ser>
          <c:idx val="1"/>
          <c:order val="1"/>
          <c:tx>
            <c:strRef>
              <c:f>Feuil1!$B$1</c:f>
              <c:strCache>
                <c:ptCount val="1"/>
                <c:pt idx="0">
                  <c:v>Mes scores</c:v>
                </c:pt>
              </c:strCache>
            </c:strRef>
          </c:tx>
          <c:cat>
            <c:numRef>
              <c:f>Feuil1!$A$2:$A$25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Feuil1!$B$2:$B$25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ser>
          <c:idx val="0"/>
          <c:order val="0"/>
          <c:tx>
            <c:strRef>
              <c:f>Feuil1!$B$1</c:f>
              <c:strCache>
                <c:ptCount val="1"/>
                <c:pt idx="0">
                  <c:v>Mes scores</c:v>
                </c:pt>
              </c:strCache>
            </c:strRef>
          </c:tx>
          <c:cat>
            <c:numRef>
              <c:f>Feuil1!$A$2:$A$25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Feuil1!$B$2:$B$25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</c:numCache>
            </c:numRef>
          </c:val>
        </c:ser>
        <c:axId val="104211968"/>
        <c:axId val="104213504"/>
      </c:barChart>
      <c:catAx>
        <c:axId val="10421196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104213504"/>
        <c:crosses val="autoZero"/>
        <c:auto val="1"/>
        <c:lblAlgn val="ctr"/>
        <c:lblOffset val="100"/>
      </c:catAx>
      <c:valAx>
        <c:axId val="104213504"/>
        <c:scaling>
          <c:orientation val="minMax"/>
          <c:max val="1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104211968"/>
        <c:crosses val="autoZero"/>
        <c:crossBetween val="between"/>
        <c:majorUnit val="1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AD010-1629-4A22-8D81-6E700C84896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1C9C5-5E7A-4F00-9A94-F479F81ECE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91C9C5-5E7A-4F00-9A94-F479F81ECEC0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E749-2D49-4131-969E-409791D7C398}" type="datetimeFigureOut">
              <a:rPr lang="fr-FR" smtClean="0"/>
              <a:pPr/>
              <a:t>29/07/2014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67F4E-D626-413F-818D-BAEE3361A7E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-43810" y="3212976"/>
            <a:ext cx="132440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www.cenicienta.fr</a:t>
            </a:r>
            <a:endParaRPr lang="fr-FR" sz="10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43810" y="6639163"/>
            <a:ext cx="132440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www.cenicienta.fr</a:t>
            </a:r>
            <a:endParaRPr lang="fr-FR" sz="10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Connecteur droit 51"/>
          <p:cNvCxnSpPr/>
          <p:nvPr/>
        </p:nvCxnSpPr>
        <p:spPr>
          <a:xfrm>
            <a:off x="0" y="3429000"/>
            <a:ext cx="990600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Graphique 7"/>
          <p:cNvGraphicFramePr/>
          <p:nvPr/>
        </p:nvGraphicFramePr>
        <p:xfrm>
          <a:off x="0" y="0"/>
          <a:ext cx="9906000" cy="32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 rot="16200000">
            <a:off x="-171994" y="2056116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Dictée de nombres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 rot="16200000">
            <a:off x="-231865" y="1636785"/>
            <a:ext cx="237626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et des différences</a:t>
            </a:r>
          </a:p>
        </p:txBody>
      </p:sp>
      <p:sp>
        <p:nvSpPr>
          <p:cNvPr id="16" name="Rectangle 15"/>
          <p:cNvSpPr/>
          <p:nvPr/>
        </p:nvSpPr>
        <p:spPr>
          <a:xfrm rot="16200000">
            <a:off x="362317" y="1790644"/>
            <a:ext cx="2060849" cy="207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et des différences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503603" y="1564776"/>
            <a:ext cx="252028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dizaines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1419876" y="2056116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Dictée de nombres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1771642" y="2056116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Ajouter un petit nombre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 rot="16200000">
            <a:off x="2131682" y="2056116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Ajouter un petit nombre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 rot="16200000">
            <a:off x="1901620" y="1385732"/>
            <a:ext cx="287836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deux nombres 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 rot="16200000">
            <a:off x="2253386" y="1385732"/>
            <a:ext cx="287836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dizaines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 rot="16200000">
            <a:off x="2780333" y="1480052"/>
            <a:ext cx="268972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dizaines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 rot="16200000">
            <a:off x="3139794" y="1480052"/>
            <a:ext cx="268972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dizaines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 rot="16200000">
            <a:off x="3536418" y="1444048"/>
            <a:ext cx="27617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Trouver le complément à la dizaine supérieure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 rot="16200000">
            <a:off x="3931882" y="1480052"/>
            <a:ext cx="268972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Trouver le complément à la dizaine supérieure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 rot="16200000">
            <a:off x="4327926" y="1516056"/>
            <a:ext cx="261772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Trouver le complément à 100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4831982" y="1588064"/>
            <a:ext cx="247370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Trouver le complément à 100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 rot="16200000">
            <a:off x="5171407" y="1552060"/>
            <a:ext cx="254571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Retrancher un petit nombre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 rot="16200000">
            <a:off x="5416320" y="1469481"/>
            <a:ext cx="27617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</a:t>
            </a:r>
            <a:r>
              <a:rPr lang="fr-FR" sz="700" dirty="0" err="1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diz</a:t>
            </a:r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. / cent.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 rot="16200000">
            <a:off x="6467551" y="2056116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Dictée de nombres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 rot="16200000">
            <a:off x="6884789" y="2056116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Dictée de nombres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 rot="16200000">
            <a:off x="6632182" y="1444048"/>
            <a:ext cx="27617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Trouver le complément à la centaine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 rot="16200000">
            <a:off x="7604290" y="2056116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Soustraire un petit nombre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 rot="16200000">
            <a:off x="7532282" y="1552060"/>
            <a:ext cx="254571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Retrancher deux nombres proches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 rot="16200000">
            <a:off x="7784310" y="1444048"/>
            <a:ext cx="27617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Ajouter un petit nb à un nb de 3 chiffres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 rot="16200000">
            <a:off x="8324370" y="1552060"/>
            <a:ext cx="254571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Ajouter des dizaines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0" y="662499"/>
            <a:ext cx="990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>
                <a:latin typeface="Alamain" pitchFamily="34" charset="0"/>
              </a:rPr>
              <a:t>6 semaines</a:t>
            </a:r>
            <a:endParaRPr lang="fr-FR" sz="1000" dirty="0">
              <a:latin typeface="Alamain" pitchFamily="34" charset="0"/>
            </a:endParaRPr>
          </a:p>
        </p:txBody>
      </p:sp>
      <p:graphicFrame>
        <p:nvGraphicFramePr>
          <p:cNvPr id="66" name="Graphique 65"/>
          <p:cNvGraphicFramePr/>
          <p:nvPr/>
        </p:nvGraphicFramePr>
        <p:xfrm>
          <a:off x="0" y="3573016"/>
          <a:ext cx="9906000" cy="32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7" name="Rectangle 66"/>
          <p:cNvSpPr/>
          <p:nvPr/>
        </p:nvSpPr>
        <p:spPr>
          <a:xfrm rot="16200000">
            <a:off x="-171994" y="5629132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Dictée de nombres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 rot="16200000">
            <a:off x="-231865" y="5209801"/>
            <a:ext cx="237626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et des différences</a:t>
            </a:r>
          </a:p>
        </p:txBody>
      </p:sp>
      <p:sp>
        <p:nvSpPr>
          <p:cNvPr id="69" name="Rectangle 68"/>
          <p:cNvSpPr/>
          <p:nvPr/>
        </p:nvSpPr>
        <p:spPr>
          <a:xfrm rot="16200000">
            <a:off x="362317" y="5363660"/>
            <a:ext cx="2060849" cy="207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et des différences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 rot="16200000">
            <a:off x="503603" y="5137792"/>
            <a:ext cx="252028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dizaines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 rot="16200000">
            <a:off x="1419876" y="5629132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Dictée de nombres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 rot="16200000">
            <a:off x="1771642" y="5629132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Ajouter un petit nombre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 rot="16200000">
            <a:off x="2131682" y="5629132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Ajouter un petit nombre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 rot="16200000">
            <a:off x="1901620" y="4958748"/>
            <a:ext cx="287836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deux nombres 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 rot="16200000">
            <a:off x="2253386" y="4958748"/>
            <a:ext cx="287836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dizaines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 rot="16200000">
            <a:off x="2780333" y="5053068"/>
            <a:ext cx="268972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dizaines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 rot="16200000">
            <a:off x="3139794" y="5053068"/>
            <a:ext cx="268972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dizaines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 rot="16200000">
            <a:off x="3536418" y="5017064"/>
            <a:ext cx="27617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Trouver le complément à la dizaine supérieure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9" name="Rectangle 78"/>
          <p:cNvSpPr/>
          <p:nvPr/>
        </p:nvSpPr>
        <p:spPr>
          <a:xfrm rot="16200000">
            <a:off x="3931882" y="5053068"/>
            <a:ext cx="2689728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Trouver le complément à la dizaine supérieure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 rot="16200000">
            <a:off x="4327926" y="5089072"/>
            <a:ext cx="261772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Trouver le complément à 100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 rot="16200000">
            <a:off x="4831982" y="5161080"/>
            <a:ext cx="247370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Trouver le complément à 100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 rot="16200000">
            <a:off x="5171407" y="5125076"/>
            <a:ext cx="254571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Retrancher un petit nombre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 rot="16200000">
            <a:off x="5416320" y="5042497"/>
            <a:ext cx="27617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Calculer des sommes de </a:t>
            </a:r>
            <a:r>
              <a:rPr lang="fr-FR" sz="700" dirty="0" err="1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diz</a:t>
            </a:r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. / cent.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 rot="16200000">
            <a:off x="6467551" y="5629132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Dictée de nombres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 rot="16200000">
            <a:off x="6884789" y="5629132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Dictée de nombres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 rot="16200000">
            <a:off x="6632182" y="5017064"/>
            <a:ext cx="27617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Trouver le complément à la centaine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 rot="16200000">
            <a:off x="7604290" y="5629132"/>
            <a:ext cx="15376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Soustraire un petit nombre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8" name="Rectangle 87"/>
          <p:cNvSpPr/>
          <p:nvPr/>
        </p:nvSpPr>
        <p:spPr>
          <a:xfrm rot="16200000">
            <a:off x="7532282" y="5125076"/>
            <a:ext cx="254571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Retrancher deux nombres proches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 rot="16200000">
            <a:off x="7784310" y="5017064"/>
            <a:ext cx="276173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Ajouter un petit nb à un nb de 3 chiffres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0" name="Rectangle 89"/>
          <p:cNvSpPr/>
          <p:nvPr/>
        </p:nvSpPr>
        <p:spPr>
          <a:xfrm rot="16200000">
            <a:off x="8324370" y="5125076"/>
            <a:ext cx="2545712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700" dirty="0" smtClean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Ajouter des dizaines entières</a:t>
            </a:r>
            <a:endParaRPr lang="fr-FR" sz="7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0" y="4235515"/>
            <a:ext cx="990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>
                <a:latin typeface="Alamain" pitchFamily="34" charset="0"/>
              </a:rPr>
              <a:t>6 semaines</a:t>
            </a:r>
            <a:endParaRPr lang="fr-FR" sz="1000" dirty="0">
              <a:latin typeface="Alamain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265</Words>
  <Application>Microsoft Office PowerPoint</Application>
  <PresentationFormat>Format A4 (210 x 297 mm)</PresentationFormat>
  <Paragraphs>53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Sandrine</cp:lastModifiedBy>
  <cp:revision>53</cp:revision>
  <dcterms:created xsi:type="dcterms:W3CDTF">2013-07-24T20:34:29Z</dcterms:created>
  <dcterms:modified xsi:type="dcterms:W3CDTF">2014-07-29T13:57:47Z</dcterms:modified>
</cp:coreProperties>
</file>