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08" r:id="rId1"/>
  </p:sldMasterIdLst>
  <p:notesMasterIdLst>
    <p:notesMasterId r:id="rId3"/>
  </p:notesMasterIdLst>
  <p:sldIdLst>
    <p:sldId id="256" r:id="rId2"/>
  </p:sldIdLst>
  <p:sldSz cx="6858000" cy="9144000" type="screen4x3"/>
  <p:notesSz cx="7099300" cy="10234613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yle moyen 2 - Accentuation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Aucun style, grille du tableau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0" d="100"/>
          <a:sy n="80" d="100"/>
        </p:scale>
        <p:origin x="-3234" y="-78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4021237" y="0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/>
          <a:lstStyle>
            <a:lvl1pPr algn="r">
              <a:defRPr sz="1200"/>
            </a:lvl1pPr>
          </a:lstStyle>
          <a:p>
            <a:fld id="{C1825D8C-8FBF-4AC2-9EBF-7D6C856BEB07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2111375" y="768350"/>
            <a:ext cx="2876550" cy="3836988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183" tIns="47092" rIns="94183" bIns="47092" rtlCol="0" anchor="ctr"/>
          <a:lstStyle/>
          <a:p>
            <a:endParaRPr lang="fr-FR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9437" y="4860912"/>
            <a:ext cx="5680427" cy="4605332"/>
          </a:xfrm>
          <a:prstGeom prst="rect">
            <a:avLst/>
          </a:prstGeom>
        </p:spPr>
        <p:txBody>
          <a:bodyPr vert="horz" lIns="94183" tIns="47092" rIns="94183" bIns="47092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9721824"/>
            <a:ext cx="3076418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4021237" y="9721824"/>
            <a:ext cx="3076417" cy="511161"/>
          </a:xfrm>
          <a:prstGeom prst="rect">
            <a:avLst/>
          </a:prstGeom>
        </p:spPr>
        <p:txBody>
          <a:bodyPr vert="horz" lIns="94183" tIns="47092" rIns="94183" bIns="47092" rtlCol="0" anchor="b"/>
          <a:lstStyle>
            <a:lvl1pPr algn="r">
              <a:defRPr sz="1200"/>
            </a:lvl1pPr>
          </a:lstStyle>
          <a:p>
            <a:fld id="{1C37EC86-FB92-4FBD-8DAF-C0738982377A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4972050" y="366185"/>
            <a:ext cx="1543050" cy="7802033"/>
          </a:xfrm>
        </p:spPr>
        <p:txBody>
          <a:bodyPr vert="eaVert"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342900" y="366185"/>
            <a:ext cx="4514850" cy="7802033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34290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86150" y="2133601"/>
            <a:ext cx="3028950" cy="6034617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pour modifier le style du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C92EF49-ACE4-4E7B-90A7-61E7C95D2038}" type="datetimeFigureOut">
              <a:rPr lang="fr-FR" smtClean="0"/>
              <a:pPr/>
              <a:t>15/06/2011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081CBC1-A9B2-4A7F-B3EE-964982FCE301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9" r:id="rId1"/>
    <p:sldLayoutId id="2147483710" r:id="rId2"/>
    <p:sldLayoutId id="2147483711" r:id="rId3"/>
    <p:sldLayoutId id="2147483712" r:id="rId4"/>
    <p:sldLayoutId id="2147483713" r:id="rId5"/>
    <p:sldLayoutId id="2147483714" r:id="rId6"/>
    <p:sldLayoutId id="2147483715" r:id="rId7"/>
    <p:sldLayoutId id="2147483716" r:id="rId8"/>
    <p:sldLayoutId id="2147483717" r:id="rId9"/>
    <p:sldLayoutId id="2147483718" r:id="rId10"/>
    <p:sldLayoutId id="214748371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" name="Connecteur droit 4"/>
          <p:cNvCxnSpPr/>
          <p:nvPr/>
        </p:nvCxnSpPr>
        <p:spPr>
          <a:xfrm>
            <a:off x="0" y="611560"/>
            <a:ext cx="6858000" cy="0"/>
          </a:xfrm>
          <a:prstGeom prst="line">
            <a:avLst/>
          </a:prstGeom>
          <a:ln>
            <a:prstDash val="lgDash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" name="ZoneTexte 7"/>
          <p:cNvSpPr txBox="1"/>
          <p:nvPr/>
        </p:nvSpPr>
        <p:spPr>
          <a:xfrm>
            <a:off x="1628800" y="179512"/>
            <a:ext cx="36724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fr-FR" b="1" dirty="0" smtClean="0"/>
              <a:t>Le futur</a:t>
            </a:r>
            <a:endParaRPr lang="fr-FR" b="1" dirty="0"/>
          </a:p>
        </p:txBody>
      </p:sp>
      <p:sp>
        <p:nvSpPr>
          <p:cNvPr id="9" name="ZoneTexte 8"/>
          <p:cNvSpPr txBox="1"/>
          <p:nvPr/>
        </p:nvSpPr>
        <p:spPr>
          <a:xfrm>
            <a:off x="6165304" y="323528"/>
            <a:ext cx="69269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Niveau 1</a:t>
            </a:r>
            <a:endParaRPr lang="fr-FR" sz="1000" dirty="0"/>
          </a:p>
        </p:txBody>
      </p:sp>
      <p:sp>
        <p:nvSpPr>
          <p:cNvPr id="10" name="Rectangle à coins arrondis 9"/>
          <p:cNvSpPr/>
          <p:nvPr/>
        </p:nvSpPr>
        <p:spPr>
          <a:xfrm>
            <a:off x="332656" y="755576"/>
            <a:ext cx="4104456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dirty="0" smtClean="0"/>
              <a:t>Objectif</a:t>
            </a:r>
            <a:r>
              <a:rPr lang="fr-FR" sz="1300" dirty="0" smtClean="0"/>
              <a:t>:</a:t>
            </a:r>
            <a:endParaRPr lang="fr-FR" sz="1300" dirty="0"/>
          </a:p>
        </p:txBody>
      </p:sp>
      <p:sp>
        <p:nvSpPr>
          <p:cNvPr id="11" name="ZoneTexte 10"/>
          <p:cNvSpPr txBox="1"/>
          <p:nvPr/>
        </p:nvSpPr>
        <p:spPr>
          <a:xfrm>
            <a:off x="332656" y="1187625"/>
            <a:ext cx="6525344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fr-FR" sz="1200" b="1" dirty="0" smtClean="0"/>
              <a:t>*</a:t>
            </a:r>
            <a:endParaRPr lang="fr-FR" sz="1200" dirty="0" smtClean="0"/>
          </a:p>
        </p:txBody>
      </p:sp>
      <p:cxnSp>
        <p:nvCxnSpPr>
          <p:cNvPr id="26" name="Connecteur droit 25"/>
          <p:cNvCxnSpPr/>
          <p:nvPr/>
        </p:nvCxnSpPr>
        <p:spPr>
          <a:xfrm rot="5400000">
            <a:off x="-3699792" y="4932040"/>
            <a:ext cx="7776864" cy="0"/>
          </a:xfrm>
          <a:prstGeom prst="line">
            <a:avLst/>
          </a:prstGeom>
          <a:ln>
            <a:prstDash val="lgDashDot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ZoneTexte 22"/>
          <p:cNvSpPr txBox="1"/>
          <p:nvPr/>
        </p:nvSpPr>
        <p:spPr>
          <a:xfrm>
            <a:off x="0" y="323528"/>
            <a:ext cx="90872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000" dirty="0" smtClean="0"/>
              <a:t>Conjugaison</a:t>
            </a:r>
            <a:endParaRPr lang="fr-FR" sz="1000" dirty="0"/>
          </a:p>
        </p:txBody>
      </p:sp>
      <p:sp>
        <p:nvSpPr>
          <p:cNvPr id="31" name="Rectangle à coins arrondis 30"/>
          <p:cNvSpPr/>
          <p:nvPr/>
        </p:nvSpPr>
        <p:spPr>
          <a:xfrm>
            <a:off x="332656" y="4788024"/>
            <a:ext cx="4248472" cy="432048"/>
          </a:xfrm>
          <a:prstGeom prst="roundRect">
            <a:avLst/>
          </a:prstGeom>
          <a:solidFill>
            <a:schemeClr val="tx2">
              <a:lumMod val="40000"/>
              <a:lumOff val="60000"/>
            </a:schemeClr>
          </a:solidFill>
          <a:ln>
            <a:solidFill>
              <a:schemeClr val="tx2">
                <a:lumMod val="60000"/>
                <a:lumOff val="4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r>
              <a:rPr lang="fr-FR" sz="1300" b="1" u="sng" smtClean="0"/>
              <a:t>Objectif</a:t>
            </a:r>
            <a:r>
              <a:rPr lang="fr-FR" sz="1300" smtClean="0"/>
              <a:t>:</a:t>
            </a:r>
            <a:endParaRPr lang="fr-FR" sz="1300" dirty="0"/>
          </a:p>
        </p:txBody>
      </p:sp>
      <p:sp>
        <p:nvSpPr>
          <p:cNvPr id="32" name="ZoneTexte 31"/>
          <p:cNvSpPr txBox="1"/>
          <p:nvPr/>
        </p:nvSpPr>
        <p:spPr>
          <a:xfrm flipH="1">
            <a:off x="-45719" y="7452320"/>
            <a:ext cx="323165" cy="1691680"/>
          </a:xfrm>
          <a:prstGeom prst="rect">
            <a:avLst/>
          </a:prstGeom>
          <a:noFill/>
        </p:spPr>
        <p:txBody>
          <a:bodyPr vert="vert270" wrap="square" rtlCol="0">
            <a:spAutoFit/>
          </a:bodyPr>
          <a:lstStyle/>
          <a:p>
            <a:r>
              <a:rPr lang="fr-FR" sz="900" dirty="0" smtClean="0"/>
              <a:t>http://cenicienta.eklablog.com</a:t>
            </a:r>
            <a:endParaRPr lang="fr-FR" sz="900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322</TotalTime>
  <Words>13</Words>
  <Application>Microsoft Office PowerPoint</Application>
  <PresentationFormat>Affichage à l'écran (4:3)</PresentationFormat>
  <Paragraphs>7</Paragraphs>
  <Slides>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2" baseType="lpstr">
      <vt:lpstr>Thème Office</vt:lpstr>
      <vt:lpstr>Diapositive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Diapositive 1</dc:title>
  <dc:creator>Sandrine</dc:creator>
  <cp:lastModifiedBy>Sandrine</cp:lastModifiedBy>
  <cp:revision>176</cp:revision>
  <dcterms:created xsi:type="dcterms:W3CDTF">2011-03-18T16:06:50Z</dcterms:created>
  <dcterms:modified xsi:type="dcterms:W3CDTF">2011-06-15T20:13:53Z</dcterms:modified>
</cp:coreProperties>
</file>