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4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6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32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22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7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5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9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9027-8B86-4D66-874E-2BBA5D03E599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7BFD-DBF9-4634-8DDA-C49F86ED8F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4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Lucas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Océane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2857682" cy="48110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277123" cy="39579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66" y="1083226"/>
            <a:ext cx="1730059" cy="28335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9751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Florian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24400" y="152400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66312" y="368424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err="1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Odran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86504" y="35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86504" y="492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33324"/>
            <a:ext cx="2040809" cy="36960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2508" y="4705082"/>
            <a:ext cx="1500071" cy="121920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8" y="1138798"/>
            <a:ext cx="2562986" cy="205038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4" y="5065700"/>
            <a:ext cx="1299582" cy="10396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3" y="1118994"/>
            <a:ext cx="3048006" cy="24384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5" y="3323924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44479" y="28530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83389" y="505294"/>
            <a:ext cx="2061473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Logan R.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860032" y="2690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01944" y="4850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Axel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2673055" cy="37573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68" y="1255864"/>
            <a:ext cx="2438405" cy="34692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35638"/>
            <a:ext cx="2438405" cy="30480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44479" y="28530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83389" y="505294"/>
            <a:ext cx="2061473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Hugo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2690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901944" y="4850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Enzo D.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17" y="3119294"/>
            <a:ext cx="1118618" cy="11094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4" y="3119294"/>
            <a:ext cx="2438405" cy="33692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7" y="1235626"/>
            <a:ext cx="3048006" cy="24384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76" y="1340768"/>
            <a:ext cx="3048006" cy="243840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06817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0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Yannis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err="1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Léane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80738"/>
            <a:ext cx="2160240" cy="36369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6" y="1083226"/>
            <a:ext cx="2738797" cy="21910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87" y="2956603"/>
            <a:ext cx="2788136" cy="34851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70" y="879384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248190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457200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Enzo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Clélia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28170"/>
            <a:ext cx="2520280" cy="31503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57916"/>
            <a:ext cx="2049438" cy="25617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5" y="3140968"/>
            <a:ext cx="2616079" cy="3270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0" y="1340768"/>
            <a:ext cx="3048006" cy="24384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99155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Tom D.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Jade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0" y="1083226"/>
            <a:ext cx="3048006" cy="24384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48614"/>
            <a:ext cx="2592288" cy="32403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69" y="3288156"/>
            <a:ext cx="2438405" cy="30480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9" y="1083226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Loïk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Lou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0" y="2924944"/>
            <a:ext cx="2728975" cy="34112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13036"/>
            <a:ext cx="3048006" cy="24384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2976"/>
            <a:ext cx="2438405" cy="30480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49" y="5007010"/>
            <a:ext cx="1003178" cy="12539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73515" y="335227"/>
            <a:ext cx="2068056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Logan H.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Maëlle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2" y="3140968"/>
            <a:ext cx="2438405" cy="30480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90594"/>
            <a:ext cx="3048006" cy="24384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38" y="3288156"/>
            <a:ext cx="2438405" cy="30480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62" y="3126123"/>
            <a:ext cx="1524003" cy="121920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15" y="5620729"/>
            <a:ext cx="803923" cy="6431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2" y="1041008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Erwan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Margot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7" y="3238475"/>
            <a:ext cx="1934349" cy="30406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168">
            <a:off x="560641" y="2210766"/>
            <a:ext cx="1067648" cy="8541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5" y="968893"/>
            <a:ext cx="2438405" cy="350733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59" y="4476229"/>
            <a:ext cx="1442298" cy="18028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92" y="1083226"/>
            <a:ext cx="3048006" cy="24384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31095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1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7896" y="1166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4048" y="204113"/>
            <a:ext cx="3931850" cy="6343048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E36C0A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79808" y="332656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effectLst/>
                <a:latin typeface="Fineliner Script"/>
                <a:ea typeface="Calibri"/>
                <a:cs typeface="Times New Roman"/>
              </a:rPr>
              <a:t>Thomas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42238" y="332656"/>
            <a:ext cx="1855470" cy="750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953735"/>
                </a:solidFill>
                <a:effectLst/>
                <a:latin typeface="Fineliner Script"/>
                <a:ea typeface="Calibri"/>
                <a:cs typeface="Times New Roman"/>
              </a:rPr>
              <a:t>Clara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048006" cy="24384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" y="3375637"/>
            <a:ext cx="2438405" cy="30480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8156"/>
            <a:ext cx="2438405" cy="30480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1761">
            <a:off x="5506180" y="2946790"/>
            <a:ext cx="1072117" cy="8576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37232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697725" y="2690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32208" y="457200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Tom M.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0296" y="269032"/>
            <a:ext cx="3939294" cy="6343048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>
                <a:solidFill>
                  <a:srgbClr val="948A54"/>
                </a:solidFill>
                <a:effectLst/>
                <a:latin typeface="Speedy"/>
                <a:ea typeface="Calibri"/>
                <a:cs typeface="Estrangelo Edessa"/>
              </a:rPr>
              <a:t> 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39637" y="458384"/>
            <a:ext cx="1855470" cy="750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dirty="0" err="1" smtClean="0">
                <a:solidFill>
                  <a:srgbClr val="17375E"/>
                </a:solidFill>
                <a:latin typeface="Fineliner Script"/>
                <a:ea typeface="Calibri"/>
                <a:cs typeface="Times New Roman"/>
              </a:rPr>
              <a:t>Coddy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8954"/>
            <a:ext cx="3048006" cy="24384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5" y="3453999"/>
            <a:ext cx="2438405" cy="30480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14997"/>
            <a:ext cx="2736304" cy="34203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30" y="1002151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34</Words>
  <Application>Microsoft Office PowerPoint</Application>
  <PresentationFormat>Affichage à l'écran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séverine eve</dc:creator>
  <cp:lastModifiedBy>séverine eve</cp:lastModifiedBy>
  <cp:revision>11</cp:revision>
  <dcterms:created xsi:type="dcterms:W3CDTF">2013-04-08T12:18:18Z</dcterms:created>
  <dcterms:modified xsi:type="dcterms:W3CDTF">2013-04-09T06:45:30Z</dcterms:modified>
</cp:coreProperties>
</file>