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586"/>
  </p:normalViewPr>
  <p:slideViewPr>
    <p:cSldViewPr snapToGrid="0" snapToObjects="1">
      <p:cViewPr varScale="1">
        <p:scale>
          <a:sx n="62" d="100"/>
          <a:sy n="62" d="100"/>
        </p:scale>
        <p:origin x="2744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9E49-62C5-3042-95C3-7FCCA21168AA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B7E2-3F1D-EB42-B75A-0097CB1B8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2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9E49-62C5-3042-95C3-7FCCA21168AA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B7E2-3F1D-EB42-B75A-0097CB1B8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98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9E49-62C5-3042-95C3-7FCCA21168AA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B7E2-3F1D-EB42-B75A-0097CB1B8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33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9E49-62C5-3042-95C3-7FCCA21168AA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B7E2-3F1D-EB42-B75A-0097CB1B8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78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9E49-62C5-3042-95C3-7FCCA21168AA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B7E2-3F1D-EB42-B75A-0097CB1B8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9E49-62C5-3042-95C3-7FCCA21168AA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B7E2-3F1D-EB42-B75A-0097CB1B8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71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9E49-62C5-3042-95C3-7FCCA21168AA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B7E2-3F1D-EB42-B75A-0097CB1B8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15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9E49-62C5-3042-95C3-7FCCA21168AA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B7E2-3F1D-EB42-B75A-0097CB1B8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39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9E49-62C5-3042-95C3-7FCCA21168AA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B7E2-3F1D-EB42-B75A-0097CB1B8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29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9E49-62C5-3042-95C3-7FCCA21168AA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B7E2-3F1D-EB42-B75A-0097CB1B8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60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9E49-62C5-3042-95C3-7FCCA21168AA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B7E2-3F1D-EB42-B75A-0097CB1B8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89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89E49-62C5-3042-95C3-7FCCA21168AA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DB7E2-3F1D-EB42-B75A-0097CB1B8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40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tiquette ronde fleches pleine.png">
            <a:extLst>
              <a:ext uri="{FF2B5EF4-FFF2-40B4-BE49-F238E27FC236}">
                <a16:creationId xmlns:a16="http://schemas.microsoft.com/office/drawing/2014/main" id="{FA1C8CEC-A2A2-1F40-8888-95A3A33F4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3" t="46082" r="45925" b="32577"/>
          <a:stretch/>
        </p:blipFill>
        <p:spPr>
          <a:xfrm>
            <a:off x="-27446" y="451418"/>
            <a:ext cx="6614416" cy="69852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0548562-1FC7-744C-BB0F-4D89168A0E3C}"/>
              </a:ext>
            </a:extLst>
          </p:cNvPr>
          <p:cNvSpPr txBox="1"/>
          <p:nvPr/>
        </p:nvSpPr>
        <p:spPr>
          <a:xfrm>
            <a:off x="972704" y="2258740"/>
            <a:ext cx="4206901" cy="3087167"/>
          </a:xfrm>
          <a:prstGeom prst="rect">
            <a:avLst/>
          </a:prstGeom>
          <a:noFill/>
        </p:spPr>
        <p:txBody>
          <a:bodyPr wrap="square" lIns="99509" tIns="49754" rIns="99509" bIns="49754" rtlCol="0">
            <a:spAutoFit/>
          </a:bodyPr>
          <a:lstStyle/>
          <a:p>
            <a:pPr algn="ctr"/>
            <a:r>
              <a:rPr lang="fr-FR" sz="6497" dirty="0">
                <a:latin typeface="Always In My Heart"/>
                <a:cs typeface="Always In My Heart"/>
              </a:rPr>
              <a:t>Classeur </a:t>
            </a:r>
            <a:br>
              <a:rPr lang="fr-FR" sz="6497" dirty="0">
                <a:latin typeface="Always In My Heart"/>
                <a:cs typeface="Always In My Heart"/>
              </a:rPr>
            </a:br>
            <a:r>
              <a:rPr lang="fr-FR" sz="6497" dirty="0">
                <a:latin typeface="Always In My Heart"/>
                <a:cs typeface="Always In My Heart"/>
              </a:rPr>
              <a:t>de la maîtresse</a:t>
            </a:r>
          </a:p>
          <a:p>
            <a:pPr algn="ctr"/>
            <a:r>
              <a:rPr lang="fr-FR" sz="6497" dirty="0">
                <a:latin typeface="Always In My Heart"/>
                <a:cs typeface="Always In My Heart"/>
              </a:rPr>
              <a:t>2018 / 2019</a:t>
            </a:r>
          </a:p>
        </p:txBody>
      </p:sp>
      <p:pic>
        <p:nvPicPr>
          <p:cNvPr id="6" name="Image 5" descr="Turquoise Washi.png">
            <a:extLst>
              <a:ext uri="{FF2B5EF4-FFF2-40B4-BE49-F238E27FC236}">
                <a16:creationId xmlns:a16="http://schemas.microsoft.com/office/drawing/2014/main" id="{44838E2C-4919-BC40-B4D0-71149390BC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36897" r="49538" b="54823"/>
          <a:stretch/>
        </p:blipFill>
        <p:spPr>
          <a:xfrm rot="10800000">
            <a:off x="-1" y="135073"/>
            <a:ext cx="7559675" cy="388322"/>
          </a:xfrm>
          <a:prstGeom prst="rect">
            <a:avLst/>
          </a:prstGeom>
        </p:spPr>
      </p:pic>
      <p:pic>
        <p:nvPicPr>
          <p:cNvPr id="7" name="Image 6" descr="Turquoise Washi.png">
            <a:extLst>
              <a:ext uri="{FF2B5EF4-FFF2-40B4-BE49-F238E27FC236}">
                <a16:creationId xmlns:a16="http://schemas.microsoft.com/office/drawing/2014/main" id="{993A5D79-B73B-A042-9C0C-FA08816F4A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36897" r="49538" b="54823"/>
          <a:stretch/>
        </p:blipFill>
        <p:spPr>
          <a:xfrm rot="10800000">
            <a:off x="6941" y="10139984"/>
            <a:ext cx="7559675" cy="388322"/>
          </a:xfrm>
          <a:prstGeom prst="rect">
            <a:avLst/>
          </a:prstGeom>
          <a:solidFill>
            <a:schemeClr val="lt1">
              <a:alpha val="46000"/>
            </a:schemeClr>
          </a:solidFill>
        </p:spPr>
      </p:pic>
      <p:pic>
        <p:nvPicPr>
          <p:cNvPr id="8" name="Image 7" descr="Fleche et plumes.png">
            <a:extLst>
              <a:ext uri="{FF2B5EF4-FFF2-40B4-BE49-F238E27FC236}">
                <a16:creationId xmlns:a16="http://schemas.microsoft.com/office/drawing/2014/main" id="{67CB72E3-50DD-684F-AF8B-4A00BF93DE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8" y="6425574"/>
            <a:ext cx="6588165" cy="3778667"/>
          </a:xfrm>
          <a:prstGeom prst="rect">
            <a:avLst/>
          </a:prstGeom>
        </p:spPr>
      </p:pic>
      <p:pic>
        <p:nvPicPr>
          <p:cNvPr id="9" name="Image 8" descr="Etiquette ronde fleches pleine.png">
            <a:extLst>
              <a:ext uri="{FF2B5EF4-FFF2-40B4-BE49-F238E27FC236}">
                <a16:creationId xmlns:a16="http://schemas.microsoft.com/office/drawing/2014/main" id="{72B23CF4-910F-9844-8FF7-857FFFF40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3" t="46082" r="45925" b="32577"/>
          <a:stretch/>
        </p:blipFill>
        <p:spPr>
          <a:xfrm>
            <a:off x="-34985" y="7361284"/>
            <a:ext cx="3958777" cy="251922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B30403A-9CE3-3E4B-A8B6-D95771C9BEA8}"/>
              </a:ext>
            </a:extLst>
          </p:cNvPr>
          <p:cNvSpPr txBox="1"/>
          <p:nvPr/>
        </p:nvSpPr>
        <p:spPr>
          <a:xfrm>
            <a:off x="-211131" y="7930661"/>
            <a:ext cx="4206901" cy="654245"/>
          </a:xfrm>
          <a:prstGeom prst="rect">
            <a:avLst/>
          </a:prstGeom>
          <a:noFill/>
        </p:spPr>
        <p:txBody>
          <a:bodyPr wrap="square" lIns="99509" tIns="49754" rIns="99509" bIns="49754" rtlCol="0">
            <a:spAutoFit/>
          </a:bodyPr>
          <a:lstStyle/>
          <a:p>
            <a:pPr algn="ctr"/>
            <a:r>
              <a:rPr lang="fr-FR" sz="3599" dirty="0">
                <a:latin typeface="Never Say Never" panose="02000000000000000000" pitchFamily="2" charset="0"/>
                <a:cs typeface="Always In My Heart"/>
              </a:rPr>
              <a:t>Classe</a:t>
            </a:r>
          </a:p>
        </p:txBody>
      </p:sp>
      <p:pic>
        <p:nvPicPr>
          <p:cNvPr id="11" name="Image 10" descr="Etiquette ronde fleches pleine.png">
            <a:extLst>
              <a:ext uri="{FF2B5EF4-FFF2-40B4-BE49-F238E27FC236}">
                <a16:creationId xmlns:a16="http://schemas.microsoft.com/office/drawing/2014/main" id="{A1C85D11-3A12-8442-813F-3D2AD04CC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3" t="46082" r="45925" b="32577"/>
          <a:stretch/>
        </p:blipFill>
        <p:spPr>
          <a:xfrm>
            <a:off x="3851815" y="1315151"/>
            <a:ext cx="3958777" cy="165548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133D4F5-E59E-3949-8139-99675C1F62CD}"/>
              </a:ext>
            </a:extLst>
          </p:cNvPr>
          <p:cNvSpPr txBox="1"/>
          <p:nvPr/>
        </p:nvSpPr>
        <p:spPr>
          <a:xfrm>
            <a:off x="3675669" y="1890974"/>
            <a:ext cx="4206901" cy="531186"/>
          </a:xfrm>
          <a:prstGeom prst="rect">
            <a:avLst/>
          </a:prstGeom>
          <a:noFill/>
        </p:spPr>
        <p:txBody>
          <a:bodyPr wrap="square" lIns="99509" tIns="49754" rIns="99509" bIns="49754" rtlCol="0">
            <a:spAutoFit/>
          </a:bodyPr>
          <a:lstStyle/>
          <a:p>
            <a:pPr algn="ctr"/>
            <a:r>
              <a:rPr lang="fr-FR" sz="2799" dirty="0">
                <a:latin typeface="Never Say Never" panose="02000000000000000000" pitchFamily="2" charset="0"/>
                <a:ea typeface="A little sunshine" panose="02000603000000000000" pitchFamily="2" charset="0"/>
                <a:cs typeface="Always In My Heart"/>
              </a:rPr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41231380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4</Words>
  <Application>Microsoft Macintosh PowerPoint</Application>
  <PresentationFormat>Personnalisé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 little sunshine</vt:lpstr>
      <vt:lpstr>Always In My Heart</vt:lpstr>
      <vt:lpstr>Arial</vt:lpstr>
      <vt:lpstr>Calibri</vt:lpstr>
      <vt:lpstr>Calibri Light</vt:lpstr>
      <vt:lpstr>Never Say Never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D.</dc:creator>
  <cp:lastModifiedBy>Julie D.</cp:lastModifiedBy>
  <cp:revision>2</cp:revision>
  <dcterms:created xsi:type="dcterms:W3CDTF">2018-07-20T10:32:48Z</dcterms:created>
  <dcterms:modified xsi:type="dcterms:W3CDTF">2018-07-20T10:45:32Z</dcterms:modified>
</cp:coreProperties>
</file>