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19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BC303ED0-B2C6-5640-BB70-EDACB2974EA3}" type="datetimeFigureOut">
              <a:rPr lang="fr-FR" smtClean="0"/>
              <a:t>14/02/17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5A147DBA-E45D-1842-B007-C91508B95DA5}" type="slidenum">
              <a:rPr lang="fr-FR" smtClean="0"/>
              <a:t>‹#›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03ED0-B2C6-5640-BB70-EDACB2974EA3}" type="datetimeFigureOut">
              <a:rPr lang="fr-FR" smtClean="0"/>
              <a:t>14/02/17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47DBA-E45D-1842-B007-C91508B95DA5}" type="slidenum">
              <a:rPr lang="fr-FR" smtClean="0"/>
              <a:t>‹#›</a:t>
            </a:fld>
            <a:endParaRPr lang="fr-FR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03ED0-B2C6-5640-BB70-EDACB2974EA3}" type="datetimeFigureOut">
              <a:rPr lang="fr-FR" smtClean="0"/>
              <a:t>14/02/17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47DBA-E45D-1842-B007-C91508B95DA5}" type="slidenum">
              <a:rPr lang="fr-FR" smtClean="0"/>
              <a:t>‹#›</a:t>
            </a:fld>
            <a:endParaRPr lang="fr-FR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03ED0-B2C6-5640-BB70-EDACB2974EA3}" type="datetimeFigureOut">
              <a:rPr lang="fr-FR" smtClean="0"/>
              <a:t>14/02/17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47DBA-E45D-1842-B007-C91508B95DA5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03ED0-B2C6-5640-BB70-EDACB2974EA3}" type="datetimeFigureOut">
              <a:rPr lang="fr-FR" smtClean="0"/>
              <a:t>14/02/17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47DBA-E45D-1842-B007-C91508B95DA5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03ED0-B2C6-5640-BB70-EDACB2974EA3}" type="datetimeFigureOut">
              <a:rPr lang="fr-FR" smtClean="0"/>
              <a:t>14/02/17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47DBA-E45D-1842-B007-C91508B95DA5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03ED0-B2C6-5640-BB70-EDACB2974EA3}" type="datetimeFigureOut">
              <a:rPr lang="fr-FR" smtClean="0"/>
              <a:t>14/02/17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47DBA-E45D-1842-B007-C91508B95DA5}" type="slidenum">
              <a:rPr lang="fr-FR" smtClean="0"/>
              <a:t>‹#›</a:t>
            </a:fld>
            <a:endParaRPr lang="fr-FR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03ED0-B2C6-5640-BB70-EDACB2974EA3}" type="datetimeFigureOut">
              <a:rPr lang="fr-FR" smtClean="0"/>
              <a:t>14/02/17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47DBA-E45D-1842-B007-C91508B95DA5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03ED0-B2C6-5640-BB70-EDACB2974EA3}" type="datetimeFigureOut">
              <a:rPr lang="fr-FR" smtClean="0"/>
              <a:t>14/02/17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47DBA-E45D-1842-B007-C91508B95DA5}" type="slidenum">
              <a:rPr lang="fr-FR" smtClean="0"/>
              <a:t>‹#›</a:t>
            </a:fld>
            <a:endParaRPr lang="fr-FR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ages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03ED0-B2C6-5640-BB70-EDACB2974EA3}" type="datetimeFigureOut">
              <a:rPr lang="fr-FR" smtClean="0"/>
              <a:t>14/02/17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47DBA-E45D-1842-B007-C91508B95DA5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03ED0-B2C6-5640-BB70-EDACB2974EA3}" type="datetimeFigureOut">
              <a:rPr lang="fr-FR" smtClean="0"/>
              <a:t>14/02/17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47DBA-E45D-1842-B007-C91508B95DA5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03ED0-B2C6-5640-BB70-EDACB2974EA3}" type="datetimeFigureOut">
              <a:rPr lang="fr-FR" smtClean="0"/>
              <a:t>14/02/17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47DBA-E45D-1842-B007-C91508B95DA5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03ED0-B2C6-5640-BB70-EDACB2974EA3}" type="datetimeFigureOut">
              <a:rPr lang="fr-FR" smtClean="0"/>
              <a:t>14/02/17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47DBA-E45D-1842-B007-C91508B95DA5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filigran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fr-FR" smtClean="0"/>
              <a:t>Cliquez et modifiez le titre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BC303ED0-B2C6-5640-BB70-EDACB2974EA3}" type="datetimeFigureOut">
              <a:rPr lang="fr-FR" smtClean="0"/>
              <a:t>14/02/17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5A147DBA-E45D-1842-B007-C91508B95DA5}" type="slidenum">
              <a:rPr lang="fr-FR" smtClean="0"/>
              <a:t>‹#›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03ED0-B2C6-5640-BB70-EDACB2974EA3}" type="datetimeFigureOut">
              <a:rPr lang="fr-FR" smtClean="0"/>
              <a:t>14/02/17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47DBA-E45D-1842-B007-C91508B95DA5}" type="slidenum">
              <a:rPr lang="fr-FR" smtClean="0"/>
              <a:t>‹#›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avec filigra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03ED0-B2C6-5640-BB70-EDACB2974EA3}" type="datetimeFigureOut">
              <a:rPr lang="fr-FR" smtClean="0"/>
              <a:t>14/02/17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47DBA-E45D-1842-B007-C91508B95DA5}" type="slidenum">
              <a:rPr lang="fr-FR" smtClean="0"/>
              <a:t>‹#›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avec imag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03ED0-B2C6-5640-BB70-EDACB2974EA3}" type="datetimeFigureOut">
              <a:rPr lang="fr-FR" smtClean="0"/>
              <a:t>14/02/17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47DBA-E45D-1842-B007-C91508B95DA5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03ED0-B2C6-5640-BB70-EDACB2974EA3}" type="datetimeFigureOut">
              <a:rPr lang="fr-FR" smtClean="0"/>
              <a:t>14/02/17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47DBA-E45D-1842-B007-C91508B95DA5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03ED0-B2C6-5640-BB70-EDACB2974EA3}" type="datetimeFigureOut">
              <a:rPr lang="fr-FR" smtClean="0"/>
              <a:t>14/02/17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47DBA-E45D-1842-B007-C91508B95DA5}" type="slidenum">
              <a:rPr lang="fr-FR" smtClean="0"/>
              <a:t>‹#›</a:t>
            </a:fld>
            <a:endParaRPr lang="fr-FR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us, Haut et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03ED0-B2C6-5640-BB70-EDACB2974EA3}" type="datetimeFigureOut">
              <a:rPr lang="fr-FR" smtClean="0"/>
              <a:t>14/02/17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47DBA-E45D-1842-B007-C91508B95DA5}" type="slidenum">
              <a:rPr lang="fr-FR" smtClean="0"/>
              <a:t>‹#›</a:t>
            </a:fld>
            <a:endParaRPr lang="fr-FR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BC303ED0-B2C6-5640-BB70-EDACB2974EA3}" type="datetimeFigureOut">
              <a:rPr lang="fr-FR" smtClean="0"/>
              <a:t>14/02/17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5A147DBA-E45D-1842-B007-C91508B95DA5}" type="slidenum">
              <a:rPr lang="fr-FR" smtClean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microsoft.com/office/2007/relationships/hdphoto" Target="../media/hdphoto1.wdp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3.png"/><Relationship Id="rId6" Type="http://schemas.microsoft.com/office/2007/relationships/hdphoto" Target="../media/hdphoto1.wdp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13.png"/><Relationship Id="rId7" Type="http://schemas.microsoft.com/office/2007/relationships/hdphoto" Target="../media/hdphoto1.wdp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9" Type="http://schemas.openxmlformats.org/officeDocument/2006/relationships/image" Target="../media/image29.png"/><Relationship Id="rId10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3141762" y="207326"/>
            <a:ext cx="43460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 smtClean="0">
                <a:latin typeface="+mj-lt"/>
              </a:rPr>
              <a:t>L’ancienne Egypte</a:t>
            </a:r>
            <a:endParaRPr lang="fr-FR" sz="4400" b="1" dirty="0">
              <a:latin typeface="+mj-lt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871806" y="1715272"/>
            <a:ext cx="698159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Il y a très très longtemps, naissait une grande civilisation </a:t>
            </a:r>
          </a:p>
          <a:p>
            <a:r>
              <a:rPr lang="fr-FR" sz="2400" dirty="0"/>
              <a:t>d</a:t>
            </a:r>
            <a:r>
              <a:rPr lang="fr-FR" sz="2400" dirty="0" smtClean="0"/>
              <a:t>ans un pays situé en Afrique, l’Egypte.</a:t>
            </a:r>
          </a:p>
          <a:p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193" y="2676940"/>
            <a:ext cx="7490143" cy="3635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7" b="98884" l="1104" r="96689">
                        <a14:foregroundMark x1="75717" y1="44019" x2="30464" y2="55502"/>
                        <a14:foregroundMark x1="49227" y1="53907" x2="63797" y2="51515"/>
                        <a14:foregroundMark x1="57395" y1="71292" x2="68874" y2="69537"/>
                        <a14:foregroundMark x1="66446" y1="55502" x2="85430" y2="94418"/>
                        <a14:foregroundMark x1="68874" y1="71451" x2="53201" y2="94418"/>
                        <a14:foregroundMark x1="60265" y1="96172" x2="75055" y2="88198"/>
                        <a14:foregroundMark x1="62914" y1="97129" x2="83664" y2="95375"/>
                        <a14:foregroundMark x1="37307" y1="65231" x2="26049" y2="88038"/>
                        <a14:foregroundMark x1="23841" y1="82137" x2="23841" y2="82137"/>
                        <a14:foregroundMark x1="23841" y1="82137" x2="23841" y2="82137"/>
                        <a14:foregroundMark x1="23841" y1="82137" x2="23841" y2="82137"/>
                        <a14:foregroundMark x1="27373" y1="91388" x2="27373" y2="91388"/>
                        <a14:foregroundMark x1="34658" y1="95534" x2="34658" y2="95534"/>
                        <a14:foregroundMark x1="34658" y1="95534" x2="34658" y2="95534"/>
                        <a14:foregroundMark x1="34658" y1="95534" x2="34658" y2="95534"/>
                        <a14:foregroundMark x1="34658" y1="95534" x2="34658" y2="95534"/>
                        <a14:foregroundMark x1="51435" y1="95056" x2="16115" y2="97289"/>
                        <a14:foregroundMark x1="28035" y1="81499" x2="30905" y2="69219"/>
                        <a14:foregroundMark x1="20971" y1="40829" x2="32671" y2="50558"/>
                        <a14:foregroundMark x1="24945" y1="65869" x2="17439" y2="71451"/>
                        <a14:foregroundMark x1="11479" y1="67943" x2="19426" y2="70494"/>
                        <a14:foregroundMark x1="9934" y1="54864" x2="11479" y2="69219"/>
                        <a14:foregroundMark x1="2208" y1="54545" x2="5519" y2="51037"/>
                        <a14:foregroundMark x1="6623" y1="51037" x2="9713" y2="54864"/>
                        <a14:foregroundMark x1="8389" y1="54864" x2="10596" y2="68740"/>
                        <a14:foregroundMark x1="80795" y1="87719" x2="81457" y2="90909"/>
                        <a14:foregroundMark x1="79912" y1="23923" x2="79912" y2="23923"/>
                        <a14:foregroundMark x1="81457" y1="24402" x2="81457" y2="24402"/>
                        <a14:foregroundMark x1="84327" y1="27273" x2="84327" y2="27273"/>
                        <a14:foregroundMark x1="84327" y1="27273" x2="84327" y2="27273"/>
                        <a14:foregroundMark x1="85872" y1="32057" x2="85872" y2="32057"/>
                        <a14:foregroundMark x1="91391" y1="48485" x2="91391" y2="48485"/>
                        <a14:foregroundMark x1="92494" y1="51834" x2="92494" y2="51834"/>
                        <a14:foregroundMark x1="92715" y1="55662" x2="92715" y2="55662"/>
                        <a14:foregroundMark x1="82561" y1="17384" x2="82561" y2="17384"/>
                        <a14:foregroundMark x1="80353" y1="18022" x2="80353" y2="18022"/>
                        <a14:foregroundMark x1="87196" y1="21372" x2="87196" y2="21372"/>
                        <a14:foregroundMark x1="66667" y1="64753" x2="66667" y2="64753"/>
                        <a14:foregroundMark x1="75938" y1="80064" x2="75938" y2="80064"/>
                        <a14:foregroundMark x1="70861" y1="74641" x2="76159" y2="84051"/>
                        <a14:foregroundMark x1="72848" y1="48006" x2="75717" y2="45774"/>
                        <a14:foregroundMark x1="76380" y1="49282" x2="76380" y2="49282"/>
                        <a14:foregroundMark x1="47461" y1="87719" x2="46578" y2="89952"/>
                        <a14:backgroundMark x1="66004" y1="58214" x2="66004" y2="58214"/>
                        <a14:backgroundMark x1="70640" y1="61563" x2="70640" y2="61563"/>
                        <a14:backgroundMark x1="68653" y1="59011" x2="68653" y2="59011"/>
                        <a14:backgroundMark x1="67991" y1="61722" x2="67991" y2="61722"/>
                        <a14:backgroundMark x1="69536" y1="64115" x2="69536" y2="64115"/>
                        <a14:backgroundMark x1="69536" y1="65231" x2="69536" y2="65231"/>
                        <a14:backgroundMark x1="69536" y1="65231" x2="69536" y2="65231"/>
                        <a14:backgroundMark x1="69536" y1="65231" x2="69536" y2="65231"/>
                        <a14:backgroundMark x1="69536" y1="65231" x2="69536" y2="65231"/>
                        <a14:backgroundMark x1="69536" y1="65231" x2="69536" y2="65231"/>
                        <a14:backgroundMark x1="30684" y1="68421" x2="8168" y2="98884"/>
                        <a14:backgroundMark x1="14128" y1="61404" x2="14128" y2="61404"/>
                        <a14:backgroundMark x1="73510" y1="73365" x2="73510" y2="73365"/>
                        <a14:backgroundMark x1="73510" y1="73365" x2="73510" y2="73365"/>
                        <a14:backgroundMark x1="81236" y1="87241" x2="67991" y2="65550"/>
                        <a14:backgroundMark x1="32671" y1="49123" x2="32671" y2="49123"/>
                        <a14:backgroundMark x1="22737" y1="41308" x2="22737" y2="41308"/>
                        <a14:backgroundMark x1="18985" y1="63317" x2="18985" y2="63317"/>
                        <a14:backgroundMark x1="18322" y1="60447" x2="18322" y2="60447"/>
                        <a14:backgroundMark x1="18322" y1="60447" x2="18322" y2="60447"/>
                        <a14:backgroundMark x1="16336" y1="66188" x2="16336" y2="66188"/>
                        <a14:backgroundMark x1="5298" y1="59330" x2="5298" y2="59330"/>
                        <a14:backgroundMark x1="6402" y1="54864" x2="6402" y2="54864"/>
                        <a14:backgroundMark x1="83223" y1="19777" x2="83223" y2="19777"/>
                        <a14:backgroundMark x1="84106" y1="22807" x2="84106" y2="2280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324829">
            <a:off x="0" y="285459"/>
            <a:ext cx="2068996" cy="28637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ZoneTexte 9"/>
          <p:cNvSpPr txBox="1"/>
          <p:nvPr/>
        </p:nvSpPr>
        <p:spPr>
          <a:xfrm>
            <a:off x="4724129" y="3537522"/>
            <a:ext cx="296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>
                <a:solidFill>
                  <a:srgbClr val="FF0000"/>
                </a:solidFill>
              </a:rPr>
              <a:t>.</a:t>
            </a:r>
            <a:endParaRPr lang="fr-FR" sz="3600" dirty="0">
              <a:solidFill>
                <a:srgbClr val="FF0000"/>
              </a:solidFill>
            </a:endParaRPr>
          </a:p>
        </p:txBody>
      </p:sp>
      <p:cxnSp>
        <p:nvCxnSpPr>
          <p:cNvPr id="12" name="Connecteur droit avec flèche 11"/>
          <p:cNvCxnSpPr/>
          <p:nvPr/>
        </p:nvCxnSpPr>
        <p:spPr>
          <a:xfrm flipV="1">
            <a:off x="3900576" y="4042883"/>
            <a:ext cx="933028" cy="9459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5463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11008" y="220285"/>
            <a:ext cx="8738290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En Afrique du nord, il fait très chaud.  Le désert occupe une grande partie du territoire.</a:t>
            </a:r>
          </a:p>
          <a:p>
            <a:r>
              <a:rPr lang="fr-FR" dirty="0" smtClean="0"/>
              <a:t>L’Egypte possédait un véritable trésor…le Nil! </a:t>
            </a:r>
          </a:p>
          <a:p>
            <a:r>
              <a:rPr lang="fr-FR" dirty="0" smtClean="0"/>
              <a:t>C’est le plus grand fleuve du monde. Grâce au Nil, les égyptiens pouvaient vivre normalement. </a:t>
            </a:r>
          </a:p>
          <a:p>
            <a:r>
              <a:rPr lang="fr-FR" dirty="0"/>
              <a:t>L</a:t>
            </a:r>
            <a:r>
              <a:rPr lang="fr-FR" dirty="0" smtClean="0"/>
              <a:t>’Egypte était même le pays le plus riche de la région car ils vendaient leurs récoltes aux </a:t>
            </a:r>
          </a:p>
          <a:p>
            <a:r>
              <a:rPr lang="fr-FR" dirty="0" smtClean="0"/>
              <a:t>autres pays.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233" y="1796984"/>
            <a:ext cx="2459480" cy="470074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713" y="1796984"/>
            <a:ext cx="3987902" cy="261532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5714" y="4412305"/>
            <a:ext cx="3987902" cy="2015761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7" b="98884" l="1104" r="96689">
                        <a14:foregroundMark x1="75717" y1="44019" x2="30464" y2="55502"/>
                        <a14:foregroundMark x1="49227" y1="53907" x2="63797" y2="51515"/>
                        <a14:foregroundMark x1="57395" y1="71292" x2="68874" y2="69537"/>
                        <a14:foregroundMark x1="66446" y1="55502" x2="85430" y2="94418"/>
                        <a14:foregroundMark x1="68874" y1="71451" x2="53201" y2="94418"/>
                        <a14:foregroundMark x1="60265" y1="96172" x2="75055" y2="88198"/>
                        <a14:foregroundMark x1="62914" y1="97129" x2="83664" y2="95375"/>
                        <a14:foregroundMark x1="37307" y1="65231" x2="26049" y2="88038"/>
                        <a14:foregroundMark x1="23841" y1="82137" x2="23841" y2="82137"/>
                        <a14:foregroundMark x1="23841" y1="82137" x2="23841" y2="82137"/>
                        <a14:foregroundMark x1="23841" y1="82137" x2="23841" y2="82137"/>
                        <a14:foregroundMark x1="27373" y1="91388" x2="27373" y2="91388"/>
                        <a14:foregroundMark x1="34658" y1="95534" x2="34658" y2="95534"/>
                        <a14:foregroundMark x1="34658" y1="95534" x2="34658" y2="95534"/>
                        <a14:foregroundMark x1="34658" y1="95534" x2="34658" y2="95534"/>
                        <a14:foregroundMark x1="34658" y1="95534" x2="34658" y2="95534"/>
                        <a14:foregroundMark x1="51435" y1="95056" x2="16115" y2="97289"/>
                        <a14:foregroundMark x1="28035" y1="81499" x2="30905" y2="69219"/>
                        <a14:foregroundMark x1="20971" y1="40829" x2="32671" y2="50558"/>
                        <a14:foregroundMark x1="24945" y1="65869" x2="17439" y2="71451"/>
                        <a14:foregroundMark x1="11479" y1="67943" x2="19426" y2="70494"/>
                        <a14:foregroundMark x1="9934" y1="54864" x2="11479" y2="69219"/>
                        <a14:foregroundMark x1="2208" y1="54545" x2="5519" y2="51037"/>
                        <a14:foregroundMark x1="6623" y1="51037" x2="9713" y2="54864"/>
                        <a14:foregroundMark x1="8389" y1="54864" x2="10596" y2="68740"/>
                        <a14:foregroundMark x1="80795" y1="87719" x2="81457" y2="90909"/>
                        <a14:foregroundMark x1="79912" y1="23923" x2="79912" y2="23923"/>
                        <a14:foregroundMark x1="81457" y1="24402" x2="81457" y2="24402"/>
                        <a14:foregroundMark x1="84327" y1="27273" x2="84327" y2="27273"/>
                        <a14:foregroundMark x1="84327" y1="27273" x2="84327" y2="27273"/>
                        <a14:foregroundMark x1="85872" y1="32057" x2="85872" y2="32057"/>
                        <a14:foregroundMark x1="91391" y1="48485" x2="91391" y2="48485"/>
                        <a14:foregroundMark x1="92494" y1="51834" x2="92494" y2="51834"/>
                        <a14:foregroundMark x1="92715" y1="55662" x2="92715" y2="55662"/>
                        <a14:foregroundMark x1="82561" y1="17384" x2="82561" y2="17384"/>
                        <a14:foregroundMark x1="80353" y1="18022" x2="80353" y2="18022"/>
                        <a14:foregroundMark x1="87196" y1="21372" x2="87196" y2="21372"/>
                        <a14:foregroundMark x1="66667" y1="64753" x2="66667" y2="64753"/>
                        <a14:foregroundMark x1="75938" y1="80064" x2="75938" y2="80064"/>
                        <a14:foregroundMark x1="70861" y1="74641" x2="76159" y2="84051"/>
                        <a14:foregroundMark x1="72848" y1="48006" x2="75717" y2="45774"/>
                        <a14:foregroundMark x1="76380" y1="49282" x2="76380" y2="49282"/>
                        <a14:foregroundMark x1="47461" y1="87719" x2="46578" y2="89952"/>
                        <a14:backgroundMark x1="66004" y1="58214" x2="66004" y2="58214"/>
                        <a14:backgroundMark x1="70640" y1="61563" x2="70640" y2="61563"/>
                        <a14:backgroundMark x1="68653" y1="59011" x2="68653" y2="59011"/>
                        <a14:backgroundMark x1="67991" y1="61722" x2="67991" y2="61722"/>
                        <a14:backgroundMark x1="69536" y1="64115" x2="69536" y2="64115"/>
                        <a14:backgroundMark x1="69536" y1="65231" x2="69536" y2="65231"/>
                        <a14:backgroundMark x1="69536" y1="65231" x2="69536" y2="65231"/>
                        <a14:backgroundMark x1="69536" y1="65231" x2="69536" y2="65231"/>
                        <a14:backgroundMark x1="69536" y1="65231" x2="69536" y2="65231"/>
                        <a14:backgroundMark x1="69536" y1="65231" x2="69536" y2="65231"/>
                        <a14:backgroundMark x1="30684" y1="68421" x2="8168" y2="98884"/>
                        <a14:backgroundMark x1="14128" y1="61404" x2="14128" y2="61404"/>
                        <a14:backgroundMark x1="73510" y1="73365" x2="73510" y2="73365"/>
                        <a14:backgroundMark x1="73510" y1="73365" x2="73510" y2="73365"/>
                        <a14:backgroundMark x1="81236" y1="87241" x2="67991" y2="65550"/>
                        <a14:backgroundMark x1="32671" y1="49123" x2="32671" y2="49123"/>
                        <a14:backgroundMark x1="22737" y1="41308" x2="22737" y2="41308"/>
                        <a14:backgroundMark x1="18985" y1="63317" x2="18985" y2="63317"/>
                        <a14:backgroundMark x1="18322" y1="60447" x2="18322" y2="60447"/>
                        <a14:backgroundMark x1="18322" y1="60447" x2="18322" y2="60447"/>
                        <a14:backgroundMark x1="16336" y1="66188" x2="16336" y2="66188"/>
                        <a14:backgroundMark x1="5298" y1="59330" x2="5298" y2="59330"/>
                        <a14:backgroundMark x1="6402" y1="54864" x2="6402" y2="54864"/>
                        <a14:backgroundMark x1="83223" y1="19777" x2="83223" y2="19777"/>
                        <a14:backgroundMark x1="84106" y1="22807" x2="84106" y2="2280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03616" y="3131100"/>
            <a:ext cx="2068996" cy="3416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38659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3968" y="152241"/>
            <a:ext cx="191911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/>
              <a:t>La religion</a:t>
            </a:r>
            <a:endParaRPr lang="fr-FR" sz="3200" dirty="0"/>
          </a:p>
        </p:txBody>
      </p:sp>
      <p:sp>
        <p:nvSpPr>
          <p:cNvPr id="3" name="ZoneTexte 2"/>
          <p:cNvSpPr txBox="1"/>
          <p:nvPr/>
        </p:nvSpPr>
        <p:spPr>
          <a:xfrm>
            <a:off x="323968" y="855225"/>
            <a:ext cx="84361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Les Egyptiens étaient très croyants. Ils croyaient en plusieurs dieux. </a:t>
            </a:r>
          </a:p>
          <a:p>
            <a:r>
              <a:rPr lang="fr-FR" dirty="0" smtClean="0"/>
              <a:t>On dit qu’ils étaient « polythéistes ».</a:t>
            </a:r>
          </a:p>
          <a:p>
            <a:r>
              <a:rPr lang="fr-FR" dirty="0" smtClean="0"/>
              <a:t>Le religion était très importante et il y avait beaucoup de temples construits pour les différents dieux. Les prêtres étaient très respectés.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968" y="2701885"/>
            <a:ext cx="4153415" cy="3712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ZoneTexte 4"/>
          <p:cNvSpPr txBox="1"/>
          <p:nvPr/>
        </p:nvSpPr>
        <p:spPr>
          <a:xfrm>
            <a:off x="323968" y="2332553"/>
            <a:ext cx="1842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Temple de Louxor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9189" y="2392829"/>
            <a:ext cx="3730379" cy="1664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6652" y="2392829"/>
            <a:ext cx="2093446" cy="402136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9493" y="4342850"/>
            <a:ext cx="1398653" cy="207134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57" b="98884" l="1104" r="96689">
                        <a14:foregroundMark x1="75717" y1="44019" x2="30464" y2="55502"/>
                        <a14:foregroundMark x1="49227" y1="53907" x2="63797" y2="51515"/>
                        <a14:foregroundMark x1="57395" y1="71292" x2="68874" y2="69537"/>
                        <a14:foregroundMark x1="66446" y1="55502" x2="85430" y2="94418"/>
                        <a14:foregroundMark x1="68874" y1="71451" x2="53201" y2="94418"/>
                        <a14:foregroundMark x1="60265" y1="96172" x2="75055" y2="88198"/>
                        <a14:foregroundMark x1="62914" y1="97129" x2="83664" y2="95375"/>
                        <a14:foregroundMark x1="37307" y1="65231" x2="26049" y2="88038"/>
                        <a14:foregroundMark x1="23841" y1="82137" x2="23841" y2="82137"/>
                        <a14:foregroundMark x1="23841" y1="82137" x2="23841" y2="82137"/>
                        <a14:foregroundMark x1="23841" y1="82137" x2="23841" y2="82137"/>
                        <a14:foregroundMark x1="27373" y1="91388" x2="27373" y2="91388"/>
                        <a14:foregroundMark x1="34658" y1="95534" x2="34658" y2="95534"/>
                        <a14:foregroundMark x1="34658" y1="95534" x2="34658" y2="95534"/>
                        <a14:foregroundMark x1="34658" y1="95534" x2="34658" y2="95534"/>
                        <a14:foregroundMark x1="34658" y1="95534" x2="34658" y2="95534"/>
                        <a14:foregroundMark x1="51435" y1="95056" x2="16115" y2="97289"/>
                        <a14:foregroundMark x1="28035" y1="81499" x2="30905" y2="69219"/>
                        <a14:foregroundMark x1="20971" y1="40829" x2="32671" y2="50558"/>
                        <a14:foregroundMark x1="24945" y1="65869" x2="17439" y2="71451"/>
                        <a14:foregroundMark x1="11479" y1="67943" x2="19426" y2="70494"/>
                        <a14:foregroundMark x1="9934" y1="54864" x2="11479" y2="69219"/>
                        <a14:foregroundMark x1="2208" y1="54545" x2="5519" y2="51037"/>
                        <a14:foregroundMark x1="6623" y1="51037" x2="9713" y2="54864"/>
                        <a14:foregroundMark x1="8389" y1="54864" x2="10596" y2="68740"/>
                        <a14:foregroundMark x1="80795" y1="87719" x2="81457" y2="90909"/>
                        <a14:foregroundMark x1="79912" y1="23923" x2="79912" y2="23923"/>
                        <a14:foregroundMark x1="81457" y1="24402" x2="81457" y2="24402"/>
                        <a14:foregroundMark x1="84327" y1="27273" x2="84327" y2="27273"/>
                        <a14:foregroundMark x1="84327" y1="27273" x2="84327" y2="27273"/>
                        <a14:foregroundMark x1="85872" y1="32057" x2="85872" y2="32057"/>
                        <a14:foregroundMark x1="91391" y1="48485" x2="91391" y2="48485"/>
                        <a14:foregroundMark x1="92494" y1="51834" x2="92494" y2="51834"/>
                        <a14:foregroundMark x1="92715" y1="55662" x2="92715" y2="55662"/>
                        <a14:foregroundMark x1="82561" y1="17384" x2="82561" y2="17384"/>
                        <a14:foregroundMark x1="80353" y1="18022" x2="80353" y2="18022"/>
                        <a14:foregroundMark x1="87196" y1="21372" x2="87196" y2="21372"/>
                        <a14:foregroundMark x1="66667" y1="64753" x2="66667" y2="64753"/>
                        <a14:foregroundMark x1="75938" y1="80064" x2="75938" y2="80064"/>
                        <a14:foregroundMark x1="70861" y1="74641" x2="76159" y2="84051"/>
                        <a14:foregroundMark x1="72848" y1="48006" x2="75717" y2="45774"/>
                        <a14:foregroundMark x1="76380" y1="49282" x2="76380" y2="49282"/>
                        <a14:foregroundMark x1="47461" y1="87719" x2="46578" y2="89952"/>
                        <a14:backgroundMark x1="66004" y1="58214" x2="66004" y2="58214"/>
                        <a14:backgroundMark x1="70640" y1="61563" x2="70640" y2="61563"/>
                        <a14:backgroundMark x1="68653" y1="59011" x2="68653" y2="59011"/>
                        <a14:backgroundMark x1="67991" y1="61722" x2="67991" y2="61722"/>
                        <a14:backgroundMark x1="69536" y1="64115" x2="69536" y2="64115"/>
                        <a14:backgroundMark x1="69536" y1="65231" x2="69536" y2="65231"/>
                        <a14:backgroundMark x1="69536" y1="65231" x2="69536" y2="65231"/>
                        <a14:backgroundMark x1="69536" y1="65231" x2="69536" y2="65231"/>
                        <a14:backgroundMark x1="69536" y1="65231" x2="69536" y2="65231"/>
                        <a14:backgroundMark x1="69536" y1="65231" x2="69536" y2="65231"/>
                        <a14:backgroundMark x1="30684" y1="68421" x2="8168" y2="98884"/>
                        <a14:backgroundMark x1="14128" y1="61404" x2="14128" y2="61404"/>
                        <a14:backgroundMark x1="73510" y1="73365" x2="73510" y2="73365"/>
                        <a14:backgroundMark x1="73510" y1="73365" x2="73510" y2="73365"/>
                        <a14:backgroundMark x1="81236" y1="87241" x2="67991" y2="65550"/>
                        <a14:backgroundMark x1="32671" y1="49123" x2="32671" y2="49123"/>
                        <a14:backgroundMark x1="22737" y1="41308" x2="22737" y2="41308"/>
                        <a14:backgroundMark x1="18985" y1="63317" x2="18985" y2="63317"/>
                        <a14:backgroundMark x1="18322" y1="60447" x2="18322" y2="60447"/>
                        <a14:backgroundMark x1="18322" y1="60447" x2="18322" y2="60447"/>
                        <a14:backgroundMark x1="16336" y1="66188" x2="16336" y2="66188"/>
                        <a14:backgroundMark x1="5298" y1="59330" x2="5298" y2="59330"/>
                        <a14:backgroundMark x1="6402" y1="54864" x2="6402" y2="54864"/>
                        <a14:backgroundMark x1="83223" y1="19777" x2="83223" y2="19777"/>
                        <a14:backgroundMark x1="84106" y1="22807" x2="84106" y2="2280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94315" y="152241"/>
            <a:ext cx="1010489" cy="16685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25768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36927" y="246201"/>
            <a:ext cx="51327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/>
              <a:t>Les principaux dieux égyptiens</a:t>
            </a:r>
            <a:endParaRPr lang="fr-FR" sz="32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1390"/>
            <a:ext cx="9144000" cy="471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414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29290" y="168453"/>
            <a:ext cx="351089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/>
              <a:t>Deux autres dieux….</a:t>
            </a:r>
            <a:endParaRPr lang="fr-FR" sz="32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777" y="921683"/>
            <a:ext cx="916312" cy="287276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6475" y="921683"/>
            <a:ext cx="1216692" cy="2801221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72133" y="3799085"/>
            <a:ext cx="28451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La puissante déesse Sekhmet, </a:t>
            </a:r>
          </a:p>
          <a:p>
            <a:r>
              <a:rPr lang="fr-FR" dirty="0" smtClean="0"/>
              <a:t>déesse guerrière.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0216" y="921682"/>
            <a:ext cx="1457497" cy="280122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8011" y="1315620"/>
            <a:ext cx="1775045" cy="2407283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5320216" y="3799085"/>
            <a:ext cx="3677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Le dieu nain </a:t>
            </a:r>
            <a:r>
              <a:rPr lang="fr-FR" dirty="0" err="1" smtClean="0"/>
              <a:t>Bes</a:t>
            </a:r>
            <a:r>
              <a:rPr lang="fr-FR" dirty="0" smtClean="0"/>
              <a:t>, dieu </a:t>
            </a:r>
          </a:p>
          <a:p>
            <a:r>
              <a:rPr lang="fr-FR" dirty="0" smtClean="0"/>
              <a:t>protecteur de la maison et des enfants.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329290" y="4445416"/>
            <a:ext cx="4570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…mais  il y en avait encore beaucoup d’autres….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660" y="4814748"/>
            <a:ext cx="2332017" cy="1294620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288927" y="6223305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La déesse du Ciel, </a:t>
            </a:r>
            <a:r>
              <a:rPr lang="fr-FR" dirty="0" err="1" smtClean="0"/>
              <a:t>Nout</a:t>
            </a:r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17233" y="4790879"/>
            <a:ext cx="1022930" cy="1318489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40163" y="4790879"/>
            <a:ext cx="1190596" cy="1318489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3117233" y="6109368"/>
            <a:ext cx="2441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La déesse des festivités et </a:t>
            </a:r>
          </a:p>
          <a:p>
            <a:r>
              <a:rPr lang="fr-FR" dirty="0" smtClean="0"/>
              <a:t>de l’amour, Hathor</a:t>
            </a:r>
            <a:endParaRPr lang="fr-FR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98121" y="4756588"/>
            <a:ext cx="959184" cy="135278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57306" y="4756588"/>
            <a:ext cx="910800" cy="1352780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6040454" y="6109368"/>
            <a:ext cx="31035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Le dieu crocodile </a:t>
            </a:r>
            <a:r>
              <a:rPr lang="fr-FR" dirty="0" err="1" smtClean="0"/>
              <a:t>Sobek</a:t>
            </a:r>
            <a:r>
              <a:rPr lang="fr-FR" dirty="0" smtClean="0"/>
              <a:t>. C’est</a:t>
            </a:r>
          </a:p>
          <a:p>
            <a:r>
              <a:rPr lang="fr-FR" dirty="0" smtClean="0"/>
              <a:t>le dieu de l’eau et de la fertilité.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97029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Encrier">
  <a:themeElements>
    <a:clrScheme name="Encrier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Encrier">
      <a:majorFont>
        <a:latin typeface="Goudy Old Style"/>
        <a:ea typeface=""/>
        <a:cs typeface=""/>
        <a:font script="Jpan" typeface="ＭＳ 明朝"/>
      </a:majorFont>
      <a:minorFont>
        <a:latin typeface="Goudy Old Style"/>
        <a:ea typeface=""/>
        <a:cs typeface=""/>
        <a:font script="Jpan" typeface="ＭＳ 明朝"/>
      </a:minorFont>
    </a:fontScheme>
    <a:fmtScheme name="Encrier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Encrier.thmx</Template>
  <TotalTime>328</TotalTime>
  <Words>183</Words>
  <Application>Microsoft Macintosh PowerPoint</Application>
  <PresentationFormat>Présentation à l'écran (4:3)</PresentationFormat>
  <Paragraphs>26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Encrier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Kaoutar Lemeurs</dc:creator>
  <cp:lastModifiedBy>Kaoutar Lemeurs</cp:lastModifiedBy>
  <cp:revision>23</cp:revision>
  <dcterms:created xsi:type="dcterms:W3CDTF">2017-02-14T11:46:13Z</dcterms:created>
  <dcterms:modified xsi:type="dcterms:W3CDTF">2017-02-14T19:21:22Z</dcterms:modified>
</cp:coreProperties>
</file>