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5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819" autoAdjust="0"/>
  </p:normalViewPr>
  <p:slideViewPr>
    <p:cSldViewPr>
      <p:cViewPr>
        <p:scale>
          <a:sx n="100" d="100"/>
          <a:sy n="100" d="100"/>
        </p:scale>
        <p:origin x="-219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7F3FC-8124-45A9-BE0F-ABDC7D93B0E6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1224-0CCB-409B-BCFE-3936C340E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9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23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5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3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37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3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48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0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1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50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73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69C1B-EBB0-4AE9-AA21-CB968954E92B}" type="datetimeFigureOut">
              <a:rPr lang="fr-FR" smtClean="0"/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DE73-6610-47AE-8B24-8377FB1D2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74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2" y="3212976"/>
            <a:ext cx="4267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92631" cy="474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5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33147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31" y="2302980"/>
            <a:ext cx="3240360" cy="45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4099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2213"/>
            <a:ext cx="4095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4900"/>
            <a:ext cx="26765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9200"/>
            <a:ext cx="30670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7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0486"/>
            <a:ext cx="4000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435116" cy="467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0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7437"/>
            <a:ext cx="3505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57437"/>
            <a:ext cx="3152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331"/>
          <a:stretch/>
        </p:blipFill>
        <p:spPr bwMode="auto">
          <a:xfrm>
            <a:off x="179512" y="332656"/>
            <a:ext cx="8665436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0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28638"/>
            <a:ext cx="85058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9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76263"/>
            <a:ext cx="81629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90513"/>
            <a:ext cx="74771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81013"/>
            <a:ext cx="84677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1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7433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03" y="1124744"/>
            <a:ext cx="38195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9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r="2141"/>
          <a:stretch/>
        </p:blipFill>
        <p:spPr bwMode="auto">
          <a:xfrm>
            <a:off x="104833" y="571500"/>
            <a:ext cx="898163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614363"/>
            <a:ext cx="84486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" y="609600"/>
            <a:ext cx="9036496" cy="52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400050"/>
            <a:ext cx="70199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2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19113"/>
            <a:ext cx="83629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4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23875"/>
            <a:ext cx="85153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33463"/>
            <a:ext cx="79914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724"/>
          <a:stretch/>
        </p:blipFill>
        <p:spPr bwMode="auto">
          <a:xfrm>
            <a:off x="107504" y="552450"/>
            <a:ext cx="8955994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1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04825"/>
            <a:ext cx="80200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8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4363"/>
            <a:ext cx="88582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8032"/>
            <a:ext cx="44767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/>
          <a:stretch/>
        </p:blipFill>
        <p:spPr bwMode="auto">
          <a:xfrm>
            <a:off x="4644008" y="288032"/>
            <a:ext cx="4221782" cy="642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23888"/>
            <a:ext cx="74295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8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85788"/>
            <a:ext cx="90201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4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23875"/>
            <a:ext cx="864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2925"/>
            <a:ext cx="72009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33363"/>
            <a:ext cx="581977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4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19113"/>
            <a:ext cx="84296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0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57213"/>
            <a:ext cx="83439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4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23875"/>
            <a:ext cx="80200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8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71500"/>
            <a:ext cx="8829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61975"/>
            <a:ext cx="88296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8052"/>
            <a:ext cx="3680224" cy="538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5535"/>
            <a:ext cx="42576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52450"/>
            <a:ext cx="89058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9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6837"/>
            <a:ext cx="41433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060848"/>
            <a:ext cx="451561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0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2289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03696"/>
            <a:ext cx="2771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98676"/>
            <a:ext cx="3486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5052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23241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6021"/>
            <a:ext cx="2514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9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2452"/>
            <a:ext cx="468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78315"/>
            <a:ext cx="36480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7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Affichage à l'écran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Roger</dc:creator>
  <cp:lastModifiedBy>Jonathan Roger</cp:lastModifiedBy>
  <cp:revision>10</cp:revision>
  <dcterms:created xsi:type="dcterms:W3CDTF">2013-08-18T12:47:59Z</dcterms:created>
  <dcterms:modified xsi:type="dcterms:W3CDTF">2013-08-27T10:06:48Z</dcterms:modified>
</cp:coreProperties>
</file>