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79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95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36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06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46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7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75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59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59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5A3E9-02A3-4741-B839-7BE4FEED5A95}" type="datetimeFigureOut">
              <a:rPr lang="fr-FR" smtClean="0"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1403E-A8EA-450B-BC64-84B5FA24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87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fr-FR" b="1" dirty="0" smtClean="0"/>
              <a:t>Victor le maladroit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07504" y="75982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G1 – La phrase - texte</a:t>
            </a:r>
            <a:endParaRPr lang="fr-FR" sz="1600" dirty="0"/>
          </a:p>
        </p:txBody>
      </p:sp>
      <p:sp>
        <p:nvSpPr>
          <p:cNvPr id="5" name="Rectangle 4"/>
          <p:cNvSpPr/>
          <p:nvPr/>
        </p:nvSpPr>
        <p:spPr>
          <a:xfrm>
            <a:off x="179512" y="1412776"/>
            <a:ext cx="8856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 smtClean="0"/>
              <a:t>Le petit Victor joue au ballon dans le jardin. Sa sœur Marine mange une glace. </a:t>
            </a:r>
          </a:p>
          <a:p>
            <a:r>
              <a:rPr lang="fr-FR" sz="4000" dirty="0" smtClean="0"/>
              <a:t>Soudain, Victor tape dans le ballon. Marine le reçoit dans la figure. Sa glace est toute écrasée, Marine est toute barbouillée. Elle pleure. Son frère éclate de rire.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96907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4" y="75982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G1 – La phrase – ressources 1</a:t>
            </a:r>
            <a:endParaRPr lang="fr-FR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414536"/>
            <a:ext cx="99647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Victor joue au jardin le ballon dans.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 petite fille mange une glace.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 glace est toute écrasée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Marine reçoit le ballon dans la figure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Sa sœur Marine une glace.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les enfants jouent au ballon.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Le frère de Marine éclate de rire.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Elle est toute Barbouillée.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3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4" y="75982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G1 – La phrase – exercices 1</a:t>
            </a:r>
            <a:endParaRPr lang="fr-FR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724775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893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4" y="75982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G1 – La phrase – exercices 2</a:t>
            </a:r>
            <a:endParaRPr lang="fr-FR" sz="16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462228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54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134</Words>
  <Application>Microsoft Office PowerPoint</Application>
  <PresentationFormat>Affichage à l'écran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Victor le maladroit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 le maladroit</dc:title>
  <dc:creator>Jonathan Roger</dc:creator>
  <cp:lastModifiedBy>Jonathan Roger</cp:lastModifiedBy>
  <cp:revision>3</cp:revision>
  <dcterms:created xsi:type="dcterms:W3CDTF">2013-08-18T09:22:24Z</dcterms:created>
  <dcterms:modified xsi:type="dcterms:W3CDTF">2013-08-18T09:38:19Z</dcterms:modified>
</cp:coreProperties>
</file>