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966" y="5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28639-6B6F-4387-AE97-5449DEB6ECE9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57BDDB-EF63-4324-85B6-62FB1FE0C2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4498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57BDDB-EF63-4324-85B6-62FB1FE0C238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5995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07CD-1B65-43CA-B526-BB51803F9214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CD354-2718-4F12-8959-F1E3FBA639A8}" type="slidenum">
              <a:rPr lang="fr-FR" smtClean="0"/>
              <a:t>‹N°›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07CD-1B65-43CA-B526-BB51803F9214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CD354-2718-4F12-8959-F1E3FBA639A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07CD-1B65-43CA-B526-BB51803F9214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CD354-2718-4F12-8959-F1E3FBA639A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07CD-1B65-43CA-B526-BB51803F9214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CD354-2718-4F12-8959-F1E3FBA639A8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07CD-1B65-43CA-B526-BB51803F9214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CD354-2718-4F12-8959-F1E3FBA639A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07CD-1B65-43CA-B526-BB51803F9214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CD354-2718-4F12-8959-F1E3FBA639A8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07CD-1B65-43CA-B526-BB51803F9214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CD354-2718-4F12-8959-F1E3FBA639A8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07CD-1B65-43CA-B526-BB51803F9214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CD354-2718-4F12-8959-F1E3FBA639A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07CD-1B65-43CA-B526-BB51803F9214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CD354-2718-4F12-8959-F1E3FBA639A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07CD-1B65-43CA-B526-BB51803F9214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CD354-2718-4F12-8959-F1E3FBA639A8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07CD-1B65-43CA-B526-BB51803F9214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CD354-2718-4F12-8959-F1E3FBA639A8}" type="slidenum">
              <a:rPr lang="fr-FR" smtClean="0"/>
              <a:t>‹N°›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6EA07CD-1B65-43CA-B526-BB51803F9214}" type="datetimeFigureOut">
              <a:rPr lang="fr-FR" smtClean="0"/>
              <a:t>15/07/2013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DCD354-2718-4F12-8959-F1E3FBA639A8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562931"/>
              </p:ext>
            </p:extLst>
          </p:nvPr>
        </p:nvGraphicFramePr>
        <p:xfrm>
          <a:off x="107504" y="476672"/>
          <a:ext cx="8928992" cy="60365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72246"/>
                <a:gridCol w="1619779"/>
                <a:gridCol w="1677629"/>
                <a:gridCol w="1677629"/>
                <a:gridCol w="1619779"/>
                <a:gridCol w="1561930"/>
              </a:tblGrid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Horaires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Andalus" pitchFamily="18" charset="-78"/>
                          <a:cs typeface="Andalus" pitchFamily="18" charset="-78"/>
                        </a:rPr>
                        <a:t>Lundi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Andalus" pitchFamily="18" charset="-78"/>
                          <a:cs typeface="Andalus" pitchFamily="18" charset="-78"/>
                        </a:rPr>
                        <a:t>Mardi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effectLst/>
                          <a:latin typeface="Andalus" pitchFamily="18" charset="-78"/>
                          <a:ea typeface="Calibri"/>
                          <a:cs typeface="Andalus" pitchFamily="18" charset="-78"/>
                        </a:rPr>
                        <a:t>Mercredi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Andalus" pitchFamily="18" charset="-78"/>
                          <a:cs typeface="Andalus" pitchFamily="18" charset="-78"/>
                        </a:rPr>
                        <a:t>Jeudi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effectLst/>
                          <a:latin typeface="Andalus" pitchFamily="18" charset="-78"/>
                          <a:cs typeface="Andalus" pitchFamily="18" charset="-78"/>
                        </a:rPr>
                        <a:t>Vendredi</a:t>
                      </a:r>
                      <a:endParaRPr lang="fr-FR" sz="1400" dirty="0"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8h30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Accueil, appel, cantine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Accueil, appel, cantine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Accueil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Accueil, appel, cantine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Accueil, appel, cantine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9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8h40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Rituel : </a:t>
                      </a: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français</a:t>
                      </a:r>
                      <a:endParaRPr lang="fr-FR" sz="1100" dirty="0">
                        <a:effectLst/>
                        <a:latin typeface="Papyrus" pitchFamily="66" charset="0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Rituel : </a:t>
                      </a: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maths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Rituel du  journaliste du quoi de neuf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Rituel : </a:t>
                      </a: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français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Rituel </a:t>
                      </a: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:maths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075917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 </a:t>
                      </a: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9h </a:t>
                      </a: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15 </a:t>
                      </a: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– </a:t>
                      </a: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10h30</a:t>
                      </a: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 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Français :</a:t>
                      </a:r>
                      <a:r>
                        <a:rPr lang="fr-FR" sz="11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Orthographe:  règles usage et grammaire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Grammaire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Français :</a:t>
                      </a:r>
                      <a:endParaRPr lang="fr-FR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Vocabulaire </a:t>
                      </a:r>
                      <a:endParaRPr lang="fr-FR" sz="11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Rédaction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Etude de texte ou lecture ou corrections collectives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Français :</a:t>
                      </a:r>
                      <a:r>
                        <a:rPr lang="fr-FR" sz="11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 </a:t>
                      </a:r>
                      <a:endParaRPr lang="fr-FR" sz="11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Orthographe: texte d’auteur</a:t>
                      </a:r>
                      <a:endParaRPr lang="fr-FR" sz="1100" b="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Grammaire  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Français : </a:t>
                      </a:r>
                      <a:endParaRPr lang="fr-FR" sz="11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Papyrus" pitchFamily="66" charset="0"/>
                        </a:rPr>
                        <a:t>Conjugaison</a:t>
                      </a: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10h30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54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10h45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Mathématiques </a:t>
                      </a:r>
                      <a:endParaRPr lang="fr-FR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Numération ou grandeur </a:t>
                      </a: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et </a:t>
                      </a: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mesure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Mathématiques :</a:t>
                      </a:r>
                      <a:r>
                        <a:rPr lang="fr-FR" sz="11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Problèmes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  <a:ea typeface="Calibri"/>
                          <a:cs typeface="Times New Roman"/>
                        </a:rPr>
                        <a:t>Mathématiques (défis ou logique ou constructions géométriques plaisir)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Mathématiques :</a:t>
                      </a:r>
                      <a:endParaRPr lang="fr-FR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Numération </a:t>
                      </a: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  <a:sym typeface="Wingdings 2"/>
                        </a:rPr>
                        <a:t>Opérations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b="1" u="sng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Mathématiques :</a:t>
                      </a:r>
                      <a:endParaRPr lang="fr-FR" sz="11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Papyrus" pitchFamily="66" charset="0"/>
                        </a:rPr>
                        <a:t>Géométrie</a:t>
                      </a:r>
                      <a:endParaRPr lang="fr-FR" sz="11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11h45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Déjeuner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Déjeuner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Déjeuner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Déjeuner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53442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13h30  </a:t>
                      </a:r>
                      <a:r>
                        <a:rPr lang="fr-FR" sz="1400" dirty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– 15h30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</a:endParaRPr>
                    </a:p>
                  </a:txBody>
                  <a:tcPr marL="53365" marR="53365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503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853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</a:tr>
              <a:tr h="46136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15h15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Papyrus" pitchFamily="66" charset="0"/>
                        </a:rPr>
                        <a:t>KT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Récréation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907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79646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Papyrus" pitchFamily="66" charset="0"/>
                        <a:ea typeface="+mn-ea"/>
                        <a:cs typeface="+mn-cs"/>
                      </a:endParaRPr>
                    </a:p>
                  </a:txBody>
                  <a:tcPr marL="53365" marR="53365" marT="0" marB="0"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/>
                </a:tc>
              </a:tr>
              <a:tr h="1897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B050"/>
                          </a:solidFill>
                          <a:effectLst/>
                          <a:latin typeface="Andalus" pitchFamily="18" charset="-78"/>
                          <a:cs typeface="Andalus" pitchFamily="18" charset="-78"/>
                        </a:rPr>
                        <a:t>16h</a:t>
                      </a:r>
                      <a:endParaRPr lang="fr-FR" sz="1400" dirty="0">
                        <a:solidFill>
                          <a:srgbClr val="00B050"/>
                        </a:solidFill>
                        <a:effectLst/>
                        <a:latin typeface="Andalus" pitchFamily="18" charset="-78"/>
                        <a:ea typeface="Calibri"/>
                        <a:cs typeface="Andalus" pitchFamily="18" charset="-78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Sortie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Sortie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Papyrus" pitchFamily="66" charset="0"/>
                        </a:rPr>
                        <a:t>Sortie</a:t>
                      </a:r>
                      <a:endParaRPr lang="fr-FR" sz="1100" dirty="0">
                        <a:effectLst/>
                        <a:latin typeface="Papyrus" pitchFamily="66" charset="0"/>
                        <a:ea typeface="Calibri"/>
                        <a:cs typeface="Times New Roman"/>
                      </a:endParaRPr>
                    </a:p>
                  </a:txBody>
                  <a:tcPr marL="53365" marR="53365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3014"/>
            <a:ext cx="633064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pyrus" pitchFamily="66" charset="0"/>
                <a:ea typeface="Calibri" pitchFamily="34" charset="0"/>
                <a:cs typeface="Arial" pitchFamily="34" charset="0"/>
              </a:rPr>
              <a:t>Ecole BDC            Emploi du temps  CM2A       Nicole Dubois          Ann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é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pyrus" pitchFamily="66" charset="0"/>
                <a:ea typeface="Calibri" pitchFamily="34" charset="0"/>
                <a:cs typeface="Arial" pitchFamily="34" charset="0"/>
              </a:rPr>
              <a:t>e </a:t>
            </a:r>
            <a:r>
              <a:rPr kumimoji="0" lang="fr-F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pyrus" pitchFamily="66" charset="0"/>
                <a:ea typeface="Calibri" pitchFamily="34" charset="0"/>
                <a:cs typeface="Arial" pitchFamily="34" charset="0"/>
              </a:rPr>
              <a:t>2013-2014</a:t>
            </a:r>
            <a:endParaRPr kumimoji="0" lang="fr-FR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14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llage">
  <a:themeElements>
    <a:clrScheme name="Sillage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illage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illage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</TotalTime>
  <Words>101</Words>
  <Application>Microsoft Office PowerPoint</Application>
  <PresentationFormat>Affichage à l'écran (4:3)</PresentationFormat>
  <Paragraphs>66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Sillage</vt:lpstr>
      <vt:lpstr>Présentation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Nini</dc:creator>
  <cp:lastModifiedBy>Nini</cp:lastModifiedBy>
  <cp:revision>10</cp:revision>
  <dcterms:created xsi:type="dcterms:W3CDTF">2013-07-15T09:54:08Z</dcterms:created>
  <dcterms:modified xsi:type="dcterms:W3CDTF">2013-07-15T10:10:13Z</dcterms:modified>
</cp:coreProperties>
</file>