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5983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245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4831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38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8518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0826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8804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69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2814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3804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9480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C150D-D366-40F1-9DF7-F71CBA8544B4}" type="datetimeFigureOut">
              <a:rPr lang="fr-FR" smtClean="0"/>
              <a:t>31/07/2013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36E26-671D-447E-A636-B3B1C2B25A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1177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99656"/>
              </p:ext>
            </p:extLst>
          </p:nvPr>
        </p:nvGraphicFramePr>
        <p:xfrm>
          <a:off x="107504" y="476672"/>
          <a:ext cx="8928992" cy="60365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72246"/>
                <a:gridCol w="1619779"/>
                <a:gridCol w="1677629"/>
                <a:gridCol w="1677629"/>
                <a:gridCol w="1619779"/>
                <a:gridCol w="1561930"/>
              </a:tblGrid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Horaires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Lundi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Mardi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effectLst/>
                          <a:latin typeface="Andalus" pitchFamily="18" charset="-78"/>
                          <a:ea typeface="Calibri"/>
                          <a:cs typeface="Andalus" pitchFamily="18" charset="-78"/>
                        </a:rPr>
                        <a:t>Mercredi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Jeudi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Vendredi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8h30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Accueil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9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8h40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: 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français</a:t>
                      </a:r>
                      <a:endParaRPr lang="fr-FR" sz="1100" dirty="0">
                        <a:effectLst/>
                        <a:latin typeface="Papyrus" pitchFamily="66" charset="0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: 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maths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Rituel du  journaliste du quoi de neuf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: 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français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:maths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75917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9h 15 – </a:t>
                      </a: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10h30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 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</a:t>
                      </a:r>
                      <a:r>
                        <a:rPr lang="fr-FR" sz="1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Orthographe:  règles usage et grammaire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Grammaire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</a:t>
                      </a:r>
                      <a:endParaRPr lang="fr-FR" sz="11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Vocabulaire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Rédaction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Etude de texte ou lecture ou corrections collectives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</a:t>
                      </a:r>
                      <a:r>
                        <a:rPr lang="fr-FR" sz="11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 </a:t>
                      </a:r>
                      <a:endParaRPr lang="fr-FR" sz="11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Orthographe: texte d’auteur</a:t>
                      </a:r>
                      <a:endParaRPr lang="fr-FR" sz="1100" b="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Grammaire  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 </a:t>
                      </a:r>
                      <a:endParaRPr lang="fr-FR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Conjugaison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10h30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54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10h45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</a:t>
                      </a:r>
                      <a:endParaRPr lang="fr-FR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Numération ou grandeur et mesure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:</a:t>
                      </a:r>
                      <a:r>
                        <a:rPr lang="fr-FR" sz="11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Problèmes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Mathématiques (défis ou logique ou constructions géométriques plaisir)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:</a:t>
                      </a:r>
                      <a:endParaRPr lang="fr-FR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Numération </a:t>
                      </a: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  <a:sym typeface="Wingdings 2"/>
                        </a:rPr>
                        <a:t>Opérations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:</a:t>
                      </a:r>
                      <a:endParaRPr lang="fr-FR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Géométrie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11h45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53442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13h30  </a:t>
                      </a: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– 15h30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</a:endParaRPr>
                    </a:p>
                  </a:txBody>
                  <a:tcPr marL="53365" marR="53365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0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853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46136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15h15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KT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907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79646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Papyrus" pitchFamily="66" charset="0"/>
                        <a:ea typeface="+mn-ea"/>
                        <a:cs typeface="+mn-cs"/>
                      </a:endParaRPr>
                    </a:p>
                  </a:txBody>
                  <a:tcPr marL="53365" marR="53365" marT="0" marB="0"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16h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Sortie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Sortie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Sortie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141513"/>
            <a:ext cx="633064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pyrus" pitchFamily="66" charset="0"/>
                <a:ea typeface="Calibri" pitchFamily="34" charset="0"/>
                <a:cs typeface="Arial" pitchFamily="34" charset="0"/>
              </a:rPr>
              <a:t>Ecole BDC            Emploi du temps  CM2A       Nicole Dubois          Ann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é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pyrus" pitchFamily="66" charset="0"/>
                <a:ea typeface="Calibri" pitchFamily="34" charset="0"/>
                <a:cs typeface="Arial" pitchFamily="34" charset="0"/>
              </a:rPr>
              <a:t>e 2013-2014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7456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100</Words>
  <Application>Microsoft Office PowerPoint</Application>
  <PresentationFormat>Affichage à l'écran (4:3)</PresentationFormat>
  <Paragraphs>65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NiniDub</dc:creator>
  <cp:lastModifiedBy>NiniDub</cp:lastModifiedBy>
  <cp:revision>1</cp:revision>
  <dcterms:created xsi:type="dcterms:W3CDTF">2013-07-31T08:28:19Z</dcterms:created>
  <dcterms:modified xsi:type="dcterms:W3CDTF">2013-07-31T08:30:10Z</dcterms:modified>
</cp:coreProperties>
</file>