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467" autoAdjust="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05/04/2014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L’heure</a:t>
            </a:r>
            <a:b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</a:br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Complément à 60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99075"/>
            <a:ext cx="85684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Le prochain bus passera à 8 heures moins </a:t>
            </a:r>
            <a:r>
              <a:rPr lang="fr-FR" sz="66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cinq.</a:t>
            </a:r>
            <a:endParaRPr lang="fr-FR" sz="66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À quelle heure précise cela correspond-il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91"/>
    </mc:Choice>
    <mc:Fallback>
      <p:transition spd="slow" advTm="42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764704"/>
            <a:ext cx="8568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Mon père est rentré du travail à 19h.</a:t>
            </a:r>
          </a:p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Il l’avait quitté à 18h37.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temps a duré son trajet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74"/>
    </mc:Choice>
    <mc:Fallback>
      <p:transition spd="slow" advTm="41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48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8090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22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4h15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39752" y="269779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10h35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6h30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7h50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7h55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23 minutes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620688"/>
            <a:ext cx="854892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25 </a:t>
            </a:r>
          </a:p>
          <a:p>
            <a:pPr algn="ctr"/>
            <a:r>
              <a:rPr lang="fr-FR" sz="16600" dirty="0" smtClean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36"/>
    </mc:Choice>
    <mc:Fallback>
      <p:transition spd="slow" advTm="31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10039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12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79"/>
    </mc:Choice>
    <mc:Fallback>
      <p:transition spd="slow" advTm="32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4936" y="620688"/>
            <a:ext cx="78123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59 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88"/>
    </mc:Choice>
    <mc:Fallback>
      <p:transition spd="slow" advTm="32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38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algn="ctr"/>
            <a:r>
              <a:rPr lang="fr-FR" sz="16600" dirty="0">
                <a:solidFill>
                  <a:srgbClr val="FF0000"/>
                </a:solidFill>
                <a:latin typeface="Maiandra GD" panose="020E0502030308020204" pitchFamily="34" charset="0"/>
                <a:sym typeface="Wingdings"/>
              </a:rPr>
              <a:t></a:t>
            </a:r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  <a:sym typeface="Wingdings"/>
              </a:rPr>
              <a:t> 60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31"/>
    </mc:Choice>
    <mc:Fallback>
      <p:transition spd="slow" advTm="32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4h et quart</a:t>
            </a:r>
            <a:endParaRPr lang="fr-FR" sz="148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44"/>
    </mc:Choice>
    <mc:Fallback>
      <p:transition spd="slow" advTm="32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1832" y="620688"/>
            <a:ext cx="85802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3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11h moins vingt-cinq</a:t>
            </a:r>
            <a:endParaRPr lang="fr-FR" sz="13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30"/>
    </mc:Choice>
    <mc:Fallback>
      <p:transition spd="slow" advTm="32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6h et demi</a:t>
            </a:r>
            <a:endParaRPr lang="fr-FR" sz="148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34"/>
    </mc:Choice>
    <mc:Fallback>
      <p:transition spd="slow" advTm="32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0688"/>
            <a:ext cx="85684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8h moins dix</a:t>
            </a:r>
            <a:endParaRPr lang="fr-FR" sz="148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65"/>
    </mc:Choice>
    <mc:Fallback>
      <p:transition spd="slow" advTm="32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107</Words>
  <Application>Microsoft Office PowerPoint</Application>
  <PresentationFormat>Affichage à l'écran (4:3)</PresentationFormat>
  <Paragraphs>42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L’heure Complément à 60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56</cp:revision>
  <dcterms:created xsi:type="dcterms:W3CDTF">2013-01-27T09:55:18Z</dcterms:created>
  <dcterms:modified xsi:type="dcterms:W3CDTF">2014-04-05T13:06:45Z</dcterms:modified>
</cp:coreProperties>
</file>