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197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Lire un nombre en lettres, l’écrire en chiffres</a:t>
            </a:r>
          </a:p>
          <a:p>
            <a:pPr marL="0" indent="0">
              <a:buNone/>
            </a:pPr>
            <a:r>
              <a:rPr lang="fr-FR" sz="8800" dirty="0"/>
              <a:t>sept-cent-cinquante-huit</a:t>
            </a:r>
          </a:p>
          <a:p>
            <a:pPr marL="0" indent="0">
              <a:buNone/>
            </a:pPr>
            <a:r>
              <a:rPr lang="fr-FR" sz="8800" dirty="0"/>
              <a:t>7158  - 70058  -  758  - 78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61B63DA-60DB-444A-A011-D29DE8D24E43}"/>
              </a:ext>
            </a:extLst>
          </p:cNvPr>
          <p:cNvSpPr txBox="1"/>
          <p:nvPr/>
        </p:nvSpPr>
        <p:spPr>
          <a:xfrm>
            <a:off x="-2358888" y="3429000"/>
            <a:ext cx="20540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1. </a:t>
            </a:r>
            <a:r>
              <a:rPr lang="fr-FR" sz="1600" dirty="0">
                <a:solidFill>
                  <a:srgbClr val="FF0000"/>
                </a:solidFill>
              </a:rPr>
              <a:t>758</a:t>
            </a:r>
          </a:p>
          <a:p>
            <a:r>
              <a:rPr lang="fr-FR" sz="1600" dirty="0"/>
              <a:t>2. 324 </a:t>
            </a:r>
            <a:r>
              <a:rPr lang="fr-FR" sz="1600" dirty="0">
                <a:solidFill>
                  <a:srgbClr val="FF0000"/>
                </a:solidFill>
              </a:rPr>
              <a:t>trois-cent-vingt</a:t>
            </a:r>
            <a:r>
              <a:rPr lang="fr-FR" sz="1600" dirty="0"/>
              <a:t> </a:t>
            </a:r>
          </a:p>
          <a:p>
            <a:r>
              <a:rPr lang="fr-FR" sz="1600" dirty="0"/>
              <a:t>3. </a:t>
            </a:r>
            <a:r>
              <a:rPr lang="fr-FR" sz="1600" dirty="0" err="1"/>
              <a:t>2d</a:t>
            </a:r>
            <a:r>
              <a:rPr lang="fr-FR" sz="1600" dirty="0"/>
              <a:t> </a:t>
            </a:r>
            <a:r>
              <a:rPr lang="fr-FR" sz="1600" dirty="0" err="1"/>
              <a:t>8u</a:t>
            </a:r>
            <a:r>
              <a:rPr lang="fr-FR" sz="1600" dirty="0"/>
              <a:t> </a:t>
            </a:r>
            <a:r>
              <a:rPr lang="fr-FR" sz="1600" dirty="0" err="1"/>
              <a:t>3c</a:t>
            </a:r>
            <a:r>
              <a:rPr lang="fr-FR" sz="1600" dirty="0"/>
              <a:t>  </a:t>
            </a:r>
            <a:r>
              <a:rPr lang="fr-FR" sz="1600" dirty="0">
                <a:solidFill>
                  <a:srgbClr val="FF0000"/>
                </a:solidFill>
              </a:rPr>
              <a:t>328</a:t>
            </a:r>
          </a:p>
          <a:p>
            <a:r>
              <a:rPr lang="fr-FR" sz="1600" dirty="0"/>
              <a:t>4. </a:t>
            </a:r>
            <a:r>
              <a:rPr lang="fr-FR" sz="1600" dirty="0">
                <a:solidFill>
                  <a:srgbClr val="FF0000"/>
                </a:solidFill>
              </a:rPr>
              <a:t>158 – 293 – 684 </a:t>
            </a:r>
          </a:p>
          <a:p>
            <a:r>
              <a:rPr lang="fr-FR" sz="1600" dirty="0"/>
              <a:t>5. </a:t>
            </a:r>
            <a:r>
              <a:rPr lang="fr-FR" sz="1600" dirty="0">
                <a:solidFill>
                  <a:srgbClr val="FF0000"/>
                </a:solidFill>
              </a:rPr>
              <a:t>840</a:t>
            </a:r>
            <a:r>
              <a:rPr lang="fr-FR" sz="1600" dirty="0"/>
              <a:t> &lt; 841 &lt; </a:t>
            </a:r>
            <a:r>
              <a:rPr lang="fr-FR" sz="1600" dirty="0">
                <a:solidFill>
                  <a:srgbClr val="FF0000"/>
                </a:solidFill>
              </a:rPr>
              <a:t>850</a:t>
            </a:r>
          </a:p>
          <a:p>
            <a:r>
              <a:rPr lang="fr-FR" sz="1600" dirty="0"/>
              <a:t>6. Moitié 246 :  </a:t>
            </a:r>
            <a:r>
              <a:rPr lang="fr-FR" sz="1600" dirty="0">
                <a:solidFill>
                  <a:srgbClr val="FF0000"/>
                </a:solidFill>
              </a:rPr>
              <a:t>123</a:t>
            </a:r>
          </a:p>
          <a:p>
            <a:r>
              <a:rPr lang="fr-FR" sz="1600" dirty="0"/>
              <a:t>7. </a:t>
            </a:r>
            <a:r>
              <a:rPr lang="fr-FR" sz="1200" dirty="0" err="1"/>
              <a:t>Compl</a:t>
            </a:r>
            <a:r>
              <a:rPr lang="fr-FR" sz="1200" dirty="0"/>
              <a:t> centaine 510 : </a:t>
            </a:r>
            <a:r>
              <a:rPr lang="fr-FR" sz="1200" dirty="0">
                <a:solidFill>
                  <a:srgbClr val="FF0000"/>
                </a:solidFill>
              </a:rPr>
              <a:t>90</a:t>
            </a:r>
            <a:endParaRPr lang="fr-FR" sz="1600" dirty="0">
              <a:solidFill>
                <a:srgbClr val="FF0000"/>
              </a:solidFill>
            </a:endParaRPr>
          </a:p>
          <a:p>
            <a:r>
              <a:rPr lang="fr-FR" sz="1600" dirty="0"/>
              <a:t>8. 145 +223 = </a:t>
            </a:r>
            <a:r>
              <a:rPr lang="fr-FR" sz="1600" dirty="0">
                <a:solidFill>
                  <a:srgbClr val="FF0000"/>
                </a:solidFill>
              </a:rPr>
              <a:t>368</a:t>
            </a:r>
          </a:p>
          <a:p>
            <a:r>
              <a:rPr lang="fr-FR" sz="1600" dirty="0"/>
              <a:t>9. </a:t>
            </a:r>
            <a:r>
              <a:rPr lang="fr-FR" sz="1600" dirty="0">
                <a:solidFill>
                  <a:srgbClr val="FF0000"/>
                </a:solidFill>
              </a:rPr>
              <a:t>m</a:t>
            </a:r>
          </a:p>
          <a:p>
            <a:r>
              <a:rPr lang="fr-FR" sz="1600" dirty="0"/>
              <a:t>10. 98 + 257 +3 = </a:t>
            </a:r>
            <a:r>
              <a:rPr lang="fr-FR" sz="1600" dirty="0">
                <a:solidFill>
                  <a:srgbClr val="FF0000"/>
                </a:solidFill>
              </a:rPr>
              <a:t>348</a:t>
            </a:r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11009243" cy="5290793"/>
          </a:xfrm>
        </p:spPr>
        <p:txBody>
          <a:bodyPr>
            <a:normAutofit/>
          </a:bodyPr>
          <a:lstStyle/>
          <a:p>
            <a:r>
              <a:rPr lang="fr-FR" sz="1800" dirty="0"/>
              <a:t>Écrire une addition réitérée sous forme de multiplication / Écrire une multiplication sous forme d’addition réitérée </a:t>
            </a:r>
            <a:r>
              <a:rPr lang="fr-FR" sz="1800" dirty="0" err="1"/>
              <a:t>S6</a:t>
            </a:r>
            <a:r>
              <a:rPr lang="fr-FR" sz="1800" dirty="0"/>
              <a:t> et 7 </a:t>
            </a:r>
          </a:p>
          <a:p>
            <a:pPr marL="0" indent="0">
              <a:buNone/>
            </a:pPr>
            <a:r>
              <a:rPr lang="fr-FR" sz="4400" dirty="0"/>
              <a:t>Pose et calcule</a:t>
            </a:r>
          </a:p>
          <a:p>
            <a:pPr marL="0" indent="0">
              <a:buNone/>
            </a:pPr>
            <a:r>
              <a:rPr lang="fr-FR" sz="11500" dirty="0"/>
              <a:t>98 + 257 + 3 =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FED06F1-FE7D-4B91-A44A-B63736055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4577" y="4227331"/>
            <a:ext cx="2407766" cy="243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le nombre dicté en lettres</a:t>
            </a:r>
          </a:p>
          <a:p>
            <a:pPr marL="0" indent="0">
              <a:buNone/>
            </a:pPr>
            <a:r>
              <a:rPr lang="fr-FR" sz="11500" dirty="0"/>
              <a:t>Écris le nombre</a:t>
            </a:r>
          </a:p>
          <a:p>
            <a:pPr marL="0" indent="0" algn="ctr">
              <a:buNone/>
            </a:pPr>
            <a:r>
              <a:rPr lang="fr-FR" sz="11500" dirty="0"/>
              <a:t>320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un nombre par recomposition   </a:t>
            </a:r>
            <a:r>
              <a:rPr lang="fr-FR" sz="1800" dirty="0" err="1"/>
              <a:t>25d</a:t>
            </a:r>
            <a:r>
              <a:rPr lang="fr-FR" sz="1800" dirty="0"/>
              <a:t> et 3 u</a:t>
            </a:r>
          </a:p>
          <a:p>
            <a:pPr marL="0" indent="0">
              <a:buNone/>
            </a:pPr>
            <a:r>
              <a:rPr lang="fr-FR" sz="7200" dirty="0"/>
              <a:t>Écris le nombre :</a:t>
            </a:r>
          </a:p>
          <a:p>
            <a:pPr marL="0" indent="0" algn="ctr">
              <a:buNone/>
            </a:pPr>
            <a:r>
              <a:rPr lang="fr-FR" sz="11500" dirty="0" err="1"/>
              <a:t>2d</a:t>
            </a:r>
            <a:r>
              <a:rPr lang="fr-FR" sz="11500" dirty="0"/>
              <a:t> </a:t>
            </a:r>
            <a:r>
              <a:rPr lang="fr-FR" sz="11500" dirty="0" err="1"/>
              <a:t>8u</a:t>
            </a:r>
            <a:r>
              <a:rPr lang="fr-FR" sz="11500" dirty="0"/>
              <a:t> </a:t>
            </a:r>
            <a:r>
              <a:rPr lang="fr-FR" sz="11500" dirty="0" err="1"/>
              <a:t>3c</a:t>
            </a:r>
            <a:endParaRPr lang="fr-FR" sz="11500" dirty="0"/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253331"/>
            <a:ext cx="11383617" cy="5239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Range ces trois nombres dans l’ordre croissant/ Décroissant </a:t>
            </a:r>
          </a:p>
          <a:p>
            <a:pPr marL="0" indent="0">
              <a:buNone/>
            </a:pPr>
            <a:r>
              <a:rPr lang="fr-FR" sz="7200" dirty="0"/>
              <a:t>Range dans l’ordre croissant</a:t>
            </a:r>
          </a:p>
          <a:p>
            <a:pPr marL="0" indent="0" algn="ctr">
              <a:buNone/>
            </a:pPr>
            <a:r>
              <a:rPr lang="fr-FR" sz="13800" dirty="0"/>
              <a:t> </a:t>
            </a:r>
            <a:r>
              <a:rPr lang="fr-FR" sz="11500" dirty="0"/>
              <a:t>684 – 158 - 293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1965"/>
            <a:ext cx="10515600" cy="4864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 Encadrer un nombre à la dizaine </a:t>
            </a:r>
          </a:p>
          <a:p>
            <a:pPr marL="0" indent="0">
              <a:buNone/>
            </a:pPr>
            <a:r>
              <a:rPr lang="fr-FR" sz="5400" dirty="0"/>
              <a:t>Encadre le nombre à la dizaine</a:t>
            </a:r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r>
              <a:rPr lang="fr-FR" sz="13900" dirty="0"/>
              <a:t>… &lt;  841  &lt; …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1800" dirty="0"/>
              <a:t>Trouver la moitié d’un nombre.</a:t>
            </a:r>
          </a:p>
          <a:p>
            <a:pPr marL="0" indent="0">
              <a:buNone/>
            </a:pPr>
            <a:r>
              <a:rPr lang="fr-FR" sz="5400" dirty="0"/>
              <a:t>Quelle est la moitié de ? </a:t>
            </a:r>
          </a:p>
          <a:p>
            <a:pPr marL="0" indent="0" algn="ctr">
              <a:buNone/>
            </a:pPr>
            <a:r>
              <a:rPr lang="fr-FR" sz="11500" dirty="0"/>
              <a:t>246</a:t>
            </a:r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7"/>
            <a:ext cx="11181522" cy="491800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sz="1800" dirty="0"/>
              <a:t>Compléter à la centaine sup</a:t>
            </a:r>
          </a:p>
          <a:p>
            <a:pPr marL="0" indent="0" algn="ctr">
              <a:buNone/>
            </a:pPr>
            <a:r>
              <a:rPr lang="fr-FR" sz="11500" dirty="0"/>
              <a:t>Quel est le complément à la centaine suivante de 510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6000" dirty="0"/>
              <a:t>Calcule : </a:t>
            </a:r>
          </a:p>
          <a:p>
            <a:pPr marL="0" indent="0">
              <a:buNone/>
            </a:pPr>
            <a:endParaRPr lang="fr-FR" sz="6000" dirty="0"/>
          </a:p>
          <a:p>
            <a:pPr marL="0" indent="0">
              <a:buNone/>
            </a:pPr>
            <a:r>
              <a:rPr lang="fr-FR" sz="11500" dirty="0"/>
              <a:t>145 + 223 =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852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Donner l’unité de mesure de longueur ou de masse d’un objet / Donner la masse d’un objet par calcul des masses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C88EF28F-ADA0-42AF-8007-E991773182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363" y="2660529"/>
            <a:ext cx="10200127" cy="213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233</Words>
  <Application>Microsoft Office PowerPoint</Application>
  <PresentationFormat>Grand écran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Ecole Bizanet</cp:lastModifiedBy>
  <cp:revision>31</cp:revision>
  <dcterms:created xsi:type="dcterms:W3CDTF">2019-01-05T09:58:09Z</dcterms:created>
  <dcterms:modified xsi:type="dcterms:W3CDTF">2019-01-15T07:50:29Z</dcterms:modified>
</cp:coreProperties>
</file>