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88" y="15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904C-3226-48BF-BE71-4A9AF03FB14B}" type="datetimeFigureOut">
              <a:rPr lang="fr-FR" smtClean="0"/>
              <a:pPr/>
              <a:t>23/07/2021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4916-A003-465E-864D-35CF1A972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3976"/>
            <a:ext cx="67866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738158"/>
            <a:ext cx="70508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57166" y="1595414"/>
            <a:ext cx="61436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b="1" dirty="0" smtClean="0">
              <a:latin typeface="Fineliner Script" pitchFamily="2" charset="0"/>
            </a:endParaRPr>
          </a:p>
          <a:p>
            <a:r>
              <a:rPr lang="fr-FR" sz="2400" b="1" dirty="0" smtClean="0">
                <a:latin typeface="Fineliner Script" pitchFamily="2" charset="0"/>
              </a:rPr>
              <a:t>* L’école: </a:t>
            </a:r>
            <a:r>
              <a:rPr lang="fr-FR" sz="2400" b="1" dirty="0" smtClean="0">
                <a:latin typeface="Fineliner Script" pitchFamily="2" charset="0"/>
              </a:rPr>
              <a:t>Ecole</a:t>
            </a:r>
            <a:endParaRPr lang="fr-FR" sz="2400" b="1" dirty="0" smtClean="0">
              <a:latin typeface="Fineliner Script" pitchFamily="2" charset="0"/>
            </a:endParaRPr>
          </a:p>
          <a:p>
            <a:r>
              <a:rPr lang="fr-FR" sz="2400" b="1" dirty="0" smtClean="0">
                <a:latin typeface="Fineliner Script" pitchFamily="2" charset="0"/>
              </a:rPr>
              <a:t>2A rue </a:t>
            </a:r>
            <a:r>
              <a:rPr lang="fr-FR" sz="2400" b="1" dirty="0" smtClean="0">
                <a:latin typeface="Fineliner Script" pitchFamily="2" charset="0"/>
              </a:rPr>
              <a:t>du</a:t>
            </a:r>
            <a:endParaRPr lang="fr-FR" sz="2400" b="1" dirty="0" smtClean="0">
              <a:latin typeface="Fineliner Script" pitchFamily="2" charset="0"/>
            </a:endParaRPr>
          </a:p>
          <a:p>
            <a:r>
              <a:rPr lang="fr-FR" sz="2400" b="1" dirty="0" smtClean="0">
                <a:latin typeface="Fineliner Script" pitchFamily="2" charset="0"/>
              </a:rPr>
              <a:t>03 </a:t>
            </a:r>
            <a:r>
              <a:rPr lang="fr-FR" sz="2400" b="1" dirty="0" smtClean="0">
                <a:latin typeface="Fineliner Script" pitchFamily="2" charset="0"/>
              </a:rPr>
              <a:t>			ce.0</a:t>
            </a:r>
            <a:endParaRPr lang="fr-FR" sz="2400" b="1" dirty="0" smtClean="0">
              <a:latin typeface="Fineliner Script" pitchFamily="2" charset="0"/>
            </a:endParaRPr>
          </a:p>
          <a:p>
            <a:r>
              <a:rPr lang="fr-FR" sz="2000" dirty="0" smtClean="0">
                <a:latin typeface="Fineliner Script" pitchFamily="2" charset="0"/>
              </a:rPr>
              <a:t>Ménage:</a:t>
            </a:r>
          </a:p>
          <a:p>
            <a:r>
              <a:rPr lang="fr-FR" sz="2000" dirty="0" smtClean="0">
                <a:latin typeface="Fineliner Script" pitchFamily="2" charset="0"/>
              </a:rPr>
              <a:t>Bibliothèque :</a:t>
            </a:r>
          </a:p>
          <a:p>
            <a:endParaRPr lang="fr-FR" sz="2000" dirty="0" smtClean="0">
              <a:latin typeface="Fineliner Script" pitchFamily="2" charset="0"/>
            </a:endParaRPr>
          </a:p>
          <a:p>
            <a:endParaRPr lang="fr-FR" sz="2000" dirty="0" smtClean="0">
              <a:latin typeface="Fineliner Script" pitchFamily="2" charset="0"/>
            </a:endParaRPr>
          </a:p>
          <a:p>
            <a:r>
              <a:rPr lang="fr-FR" sz="2000" u="sng" dirty="0" smtClean="0">
                <a:latin typeface="Fineliner Script" pitchFamily="2" charset="0"/>
              </a:rPr>
              <a:t>Les horaires de l’école:</a:t>
            </a:r>
          </a:p>
          <a:p>
            <a:r>
              <a:rPr lang="fr-FR" sz="2000" dirty="0" smtClean="0">
                <a:latin typeface="Fineliner Script" pitchFamily="2" charset="0"/>
              </a:rPr>
              <a:t>Matin: 9h15 Ouverture de la grille: 9h05</a:t>
            </a:r>
          </a:p>
          <a:p>
            <a:r>
              <a:rPr lang="fr-FR" sz="2000" dirty="0" smtClean="0">
                <a:latin typeface="Fineliner Script" pitchFamily="2" charset="0"/>
              </a:rPr>
              <a:t>Midi: 12h 17-13h47 Ouverture de la grille: 13h37</a:t>
            </a:r>
          </a:p>
          <a:p>
            <a:r>
              <a:rPr lang="fr-FR" sz="2000" dirty="0" smtClean="0">
                <a:latin typeface="Fineliner Script" pitchFamily="2" charset="0"/>
              </a:rPr>
              <a:t>Soir: 16h345 </a:t>
            </a:r>
          </a:p>
          <a:p>
            <a:endParaRPr lang="fr-FR" sz="2000" dirty="0" smtClean="0">
              <a:latin typeface="Fineliner Script" pitchFamily="2" charset="0"/>
            </a:endParaRPr>
          </a:p>
          <a:p>
            <a:r>
              <a:rPr lang="fr-FR" sz="2000" dirty="0" smtClean="0">
                <a:latin typeface="Fineliner Script" pitchFamily="2" charset="0"/>
              </a:rPr>
              <a:t>Récré: 10h45 -11h00        15h45 -16h00</a:t>
            </a:r>
          </a:p>
          <a:p>
            <a:r>
              <a:rPr lang="fr-FR" sz="2000" dirty="0" smtClean="0">
                <a:latin typeface="Fineliner Script" pitchFamily="2" charset="0"/>
              </a:rPr>
              <a:t>Cantine &amp; Garderie: </a:t>
            </a:r>
            <a:r>
              <a:rPr lang="fr-FR" sz="2000" dirty="0" smtClean="0">
                <a:latin typeface="Fineliner Script" pitchFamily="2" charset="0"/>
              </a:rPr>
              <a:t>à</a:t>
            </a:r>
            <a:endParaRPr lang="fr-FR" sz="2000" dirty="0">
              <a:latin typeface="Fineliner Script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94" y="-333412"/>
            <a:ext cx="2190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116884">
            <a:off x="3782435" y="5260653"/>
            <a:ext cx="2190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357166" y="738158"/>
            <a:ext cx="2972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>
                <a:latin typeface="A Star is Born" pitchFamily="2" charset="0"/>
              </a:rPr>
              <a:t>L’Ecole</a:t>
            </a:r>
            <a:endParaRPr lang="fr-FR" dirty="0">
              <a:latin typeface="A Star is Born" pitchFamily="2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436487">
            <a:off x="4668573" y="6007975"/>
            <a:ext cx="2190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714488" y="7024702"/>
            <a:ext cx="371477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é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117</TotalTime>
  <Words>10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Présentation1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 Herbrecht</dc:creator>
  <cp:lastModifiedBy>claire Herbrecht</cp:lastModifiedBy>
  <cp:revision>4</cp:revision>
  <dcterms:created xsi:type="dcterms:W3CDTF">2020-07-07T14:59:24Z</dcterms:created>
  <dcterms:modified xsi:type="dcterms:W3CDTF">2021-07-23T18:14:37Z</dcterms:modified>
</cp:coreProperties>
</file>