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60" d="100"/>
          <a:sy n="60" d="100"/>
        </p:scale>
        <p:origin x="-504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Conjuguer des verbes </a:t>
            </a:r>
            <a:endParaRPr lang="fr-FR" sz="2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au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futur antérieur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Conjugaison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smtClean="0">
                <a:solidFill>
                  <a:schemeClr val="tx1"/>
                </a:solidFill>
              </a:rPr>
              <a:t>Fiche </a:t>
            </a:r>
            <a:r>
              <a:rPr lang="fr-FR" sz="1400" b="1" smtClean="0">
                <a:solidFill>
                  <a:schemeClr val="tx1"/>
                </a:solidFill>
              </a:rPr>
              <a:t>4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3712" y="1352600"/>
            <a:ext cx="6420621" cy="801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1)  </a:t>
            </a:r>
            <a:r>
              <a:rPr lang="fr-FR" sz="1200" b="1" u="sng" dirty="0" smtClean="0">
                <a:latin typeface="Century Gothic" pitchFamily="34" charset="0"/>
              </a:rPr>
              <a:t>Conjugue </a:t>
            </a:r>
            <a:r>
              <a:rPr lang="fr-FR" sz="1200" b="1" u="sng" dirty="0">
                <a:latin typeface="Century Gothic" pitchFamily="34" charset="0"/>
              </a:rPr>
              <a:t>les verbes entre parenthèses au futur antérieur : </a:t>
            </a:r>
          </a:p>
          <a:p>
            <a:endParaRPr lang="fr-FR" sz="1200" b="1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l’avion (atterrir), nous serons soulagés.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Vous </a:t>
            </a:r>
            <a:r>
              <a:rPr lang="fr-FR" sz="1200" dirty="0">
                <a:latin typeface="Century Gothic" pitchFamily="34" charset="0"/>
              </a:rPr>
              <a:t>récupérerez votre sac quand on (décharger) l’avion.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détective connaitra l’adresse des amis de la victime quand il (lire) son carnet d’adresses.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Alain (terminer) son exercice, il pourra jouer avec vous.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</a:t>
            </a:r>
            <a:r>
              <a:rPr lang="fr-FR" sz="1200" dirty="0">
                <a:latin typeface="Century Gothic" pitchFamily="34" charset="0"/>
              </a:rPr>
              <a:t>famille se réunira quand les invités (arriver).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</a:t>
            </a:r>
            <a:r>
              <a:rPr lang="fr-FR" sz="1200" dirty="0">
                <a:latin typeface="Century Gothic" pitchFamily="34" charset="0"/>
              </a:rPr>
              <a:t>journalistes rencontreront les joueurs quand ceux-ci (prendre) leur douche.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tu (avoir) ton permis de conduire, tu pourras conduire tout seul. 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b="1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2)  </a:t>
            </a:r>
            <a:r>
              <a:rPr lang="fr-FR" sz="1200" b="1" u="sng" dirty="0" smtClean="0">
                <a:latin typeface="Century Gothic" pitchFamily="34" charset="0"/>
              </a:rPr>
              <a:t>Écris </a:t>
            </a:r>
            <a:r>
              <a:rPr lang="fr-FR" sz="1200" b="1" u="sng" dirty="0">
                <a:latin typeface="Century Gothic" pitchFamily="34" charset="0"/>
              </a:rPr>
              <a:t>les verbes au futur antérieur. </a:t>
            </a:r>
          </a:p>
          <a:p>
            <a:endParaRPr lang="fr-FR" sz="1200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régler </a:t>
            </a:r>
            <a:r>
              <a:rPr lang="fr-FR" sz="1200" b="1" dirty="0" smtClean="0">
                <a:latin typeface="Century Gothic" pitchFamily="34" charset="0"/>
                <a:sym typeface="Wingdings" pitchFamily="2" charset="2"/>
              </a:rPr>
              <a:t>  </a:t>
            </a: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nous </a:t>
            </a:r>
            <a:r>
              <a:rPr lang="fr-FR" sz="1200" dirty="0" smtClean="0">
                <a:latin typeface="Century Gothic" pitchFamily="34" charset="0"/>
              </a:rPr>
              <a:t>………….</a:t>
            </a:r>
            <a:r>
              <a:rPr lang="fr-FR" sz="1200" dirty="0">
                <a:latin typeface="Century Gothic" pitchFamily="34" charset="0"/>
              </a:rPr>
              <a:t>cette affaire, nous irons déjeuner.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chanter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b="1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Quand le coq </a:t>
            </a:r>
            <a:r>
              <a:rPr lang="fr-FR" sz="1200" dirty="0" smtClean="0">
                <a:latin typeface="Century Gothic" pitchFamily="34" charset="0"/>
              </a:rPr>
              <a:t>……………. </a:t>
            </a:r>
            <a:r>
              <a:rPr lang="fr-FR" sz="1200" dirty="0">
                <a:latin typeface="Century Gothic" pitchFamily="34" charset="0"/>
              </a:rPr>
              <a:t>toute la basse-cour s’éveillera.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finir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il </a:t>
            </a:r>
            <a:r>
              <a:rPr lang="fr-FR" sz="1200" dirty="0" smtClean="0">
                <a:latin typeface="Century Gothic" pitchFamily="34" charset="0"/>
              </a:rPr>
              <a:t>……….. </a:t>
            </a:r>
            <a:r>
              <a:rPr lang="fr-FR" sz="1200" dirty="0">
                <a:latin typeface="Century Gothic" pitchFamily="34" charset="0"/>
              </a:rPr>
              <a:t>son livre, nous pourrons le lire à notre tour.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glisser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Tu </a:t>
            </a:r>
            <a:r>
              <a:rPr lang="fr-FR" sz="1200" dirty="0">
                <a:latin typeface="Century Gothic" pitchFamily="34" charset="0"/>
              </a:rPr>
              <a:t>iras chercher le courrier quand le facteur l</a:t>
            </a:r>
            <a:r>
              <a:rPr lang="fr-FR" sz="1200" dirty="0" smtClean="0">
                <a:latin typeface="Century Gothic" pitchFamily="34" charset="0"/>
              </a:rPr>
              <a:t>’…… </a:t>
            </a:r>
            <a:r>
              <a:rPr lang="fr-FR" sz="1200" dirty="0">
                <a:latin typeface="Century Gothic" pitchFamily="34" charset="0"/>
              </a:rPr>
              <a:t>dans la boîte à lettres.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visiter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Mes </a:t>
            </a:r>
            <a:r>
              <a:rPr lang="fr-FR" sz="1200" dirty="0">
                <a:latin typeface="Century Gothic" pitchFamily="34" charset="0"/>
              </a:rPr>
              <a:t>grands-parents iront voir Florence quand ils </a:t>
            </a:r>
            <a:r>
              <a:rPr lang="fr-FR" sz="1200" dirty="0" smtClean="0">
                <a:latin typeface="Century Gothic" pitchFamily="34" charset="0"/>
              </a:rPr>
              <a:t>……... </a:t>
            </a:r>
            <a:r>
              <a:rPr lang="fr-FR" sz="1200" dirty="0">
                <a:latin typeface="Century Gothic" pitchFamily="34" charset="0"/>
              </a:rPr>
              <a:t>Rome.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voir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j</a:t>
            </a:r>
            <a:r>
              <a:rPr lang="fr-FR" sz="1200" dirty="0" smtClean="0">
                <a:latin typeface="Century Gothic" pitchFamily="34" charset="0"/>
              </a:rPr>
              <a:t>’……. </a:t>
            </a:r>
            <a:r>
              <a:rPr lang="fr-FR" sz="1200" dirty="0">
                <a:latin typeface="Century Gothic" pitchFamily="34" charset="0"/>
              </a:rPr>
              <a:t>ce film, je serai satisfaite.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b="1" dirty="0" smtClean="0">
                <a:latin typeface="Century Gothic" pitchFamily="34" charset="0"/>
              </a:rPr>
              <a:t>avoir </a:t>
            </a:r>
            <a:r>
              <a:rPr lang="fr-FR" sz="1200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vous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votre permis, vous m’emmènerez à la mer.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3)  </a:t>
            </a:r>
            <a:r>
              <a:rPr lang="fr-FR" sz="1200" b="1" u="sng" dirty="0">
                <a:latin typeface="Century Gothic" pitchFamily="34" charset="0"/>
              </a:rPr>
              <a:t>Écris les verbes au futur simple ou au futur antérieur. 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Est-ce que </a:t>
            </a:r>
            <a:r>
              <a:rPr lang="fr-FR" sz="1200" dirty="0">
                <a:latin typeface="Century Gothic" pitchFamily="34" charset="0"/>
              </a:rPr>
              <a:t>tu (pouvoir) me conduire à la gare demain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te le (dire) quand j’(téléphoner) au garagiste qui répare ma voiture.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Venir) tu avec nous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</a:t>
            </a:r>
            <a:r>
              <a:rPr lang="fr-FR" sz="1200" dirty="0">
                <a:latin typeface="Century Gothic" pitchFamily="34" charset="0"/>
              </a:rPr>
              <a:t>’(aller) vous retrouver quand j’(finir) ma valise.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Pierre </a:t>
            </a:r>
            <a:r>
              <a:rPr lang="fr-FR" sz="1200" dirty="0">
                <a:latin typeface="Century Gothic" pitchFamily="34" charset="0"/>
              </a:rPr>
              <a:t>te (dire) un secret à ton retour.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Mais </a:t>
            </a:r>
            <a:r>
              <a:rPr lang="fr-FR" sz="1200" dirty="0">
                <a:latin typeface="Century Gothic" pitchFamily="34" charset="0"/>
              </a:rPr>
              <a:t>quand il l’(dire), tu ne (vouloir) plus le croire.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 sœur </a:t>
            </a:r>
            <a:r>
              <a:rPr lang="fr-FR" sz="1200" dirty="0">
                <a:latin typeface="Century Gothic" pitchFamily="34" charset="0"/>
              </a:rPr>
              <a:t>m’(emmener) dès qu’elle (finir) de téléphoner.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Elle </a:t>
            </a:r>
            <a:r>
              <a:rPr lang="fr-FR" sz="1200" dirty="0">
                <a:latin typeface="Century Gothic" pitchFamily="34" charset="0"/>
              </a:rPr>
              <a:t>(conduire) prudemment et j’(arriver) bientôt.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4)  </a:t>
            </a:r>
            <a:r>
              <a:rPr lang="fr-FR" sz="1200" b="1" u="sng" dirty="0">
                <a:latin typeface="Century Gothic" pitchFamily="34" charset="0"/>
              </a:rPr>
              <a:t>Dans les phrases suivantes, écris le verbe entre parenthèses au futur qui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 </a:t>
            </a:r>
            <a:r>
              <a:rPr lang="fr-FR" sz="1200" b="1" u="sng" dirty="0" smtClean="0">
                <a:latin typeface="Century Gothic" pitchFamily="34" charset="0"/>
              </a:rPr>
              <a:t>convient</a:t>
            </a:r>
            <a:r>
              <a:rPr lang="fr-FR" sz="1200" b="1" u="sng" dirty="0">
                <a:latin typeface="Century Gothic" pitchFamily="34" charset="0"/>
              </a:rPr>
              <a:t>. 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nous (manger), nous (aller) faire une promenade.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Tu </a:t>
            </a:r>
            <a:r>
              <a:rPr lang="fr-FR" sz="1200" dirty="0">
                <a:latin typeface="Century Gothic" pitchFamily="34" charset="0"/>
              </a:rPr>
              <a:t>(écouter) tous les bruits de la forêt.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Après </a:t>
            </a:r>
            <a:r>
              <a:rPr lang="fr-FR" sz="1200" dirty="0">
                <a:latin typeface="Century Gothic" pitchFamily="34" charset="0"/>
              </a:rPr>
              <a:t>ton arrivée à l’école, tu (poser) ton cartable sous le préau.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te (téléphoner) après avoir fini mes courses.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je vous (faire) signe, vous (commencer) à courir.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Revenez </a:t>
            </a:r>
            <a:r>
              <a:rPr lang="fr-FR" sz="1200" dirty="0">
                <a:latin typeface="Century Gothic" pitchFamily="34" charset="0"/>
              </a:rPr>
              <a:t>à 3 heures. Monsieur Durant (terminer) ce qu’il est en train de faire.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Quand </a:t>
            </a:r>
            <a:r>
              <a:rPr lang="fr-FR" sz="1200" dirty="0">
                <a:latin typeface="Century Gothic" pitchFamily="34" charset="0"/>
              </a:rPr>
              <a:t>vous (recopier) ce rapport, vous l’(envoyer) à Monsieur le directeur. </a:t>
            </a:r>
          </a:p>
          <a:p>
            <a:endParaRPr lang="fr-FR" sz="11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010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350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24</cp:revision>
  <dcterms:created xsi:type="dcterms:W3CDTF">2012-10-29T16:06:26Z</dcterms:created>
  <dcterms:modified xsi:type="dcterms:W3CDTF">2013-01-03T17:16:04Z</dcterms:modified>
</cp:coreProperties>
</file>