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337300" cy="5221288"/>
  <p:notesSz cx="6858000" cy="9144000"/>
  <p:defaultTextStyle>
    <a:defPPr>
      <a:defRPr lang="fr-FR"/>
    </a:defPPr>
    <a:lvl1pPr marL="0" algn="l" defTabSz="6604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30236" algn="l" defTabSz="6604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60471" algn="l" defTabSz="6604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990707" algn="l" defTabSz="6604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20942" algn="l" defTabSz="6604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51178" algn="l" defTabSz="6604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1981413" algn="l" defTabSz="6604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11649" algn="l" defTabSz="6604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641884" algn="l" defTabSz="6604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5298" y="1621985"/>
            <a:ext cx="5386705" cy="111919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50596" y="2958731"/>
            <a:ext cx="4436110" cy="133432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3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7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1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5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8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8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96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10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02/05/2018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16865" y="209094"/>
            <a:ext cx="5703570" cy="870215"/>
          </a:xfrm>
          <a:prstGeom prst="rect">
            <a:avLst/>
          </a:prstGeom>
        </p:spPr>
        <p:txBody>
          <a:bodyPr vert="horz" lIns="62755" tIns="31378" rIns="62755" bIns="31378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16865" y="1218302"/>
            <a:ext cx="5703570" cy="3445809"/>
          </a:xfrm>
          <a:prstGeom prst="rect">
            <a:avLst/>
          </a:prstGeom>
        </p:spPr>
        <p:txBody>
          <a:bodyPr vert="horz" lIns="62755" tIns="31378" rIns="62755" bIns="3137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16865" y="4839362"/>
            <a:ext cx="1478703" cy="277985"/>
          </a:xfrm>
          <a:prstGeom prst="rect">
            <a:avLst/>
          </a:prstGeom>
        </p:spPr>
        <p:txBody>
          <a:bodyPr vert="horz" lIns="62755" tIns="31378" rIns="62755" bIns="3137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A61C8-F075-4230-A1BB-D2496313784D}" type="datetimeFigureOut">
              <a:rPr lang="fr-FR" smtClean="0"/>
              <a:pPr/>
              <a:t>02/05/2018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165245" y="4839362"/>
            <a:ext cx="2006812" cy="277985"/>
          </a:xfrm>
          <a:prstGeom prst="rect">
            <a:avLst/>
          </a:prstGeom>
        </p:spPr>
        <p:txBody>
          <a:bodyPr vert="horz" lIns="62755" tIns="31378" rIns="62755" bIns="31378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41732" y="4839362"/>
            <a:ext cx="1478703" cy="277985"/>
          </a:xfrm>
          <a:prstGeom prst="rect">
            <a:avLst/>
          </a:prstGeom>
        </p:spPr>
        <p:txBody>
          <a:bodyPr vert="horz" lIns="62755" tIns="31378" rIns="62755" bIns="31378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627553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5332" indent="-235332" algn="l" defTabSz="62755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9887" indent="-196110" algn="l" defTabSz="627553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4441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8217" indent="-156888" algn="l" defTabSz="62755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1994" indent="-156888" algn="l" defTabSz="62755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5770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9546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323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7099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776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553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1329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5105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8882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2658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6435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10211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ArriÃ¨re Plan, RÃ©sumÃ©, NoÃ«l, Nouvelles, AnnÃ©e, 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37300" cy="519112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906413" y="1170484"/>
            <a:ext cx="430887" cy="2880039"/>
          </a:xfrm>
          <a:prstGeom prst="rect">
            <a:avLst/>
          </a:prstGeom>
          <a:solidFill>
            <a:srgbClr val="3685BA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La table de multiplication par 6</a:t>
            </a:r>
            <a:endParaRPr lang="fr-FR" sz="1600" b="1" dirty="0">
              <a:solidFill>
                <a:schemeClr val="bg1"/>
              </a:solidFill>
            </a:endParaRPr>
          </a:p>
        </p:txBody>
      </p:sp>
      <p:grpSp>
        <p:nvGrpSpPr>
          <p:cNvPr id="2" name="Groupe 39"/>
          <p:cNvGrpSpPr/>
          <p:nvPr/>
        </p:nvGrpSpPr>
        <p:grpSpPr>
          <a:xfrm>
            <a:off x="432346" y="234380"/>
            <a:ext cx="4968552" cy="4752528"/>
            <a:chOff x="432346" y="234380"/>
            <a:chExt cx="4968552" cy="4752528"/>
          </a:xfrm>
        </p:grpSpPr>
        <p:sp>
          <p:nvSpPr>
            <p:cNvPr id="8" name="Ellipse 7"/>
            <p:cNvSpPr/>
            <p:nvPr/>
          </p:nvSpPr>
          <p:spPr>
            <a:xfrm>
              <a:off x="432346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1800498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096642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4464794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432346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432346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432346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/>
            <p:nvPr/>
          </p:nvSpPr>
          <p:spPr>
            <a:xfrm>
              <a:off x="1800498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Ellipse 15"/>
            <p:cNvSpPr/>
            <p:nvPr/>
          </p:nvSpPr>
          <p:spPr>
            <a:xfrm>
              <a:off x="1728490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Ellipse 16"/>
            <p:cNvSpPr/>
            <p:nvPr/>
          </p:nvSpPr>
          <p:spPr>
            <a:xfrm>
              <a:off x="1800498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Ellipse 17"/>
            <p:cNvSpPr/>
            <p:nvPr/>
          </p:nvSpPr>
          <p:spPr>
            <a:xfrm>
              <a:off x="3096642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3096642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Ellipse 19"/>
            <p:cNvSpPr/>
            <p:nvPr/>
          </p:nvSpPr>
          <p:spPr>
            <a:xfrm>
              <a:off x="3168650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/>
            <p:cNvSpPr/>
            <p:nvPr/>
          </p:nvSpPr>
          <p:spPr>
            <a:xfrm>
              <a:off x="4464794" y="1458516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392786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Ellipse 22"/>
            <p:cNvSpPr/>
            <p:nvPr/>
          </p:nvSpPr>
          <p:spPr>
            <a:xfrm>
              <a:off x="4392786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4" name="ZoneTexte 23"/>
          <p:cNvSpPr txBox="1"/>
          <p:nvPr/>
        </p:nvSpPr>
        <p:spPr>
          <a:xfrm>
            <a:off x="3312666" y="4266828"/>
            <a:ext cx="8640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6 </a:t>
            </a:r>
            <a:r>
              <a:rPr lang="fr-FR" sz="2400" dirty="0" smtClean="0">
                <a:latin typeface="Agency FB" pitchFamily="34" charset="0"/>
                <a:sym typeface="Symbol"/>
              </a:rPr>
              <a:t> 7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312666" y="2970684"/>
            <a:ext cx="5040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48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76362" y="2970684"/>
            <a:ext cx="8640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5 </a:t>
            </a:r>
            <a:r>
              <a:rPr lang="fr-FR" sz="2400" dirty="0" smtClean="0">
                <a:latin typeface="Agency FB" pitchFamily="34" charset="0"/>
                <a:sym typeface="Symbol"/>
              </a:rPr>
              <a:t> 6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4752826" y="450404"/>
            <a:ext cx="495672" cy="4700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30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016522" y="1746548"/>
            <a:ext cx="49567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18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464794" y="4266828"/>
            <a:ext cx="8640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6 </a:t>
            </a:r>
            <a:r>
              <a:rPr lang="fr-FR" sz="2400" dirty="0" smtClean="0">
                <a:latin typeface="Agency FB" pitchFamily="34" charset="0"/>
                <a:sym typeface="Symbol"/>
              </a:rPr>
              <a:t> 2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168650" y="1746548"/>
            <a:ext cx="8640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6 </a:t>
            </a:r>
            <a:r>
              <a:rPr lang="fr-FR" sz="2400" dirty="0" smtClean="0">
                <a:latin typeface="Agency FB" pitchFamily="34" charset="0"/>
                <a:sym typeface="Symbol"/>
              </a:rPr>
              <a:t> 6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536802" y="2970684"/>
            <a:ext cx="8640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7 </a:t>
            </a:r>
            <a:r>
              <a:rPr lang="fr-FR" sz="2400" dirty="0" smtClean="0">
                <a:latin typeface="Agency FB" pitchFamily="34" charset="0"/>
                <a:sym typeface="Symbol"/>
              </a:rPr>
              <a:t> 6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944514" y="4338836"/>
            <a:ext cx="8640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6 </a:t>
            </a:r>
            <a:r>
              <a:rPr lang="fr-FR" sz="2400" dirty="0" smtClean="0">
                <a:latin typeface="Agency FB" pitchFamily="34" charset="0"/>
                <a:sym typeface="Symbol"/>
              </a:rPr>
              <a:t> 3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384674" y="450404"/>
            <a:ext cx="5040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12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944514" y="2970684"/>
            <a:ext cx="5040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36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48370" y="1746548"/>
            <a:ext cx="5040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42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504354" y="450404"/>
            <a:ext cx="8640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6 </a:t>
            </a:r>
            <a:r>
              <a:rPr lang="fr-FR" sz="2400" dirty="0" smtClean="0">
                <a:latin typeface="Agency FB" pitchFamily="34" charset="0"/>
                <a:sym typeface="Symbol"/>
              </a:rPr>
              <a:t> 4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20378" y="4266828"/>
            <a:ext cx="5040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24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1944514" y="450404"/>
            <a:ext cx="8640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6 </a:t>
            </a:r>
            <a:r>
              <a:rPr lang="fr-FR" sz="2400" dirty="0" smtClean="0">
                <a:latin typeface="Agency FB" pitchFamily="34" charset="0"/>
                <a:sym typeface="Symbol"/>
              </a:rPr>
              <a:t> 8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680818" y="1674540"/>
            <a:ext cx="5040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42</a:t>
            </a:r>
            <a:endParaRPr lang="fr-FR" sz="24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38</Words>
  <Application>Microsoft Office PowerPoint</Application>
  <PresentationFormat>Personnalisé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 de mémoire - la division</dc:title>
  <dc:creator>Moi</dc:creator>
  <dc:description/>
  <cp:lastModifiedBy>Mathilde</cp:lastModifiedBy>
  <cp:revision>46</cp:revision>
  <dcterms:created xsi:type="dcterms:W3CDTF">2018-04-27T16:49:25Z</dcterms:created>
  <dcterms:modified xsi:type="dcterms:W3CDTF">2018-05-02T09:20:30Z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jeu de mémoire - la division</vt:lpwstr>
  </property>
  <property fmtid="{D5CDD505-2E9C-101B-9397-08002B2CF9AE}" pid="3" name="SlideDescription">
    <vt:lpwstr/>
  </property>
</Properties>
</file>