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337300" cy="5221288"/>
  <p:notesSz cx="6858000" cy="9144000"/>
  <p:defaultTextStyle>
    <a:defPPr>
      <a:defRPr lang="fr-FR"/>
    </a:defPPr>
    <a:lvl1pPr marL="0" algn="l" defTabSz="6604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330236" algn="l" defTabSz="6604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660471" algn="l" defTabSz="6604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990707" algn="l" defTabSz="6604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320942" algn="l" defTabSz="6604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1651178" algn="l" defTabSz="6604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1981413" algn="l" defTabSz="6604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2311649" algn="l" defTabSz="6604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2641884" algn="l" defTabSz="6604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75298" y="1621985"/>
            <a:ext cx="5386705" cy="111919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50596" y="2958731"/>
            <a:ext cx="4436110" cy="133432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37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7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413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551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68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82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96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102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02/05/2018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16865" y="209094"/>
            <a:ext cx="5703570" cy="870215"/>
          </a:xfrm>
          <a:prstGeom prst="rect">
            <a:avLst/>
          </a:prstGeom>
        </p:spPr>
        <p:txBody>
          <a:bodyPr vert="horz" lIns="62755" tIns="31378" rIns="62755" bIns="31378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16865" y="1218302"/>
            <a:ext cx="5703570" cy="3445809"/>
          </a:xfrm>
          <a:prstGeom prst="rect">
            <a:avLst/>
          </a:prstGeom>
        </p:spPr>
        <p:txBody>
          <a:bodyPr vert="horz" lIns="62755" tIns="31378" rIns="62755" bIns="31378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16865" y="4839362"/>
            <a:ext cx="1478703" cy="277985"/>
          </a:xfrm>
          <a:prstGeom prst="rect">
            <a:avLst/>
          </a:prstGeom>
        </p:spPr>
        <p:txBody>
          <a:bodyPr vert="horz" lIns="62755" tIns="31378" rIns="62755" bIns="31378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A61C8-F075-4230-A1BB-D2496313784D}" type="datetimeFigureOut">
              <a:rPr lang="fr-FR" smtClean="0"/>
              <a:pPr/>
              <a:t>02/05/2018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165245" y="4839362"/>
            <a:ext cx="2006812" cy="277985"/>
          </a:xfrm>
          <a:prstGeom prst="rect">
            <a:avLst/>
          </a:prstGeom>
        </p:spPr>
        <p:txBody>
          <a:bodyPr vert="horz" lIns="62755" tIns="31378" rIns="62755" bIns="31378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541732" y="4839362"/>
            <a:ext cx="1478703" cy="277985"/>
          </a:xfrm>
          <a:prstGeom prst="rect">
            <a:avLst/>
          </a:prstGeom>
        </p:spPr>
        <p:txBody>
          <a:bodyPr vert="horz" lIns="62755" tIns="31378" rIns="62755" bIns="31378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627553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5332" indent="-235332" algn="l" defTabSz="62755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09887" indent="-196110" algn="l" defTabSz="627553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84441" indent="-156888" algn="l" defTabSz="627553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98217" indent="-156888" algn="l" defTabSz="627553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11994" indent="-156888" algn="l" defTabSz="627553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25770" indent="-156888" algn="l" defTabSz="62755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39546" indent="-156888" algn="l" defTabSz="62755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53323" indent="-156888" algn="l" defTabSz="62755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667099" indent="-156888" algn="l" defTabSz="62755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13776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27553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41329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5105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68882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82658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96435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510211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ArriÃ¨re Plan, RÃ©sumÃ©, NoÃ«l, Nouvelles, AnnÃ©e, 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337300" cy="5191126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5906413" y="1170484"/>
            <a:ext cx="430887" cy="2880039"/>
          </a:xfrm>
          <a:prstGeom prst="rect">
            <a:avLst/>
          </a:prstGeom>
          <a:solidFill>
            <a:srgbClr val="3685BA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La table de multiplication par 6</a:t>
            </a:r>
            <a:endParaRPr lang="fr-FR" sz="1600" b="1" dirty="0">
              <a:solidFill>
                <a:schemeClr val="bg1"/>
              </a:solidFill>
            </a:endParaRPr>
          </a:p>
        </p:txBody>
      </p:sp>
      <p:grpSp>
        <p:nvGrpSpPr>
          <p:cNvPr id="2" name="Groupe 39"/>
          <p:cNvGrpSpPr/>
          <p:nvPr/>
        </p:nvGrpSpPr>
        <p:grpSpPr>
          <a:xfrm>
            <a:off x="432346" y="234380"/>
            <a:ext cx="4968552" cy="4752528"/>
            <a:chOff x="432346" y="234380"/>
            <a:chExt cx="4968552" cy="4752528"/>
          </a:xfrm>
        </p:grpSpPr>
        <p:sp>
          <p:nvSpPr>
            <p:cNvPr id="8" name="Ellipse 7"/>
            <p:cNvSpPr/>
            <p:nvPr/>
          </p:nvSpPr>
          <p:spPr>
            <a:xfrm>
              <a:off x="432346" y="23438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Ellipse 8"/>
            <p:cNvSpPr/>
            <p:nvPr/>
          </p:nvSpPr>
          <p:spPr>
            <a:xfrm>
              <a:off x="1800498" y="23438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Ellipse 9"/>
            <p:cNvSpPr/>
            <p:nvPr/>
          </p:nvSpPr>
          <p:spPr>
            <a:xfrm>
              <a:off x="3096642" y="23438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Ellipse 10"/>
            <p:cNvSpPr/>
            <p:nvPr/>
          </p:nvSpPr>
          <p:spPr>
            <a:xfrm>
              <a:off x="4464794" y="23438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Ellipse 11"/>
            <p:cNvSpPr/>
            <p:nvPr/>
          </p:nvSpPr>
          <p:spPr>
            <a:xfrm>
              <a:off x="432346" y="153052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Ellipse 12"/>
            <p:cNvSpPr/>
            <p:nvPr/>
          </p:nvSpPr>
          <p:spPr>
            <a:xfrm>
              <a:off x="432346" y="275466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Ellipse 13"/>
            <p:cNvSpPr/>
            <p:nvPr/>
          </p:nvSpPr>
          <p:spPr>
            <a:xfrm>
              <a:off x="432346" y="405080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Ellipse 14"/>
            <p:cNvSpPr/>
            <p:nvPr/>
          </p:nvSpPr>
          <p:spPr>
            <a:xfrm>
              <a:off x="1800498" y="153052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Ellipse 15"/>
            <p:cNvSpPr/>
            <p:nvPr/>
          </p:nvSpPr>
          <p:spPr>
            <a:xfrm>
              <a:off x="1728490" y="275466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Ellipse 16"/>
            <p:cNvSpPr/>
            <p:nvPr/>
          </p:nvSpPr>
          <p:spPr>
            <a:xfrm>
              <a:off x="1800498" y="405080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Ellipse 17"/>
            <p:cNvSpPr/>
            <p:nvPr/>
          </p:nvSpPr>
          <p:spPr>
            <a:xfrm>
              <a:off x="3096642" y="153052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Ellipse 18"/>
            <p:cNvSpPr/>
            <p:nvPr/>
          </p:nvSpPr>
          <p:spPr>
            <a:xfrm>
              <a:off x="3096642" y="275466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Ellipse 19"/>
            <p:cNvSpPr/>
            <p:nvPr/>
          </p:nvSpPr>
          <p:spPr>
            <a:xfrm>
              <a:off x="3168650" y="405080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Ellipse 20"/>
            <p:cNvSpPr/>
            <p:nvPr/>
          </p:nvSpPr>
          <p:spPr>
            <a:xfrm>
              <a:off x="4464794" y="1458516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Ellipse 21"/>
            <p:cNvSpPr/>
            <p:nvPr/>
          </p:nvSpPr>
          <p:spPr>
            <a:xfrm>
              <a:off x="4392786" y="275466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Ellipse 22"/>
            <p:cNvSpPr/>
            <p:nvPr/>
          </p:nvSpPr>
          <p:spPr>
            <a:xfrm>
              <a:off x="4392786" y="405080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4" name="ZoneTexte 23"/>
          <p:cNvSpPr txBox="1"/>
          <p:nvPr/>
        </p:nvSpPr>
        <p:spPr>
          <a:xfrm>
            <a:off x="3312666" y="4266828"/>
            <a:ext cx="86409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gency FB" pitchFamily="34" charset="0"/>
              </a:rPr>
              <a:t>6 </a:t>
            </a:r>
            <a:r>
              <a:rPr lang="fr-FR" sz="2400" dirty="0" smtClean="0">
                <a:latin typeface="Agency FB" pitchFamily="34" charset="0"/>
                <a:sym typeface="Symbol"/>
              </a:rPr>
              <a:t> 7</a:t>
            </a:r>
            <a:endParaRPr lang="fr-FR" sz="2400" dirty="0">
              <a:latin typeface="Agency FB" pitchFamily="34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3312666" y="2970684"/>
            <a:ext cx="50405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gency FB" pitchFamily="34" charset="0"/>
              </a:rPr>
              <a:t>48</a:t>
            </a:r>
            <a:endParaRPr lang="fr-FR" sz="2400" dirty="0">
              <a:latin typeface="Agency FB" pitchFamily="34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576362" y="2970684"/>
            <a:ext cx="86409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gency FB" pitchFamily="34" charset="0"/>
              </a:rPr>
              <a:t>5 </a:t>
            </a:r>
            <a:r>
              <a:rPr lang="fr-FR" sz="2400" dirty="0" smtClean="0">
                <a:latin typeface="Agency FB" pitchFamily="34" charset="0"/>
                <a:sym typeface="Symbol"/>
              </a:rPr>
              <a:t> 6</a:t>
            </a:r>
            <a:endParaRPr lang="fr-FR" sz="2400" dirty="0">
              <a:latin typeface="Agency FB" pitchFamily="34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4752826" y="450404"/>
            <a:ext cx="495672" cy="47004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gency FB" pitchFamily="34" charset="0"/>
              </a:rPr>
              <a:t>30</a:t>
            </a:r>
            <a:endParaRPr lang="fr-FR" sz="2400" dirty="0">
              <a:latin typeface="Agency FB" pitchFamily="34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2016522" y="1746548"/>
            <a:ext cx="49567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gency FB" pitchFamily="34" charset="0"/>
              </a:rPr>
              <a:t>18</a:t>
            </a:r>
            <a:endParaRPr lang="fr-FR" sz="2400" dirty="0">
              <a:latin typeface="Agency FB" pitchFamily="34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4464794" y="4266828"/>
            <a:ext cx="86409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gency FB" pitchFamily="34" charset="0"/>
              </a:rPr>
              <a:t>6 </a:t>
            </a:r>
            <a:r>
              <a:rPr lang="fr-FR" sz="2400" dirty="0" smtClean="0">
                <a:latin typeface="Agency FB" pitchFamily="34" charset="0"/>
                <a:sym typeface="Symbol"/>
              </a:rPr>
              <a:t> 2</a:t>
            </a:r>
            <a:endParaRPr lang="fr-FR" sz="2400" dirty="0">
              <a:latin typeface="Agency FB" pitchFamily="34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3168650" y="1746548"/>
            <a:ext cx="86409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gency FB" pitchFamily="34" charset="0"/>
              </a:rPr>
              <a:t>6 </a:t>
            </a:r>
            <a:r>
              <a:rPr lang="fr-FR" sz="2400" dirty="0" smtClean="0">
                <a:latin typeface="Agency FB" pitchFamily="34" charset="0"/>
                <a:sym typeface="Symbol"/>
              </a:rPr>
              <a:t> 6</a:t>
            </a:r>
            <a:endParaRPr lang="fr-FR" sz="2400" dirty="0">
              <a:latin typeface="Agency FB" pitchFamily="34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4536802" y="2970684"/>
            <a:ext cx="86409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gency FB" pitchFamily="34" charset="0"/>
              </a:rPr>
              <a:t>7 </a:t>
            </a:r>
            <a:r>
              <a:rPr lang="fr-FR" sz="2400" dirty="0" smtClean="0">
                <a:latin typeface="Agency FB" pitchFamily="34" charset="0"/>
                <a:sym typeface="Symbol"/>
              </a:rPr>
              <a:t> 6</a:t>
            </a:r>
            <a:endParaRPr lang="fr-FR" sz="2400" dirty="0">
              <a:latin typeface="Agency FB" pitchFamily="34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1944514" y="4338836"/>
            <a:ext cx="86409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gency FB" pitchFamily="34" charset="0"/>
              </a:rPr>
              <a:t>6 </a:t>
            </a:r>
            <a:r>
              <a:rPr lang="fr-FR" sz="2400" dirty="0" smtClean="0">
                <a:latin typeface="Agency FB" pitchFamily="34" charset="0"/>
                <a:sym typeface="Symbol"/>
              </a:rPr>
              <a:t> 3</a:t>
            </a:r>
            <a:endParaRPr lang="fr-FR" sz="2400" dirty="0">
              <a:latin typeface="Agency FB" pitchFamily="34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3384674" y="450404"/>
            <a:ext cx="50405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gency FB" pitchFamily="34" charset="0"/>
              </a:rPr>
              <a:t>12</a:t>
            </a:r>
            <a:endParaRPr lang="fr-FR" sz="2400" dirty="0">
              <a:latin typeface="Agency FB" pitchFamily="34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1944514" y="2970684"/>
            <a:ext cx="50405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gency FB" pitchFamily="34" charset="0"/>
              </a:rPr>
              <a:t>36</a:t>
            </a:r>
            <a:endParaRPr lang="fr-FR" sz="2400" dirty="0">
              <a:latin typeface="Agency FB" pitchFamily="34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648370" y="1746548"/>
            <a:ext cx="50405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gency FB" pitchFamily="34" charset="0"/>
              </a:rPr>
              <a:t>42</a:t>
            </a:r>
            <a:endParaRPr lang="fr-FR" sz="2400" dirty="0">
              <a:latin typeface="Agency FB" pitchFamily="34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504354" y="450404"/>
            <a:ext cx="86409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gency FB" pitchFamily="34" charset="0"/>
              </a:rPr>
              <a:t>6 </a:t>
            </a:r>
            <a:r>
              <a:rPr lang="fr-FR" sz="2400" dirty="0" smtClean="0">
                <a:latin typeface="Agency FB" pitchFamily="34" charset="0"/>
                <a:sym typeface="Symbol"/>
              </a:rPr>
              <a:t> 4</a:t>
            </a:r>
            <a:endParaRPr lang="fr-FR" sz="2400" dirty="0">
              <a:latin typeface="Agency FB" pitchFamily="34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720378" y="4266828"/>
            <a:ext cx="50405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gency FB" pitchFamily="34" charset="0"/>
              </a:rPr>
              <a:t>24</a:t>
            </a:r>
            <a:endParaRPr lang="fr-FR" sz="2400" dirty="0">
              <a:latin typeface="Agency FB" pitchFamily="34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1944514" y="450404"/>
            <a:ext cx="86409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gency FB" pitchFamily="34" charset="0"/>
              </a:rPr>
              <a:t>6 </a:t>
            </a:r>
            <a:r>
              <a:rPr lang="fr-FR" sz="2400" dirty="0" smtClean="0">
                <a:latin typeface="Agency FB" pitchFamily="34" charset="0"/>
                <a:sym typeface="Symbol"/>
              </a:rPr>
              <a:t> 8</a:t>
            </a:r>
            <a:endParaRPr lang="fr-FR" sz="2400" dirty="0">
              <a:latin typeface="Agency FB" pitchFamily="34" charset="0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4680818" y="1674540"/>
            <a:ext cx="50405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gency FB" pitchFamily="34" charset="0"/>
              </a:rPr>
              <a:t>42</a:t>
            </a:r>
            <a:endParaRPr lang="fr-FR" sz="2400" dirty="0">
              <a:latin typeface="Agency FB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38</Words>
  <Application>Microsoft Office PowerPoint</Application>
  <PresentationFormat>Personnalisé</PresentationFormat>
  <Paragraphs>17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jeu de mémoire - la division</dc:title>
  <dc:creator>Moi</dc:creator>
  <dc:description/>
  <cp:lastModifiedBy>Mathilde</cp:lastModifiedBy>
  <cp:revision>46</cp:revision>
  <dcterms:created xsi:type="dcterms:W3CDTF">2018-04-27T16:49:25Z</dcterms:created>
  <dcterms:modified xsi:type="dcterms:W3CDTF">2018-05-02T09:20:30Z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jeu de mémoire - la division</vt:lpwstr>
  </property>
  <property fmtid="{D5CDD505-2E9C-101B-9397-08002B2CF9AE}" pid="3" name="SlideDescription">
    <vt:lpwstr/>
  </property>
</Properties>
</file>