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8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64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243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51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694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61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070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58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16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345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80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04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80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0F6F-AB39-4890-8ED8-7D7BD78F1D07}" type="datetimeFigureOut">
              <a:rPr lang="fr-FR" smtClean="0"/>
              <a:pPr/>
              <a:t>28/08/2019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1B04-4748-4694-85A2-B13D94484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0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46386" y="0"/>
            <a:ext cx="5125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309119"/>
              </p:ext>
            </p:extLst>
          </p:nvPr>
        </p:nvGraphicFramePr>
        <p:xfrm>
          <a:off x="-54003" y="1099158"/>
          <a:ext cx="9906003" cy="490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21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22</a:t>
                      </a:r>
                      <a:endParaRPr kumimoji="0" lang="fr-FR" sz="1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AVRIL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23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24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25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27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28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29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 gridSpan="9">
                  <a:txBody>
                    <a:bodyPr/>
                    <a:lstStyle/>
                    <a:p>
                      <a:pPr algn="ctr"/>
                      <a:r>
                        <a:rPr lang="fr-FR" sz="66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VACANCES</a:t>
                      </a:r>
                      <a:endParaRPr lang="fr-FR" sz="66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47" y="2190975"/>
            <a:ext cx="772884" cy="7922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62" y="2211217"/>
            <a:ext cx="772884" cy="792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3" y="2168285"/>
            <a:ext cx="772884" cy="792267"/>
          </a:xfrm>
          <a:prstGeom prst="rect">
            <a:avLst/>
          </a:prstGeom>
        </p:spPr>
      </p:pic>
      <p:pic>
        <p:nvPicPr>
          <p:cNvPr id="30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11" y="2190548"/>
            <a:ext cx="772884" cy="792267"/>
          </a:xfrm>
          <a:prstGeom prst="rect">
            <a:avLst/>
          </a:prstGeom>
        </p:spPr>
      </p:pic>
      <p:pic>
        <p:nvPicPr>
          <p:cNvPr id="31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1" y="2203611"/>
            <a:ext cx="772884" cy="792267"/>
          </a:xfrm>
          <a:prstGeom prst="rect">
            <a:avLst/>
          </a:prstGeom>
        </p:spPr>
      </p:pic>
      <p:pic>
        <p:nvPicPr>
          <p:cNvPr id="32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" y="2151360"/>
            <a:ext cx="772884" cy="7922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1" y="2194561"/>
            <a:ext cx="772884" cy="7922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63" y="2178796"/>
            <a:ext cx="772884" cy="7922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74" y="2163030"/>
            <a:ext cx="772884" cy="79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2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2647388"/>
              </p:ext>
            </p:extLst>
          </p:nvPr>
        </p:nvGraphicFramePr>
        <p:xfrm>
          <a:off x="0" y="1180800"/>
          <a:ext cx="9906003" cy="490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30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AVRIL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fr-FR" sz="2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er</a:t>
                      </a:r>
                      <a:endParaRPr kumimoji="0" lang="fr-FR" sz="1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4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7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 gridSpan="4"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Chinacat" panose="00000400000000000000" pitchFamily="2" charset="0"/>
                        </a:rPr>
                        <a:t>FERIE</a:t>
                      </a:r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 smtClean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FERIE</a:t>
                      </a: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799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800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76000"/>
            <a:ext cx="952531" cy="643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2340000"/>
            <a:ext cx="952531" cy="6432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707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680138" y="0"/>
            <a:ext cx="4708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pic>
        <p:nvPicPr>
          <p:cNvPr id="28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88" y="2251508"/>
            <a:ext cx="772884" cy="792267"/>
          </a:xfrm>
          <a:prstGeom prst="rect">
            <a:avLst/>
          </a:prstGeom>
        </p:spPr>
      </p:pic>
      <p:pic>
        <p:nvPicPr>
          <p:cNvPr id="29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4" y="2264571"/>
            <a:ext cx="772884" cy="7922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72" y="2350509"/>
            <a:ext cx="952531" cy="64324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29096" y="4256533"/>
            <a:ext cx="641131" cy="6572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3" y="2168285"/>
            <a:ext cx="772884" cy="79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64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2000" y="0"/>
            <a:ext cx="4673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2149740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9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kumimoji="0" lang="fr-FR" sz="1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11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12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13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15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16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800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2242800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1" y="2339999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799"/>
            <a:ext cx="772884" cy="7922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0000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2340000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2242800"/>
            <a:ext cx="772884" cy="7922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707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11414" y="4277554"/>
            <a:ext cx="641131" cy="6572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62" y="2355765"/>
            <a:ext cx="952531" cy="64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406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2530" y="0"/>
            <a:ext cx="46217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dirty="0">
                <a:solidFill>
                  <a:prstClr val="white"/>
                </a:solidFill>
                <a:latin typeface="Script cole" pitchFamily="2" charset="0"/>
              </a:rPr>
              <a:t>PRINTEMPS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8184160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18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19</a:t>
                      </a:r>
                      <a:endParaRPr kumimoji="0" lang="fr-FR" sz="1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20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21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22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23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24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25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FERIE</a:t>
                      </a:r>
                      <a:endParaRPr lang="fr-FR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40000"/>
            <a:ext cx="952531" cy="6432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2339999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2242800"/>
            <a:ext cx="772884" cy="792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9"/>
            <a:ext cx="772884" cy="792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76000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40000"/>
            <a:ext cx="952531" cy="6432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6800" y="4356000"/>
            <a:ext cx="998728" cy="513659"/>
          </a:xfrm>
          <a:prstGeom prst="rect">
            <a:avLst/>
          </a:prstGeom>
        </p:spPr>
      </p:pic>
      <p:pic>
        <p:nvPicPr>
          <p:cNvPr id="25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25" y="2225382"/>
            <a:ext cx="772884" cy="792267"/>
          </a:xfrm>
          <a:prstGeom prst="rect">
            <a:avLst/>
          </a:prstGeom>
        </p:spPr>
      </p:pic>
      <p:pic>
        <p:nvPicPr>
          <p:cNvPr id="26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17" y="2238445"/>
            <a:ext cx="772884" cy="7922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24" y="2340000"/>
            <a:ext cx="952531" cy="64324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93731" y="4246023"/>
            <a:ext cx="641131" cy="657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92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2000" y="0"/>
            <a:ext cx="4684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7653043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27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28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29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30</a:t>
                      </a:r>
                      <a:endParaRPr lang="fr-FR" sz="1000" b="0" cap="none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31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MAI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2500" b="0" baseline="300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er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3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FERIE</a:t>
                      </a:r>
                      <a:endParaRPr lang="fr-FR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800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6897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1" y="2339999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40000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6800" y="4356000"/>
            <a:ext cx="998728" cy="513659"/>
          </a:xfrm>
          <a:prstGeom prst="rect">
            <a:avLst/>
          </a:prstGeom>
        </p:spPr>
      </p:pic>
      <p:pic>
        <p:nvPicPr>
          <p:cNvPr id="23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9" y="2361771"/>
            <a:ext cx="952531" cy="643243"/>
          </a:xfrm>
          <a:prstGeom prst="rect">
            <a:avLst/>
          </a:prstGeom>
        </p:spPr>
      </p:pic>
      <p:pic>
        <p:nvPicPr>
          <p:cNvPr id="24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69" y="2361772"/>
            <a:ext cx="952531" cy="643243"/>
          </a:xfrm>
          <a:prstGeom prst="rect">
            <a:avLst/>
          </a:prstGeom>
        </p:spPr>
      </p:pic>
      <p:pic>
        <p:nvPicPr>
          <p:cNvPr id="25" name="Image 8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5" y="2216417"/>
            <a:ext cx="772884" cy="79226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4246023"/>
            <a:ext cx="641131" cy="6572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922173" y="4246023"/>
            <a:ext cx="641131" cy="657210"/>
          </a:xfrm>
          <a:prstGeom prst="rect">
            <a:avLst/>
          </a:prstGeom>
        </p:spPr>
      </p:pic>
      <p:pic>
        <p:nvPicPr>
          <p:cNvPr id="28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00" y="2346006"/>
            <a:ext cx="952531" cy="643243"/>
          </a:xfrm>
          <a:prstGeom prst="rect">
            <a:avLst/>
          </a:prstGeom>
        </p:spPr>
      </p:pic>
      <p:pic>
        <p:nvPicPr>
          <p:cNvPr id="29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9" y="2377536"/>
            <a:ext cx="952531" cy="64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9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BEFAFE0-F84A-4412-B0E1-289A90BB2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2000" y="0"/>
            <a:ext cx="469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0132100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JUIN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7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cap="none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 cap="none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9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11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12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40000"/>
            <a:ext cx="952531" cy="6432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2242800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800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2340000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1" y="2339999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76000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799"/>
            <a:ext cx="772884" cy="7922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pic>
        <p:nvPicPr>
          <p:cNvPr id="25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66" y="2313874"/>
            <a:ext cx="952531" cy="643243"/>
          </a:xfrm>
          <a:prstGeom prst="rect">
            <a:avLst/>
          </a:prstGeom>
        </p:spPr>
      </p:pic>
      <p:pic>
        <p:nvPicPr>
          <p:cNvPr id="26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13" y="2361771"/>
            <a:ext cx="952531" cy="64324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36021" y="4235513"/>
            <a:ext cx="641131" cy="657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42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21C98B39-DC66-40EA-A083-A39497E02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6743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0915E12-AF89-44D7-94C0-2D96A095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88"/>
          <a:stretch/>
        </p:blipFill>
        <p:spPr>
          <a:xfrm>
            <a:off x="6596743" y="0"/>
            <a:ext cx="3309257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7599560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14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15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JUIN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16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cap="none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 cap="none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18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19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20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21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22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800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2339999"/>
            <a:ext cx="952531" cy="6432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0000"/>
            <a:ext cx="952531" cy="643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40000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9"/>
            <a:ext cx="772884" cy="792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40000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2242800"/>
            <a:ext cx="772884" cy="7922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707" y="4356000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6800" y="4356000"/>
            <a:ext cx="998728" cy="51365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033656" y="0"/>
            <a:ext cx="1872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itchFamily="2" charset="0"/>
              </a:rPr>
              <a:t>ETE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51338" y="0"/>
            <a:ext cx="4841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cript cole" pitchFamily="2" charset="0"/>
              </a:rPr>
              <a:t>PRINTEMPS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28849" y="4267043"/>
            <a:ext cx="641131" cy="6572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41" y="2387296"/>
            <a:ext cx="952531" cy="64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57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DD48477E-A08B-4090-A6EA-CE1E0714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88"/>
          <a:stretch/>
        </p:blipFill>
        <p:spPr>
          <a:xfrm>
            <a:off x="-2" y="0"/>
            <a:ext cx="990600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58491" y="0"/>
            <a:ext cx="2181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itchFamily="2" charset="0"/>
              </a:rPr>
              <a:t>ETE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644319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23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MERCREDI</a:t>
                      </a: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24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JUIN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25</a:t>
                      </a:r>
                      <a:endParaRPr kumimoji="0" lang="fr-F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cap="none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1000" b="0" cap="none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27</a:t>
                      </a:r>
                      <a:endParaRPr lang="fr-FR" sz="2500" b="0" kern="12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28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29</a:t>
                      </a:r>
                      <a:endParaRPr kumimoji="0" lang="fr-FR" sz="2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30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JUIN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2500" b="0" baseline="300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er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40000"/>
            <a:ext cx="952531" cy="6432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0000"/>
            <a:ext cx="952531" cy="643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6897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2242800"/>
            <a:ext cx="772884" cy="7922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1" y="2339999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76000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9" y="2334744"/>
            <a:ext cx="952531" cy="6432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69" y="2345255"/>
            <a:ext cx="952531" cy="64324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53208" y="4256532"/>
            <a:ext cx="641131" cy="6572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025760" y="4267043"/>
            <a:ext cx="641131" cy="657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85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DD48477E-A08B-4090-A6EA-CE1E0714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88"/>
          <a:stretch/>
        </p:blipFill>
        <p:spPr>
          <a:xfrm>
            <a:off x="-2" y="0"/>
            <a:ext cx="990600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10400" y="0"/>
            <a:ext cx="1781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itchFamily="2" charset="0"/>
              </a:rPr>
              <a:t>ETE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7288337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=""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JUILLET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cap="none" baseline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1000" b="0" cap="none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FR" sz="2500" b="1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8</a:t>
                      </a:r>
                      <a:endParaRPr kumimoji="0" lang="fr-FR" sz="2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9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r-FR" sz="66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VACANCES</a:t>
                      </a:r>
                      <a:endParaRPr lang="fr-FR" sz="66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6897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2242800"/>
            <a:ext cx="772884" cy="792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799"/>
            <a:ext cx="772884" cy="7922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800"/>
            <a:ext cx="772884" cy="79226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800"/>
            <a:ext cx="772884" cy="79226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2242800"/>
            <a:ext cx="772884" cy="7922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9"/>
            <a:ext cx="772884" cy="7922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2339999"/>
            <a:ext cx="952531" cy="643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388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258</Words>
  <Application>Microsoft Office PowerPoint</Application>
  <PresentationFormat>Format A4 (210 x 297 mm)</PresentationFormat>
  <Paragraphs>291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flo.mathias</dc:creator>
  <cp:lastModifiedBy>HP</cp:lastModifiedBy>
  <cp:revision>71</cp:revision>
  <dcterms:created xsi:type="dcterms:W3CDTF">2017-08-27T05:41:55Z</dcterms:created>
  <dcterms:modified xsi:type="dcterms:W3CDTF">2019-08-28T08:49:43Z</dcterms:modified>
</cp:coreProperties>
</file>