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7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2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23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9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8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9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0EEA-4DE4-41BC-8732-9E4A49399DAD}" type="datetimeFigureOut">
              <a:rPr lang="fr-FR" smtClean="0"/>
              <a:t>14/04/2019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2830-8DBF-4889-8656-8EA9BE84D4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4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91FDD6-D8A6-4F8C-A6C4-8780987B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22" y="321935"/>
            <a:ext cx="7915275" cy="6591300"/>
          </a:xfrm>
          <a:prstGeom prst="rect">
            <a:avLst/>
          </a:prstGeom>
        </p:spPr>
      </p:pic>
      <p:grpSp>
        <p:nvGrpSpPr>
          <p:cNvPr id="3" name="Groupe 20">
            <a:extLst>
              <a:ext uri="{FF2B5EF4-FFF2-40B4-BE49-F238E27FC236}">
                <a16:creationId xmlns:a16="http://schemas.microsoft.com/office/drawing/2014/main" id="{3978A49E-ADFC-4400-A8D3-844E268CFD86}"/>
              </a:ext>
            </a:extLst>
          </p:cNvPr>
          <p:cNvGrpSpPr/>
          <p:nvPr/>
        </p:nvGrpSpPr>
        <p:grpSpPr>
          <a:xfrm>
            <a:off x="132522" y="175388"/>
            <a:ext cx="1906621" cy="1115358"/>
            <a:chOff x="128464" y="114101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97AC4-F954-4C13-B080-6D9016C6A5C7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ABDE4B-2101-4E3E-8692-BECC798299E4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rgbClr val="F4EA66"/>
            </a:solidFill>
            <a:ln>
              <a:solidFill>
                <a:srgbClr val="F4EA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8F0788E-9C4E-4D8F-88D4-1AA2FD561DCE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C000"/>
                  </a:solidFill>
                  <a:latin typeface="KG Primary Whimsy" pitchFamily="2" charset="0"/>
                </a:rPr>
                <a:t>Entrée dans la notion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372AF8-1223-4927-A4D9-01AA86AB68C4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350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F8F3AB-2D2D-456A-9BD9-1DEA1BCE1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982"/>
            <a:ext cx="9906000" cy="4693328"/>
          </a:xfrm>
          <a:prstGeom prst="rect">
            <a:avLst/>
          </a:prstGeom>
        </p:spPr>
      </p:pic>
      <p:grpSp>
        <p:nvGrpSpPr>
          <p:cNvPr id="4" name="Groupe 30">
            <a:extLst>
              <a:ext uri="{FF2B5EF4-FFF2-40B4-BE49-F238E27FC236}">
                <a16:creationId xmlns:a16="http://schemas.microsoft.com/office/drawing/2014/main" id="{C0E048DD-9527-48FB-A22F-B90427B7E2AF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BC798-6AA5-489B-AA11-17248948C557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0561E0-3550-4D27-8BB2-1E5C97370C58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C6A1F69-D9F5-4A84-B3BA-0217DD7F01F4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69D75B-F4D4-4DCB-AE56-85ADF385BBE2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757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E0E6A54-D77B-4AC0-ACE7-A5E3950A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174"/>
            <a:ext cx="9906000" cy="3969651"/>
          </a:xfrm>
          <a:prstGeom prst="rect">
            <a:avLst/>
          </a:prstGeom>
        </p:spPr>
      </p:pic>
      <p:grpSp>
        <p:nvGrpSpPr>
          <p:cNvPr id="3" name="Groupe 30">
            <a:extLst>
              <a:ext uri="{FF2B5EF4-FFF2-40B4-BE49-F238E27FC236}">
                <a16:creationId xmlns:a16="http://schemas.microsoft.com/office/drawing/2014/main" id="{A13D8587-2D57-4518-806A-1655CF7F59AF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4F01EA-235F-4A5A-8623-77D34D7E58BC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A81A2-2130-4359-B22A-172ADA1C492C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61766B1-E8AA-43D2-A63C-6ED3DEA9632C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DCE2A4-10C7-4C88-AED7-09144E3E337C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832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4F37ABE-7709-4610-A2A6-3F914F1A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343025"/>
            <a:ext cx="9505950" cy="4171950"/>
          </a:xfrm>
          <a:prstGeom prst="rect">
            <a:avLst/>
          </a:prstGeom>
        </p:spPr>
      </p:pic>
      <p:grpSp>
        <p:nvGrpSpPr>
          <p:cNvPr id="3" name="Groupe 30">
            <a:extLst>
              <a:ext uri="{FF2B5EF4-FFF2-40B4-BE49-F238E27FC236}">
                <a16:creationId xmlns:a16="http://schemas.microsoft.com/office/drawing/2014/main" id="{643F72C9-2AF8-4897-ABAC-31C49600CB75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E74517-BC8E-4719-800C-B48A969570EC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54E86-433D-4D7B-B241-9FC289F02C65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11A682B-481D-4DDE-B6C2-B86342024061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0298B6-1647-48B7-B718-35FDB2DF2DD1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0227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F057EC-9F28-42DC-AF2A-45EC6154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651"/>
            <a:ext cx="9906000" cy="4404697"/>
          </a:xfrm>
          <a:prstGeom prst="rect">
            <a:avLst/>
          </a:prstGeom>
        </p:spPr>
      </p:pic>
      <p:grpSp>
        <p:nvGrpSpPr>
          <p:cNvPr id="3" name="Groupe 30">
            <a:extLst>
              <a:ext uri="{FF2B5EF4-FFF2-40B4-BE49-F238E27FC236}">
                <a16:creationId xmlns:a16="http://schemas.microsoft.com/office/drawing/2014/main" id="{5492E2E8-3BD5-4A12-8864-9904A335E9EA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BF927D-006F-40BD-90E6-66F4240471EA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8A941-0A34-4986-B48F-44BD7F23336C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897A458-E311-4CB5-B991-F65704F3A4C1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CBEA0A-E01D-49AD-8493-74DACD2B6939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445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E83EA28-6D35-4D89-983D-E3FDFD90304F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38F463-42F3-4BB5-9860-306960A719FE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D48E48-5038-44A1-B606-DDE51F5A4591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7D43B81-CBAC-4074-8965-88D30A5907DE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DE8A86-D452-44B5-B5B5-E78EFD24532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7457A1D-6DFA-4379-9BE1-F8CAF26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6670"/>
            <a:ext cx="4953000" cy="35776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E00C54-C809-4B11-901D-04AEF0DAA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953587"/>
            <a:ext cx="4829175" cy="33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E83EA28-6D35-4D89-983D-E3FDFD90304F}"/>
              </a:ext>
            </a:extLst>
          </p:cNvPr>
          <p:cNvGrpSpPr/>
          <p:nvPr/>
        </p:nvGrpSpPr>
        <p:grpSpPr>
          <a:xfrm>
            <a:off x="130292" y="225747"/>
            <a:ext cx="1906621" cy="1115358"/>
            <a:chOff x="9243931" y="358268"/>
            <a:chExt cx="1906621" cy="11153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38F463-42F3-4BB5-9860-306960A719FE}"/>
                </a:ext>
              </a:extLst>
            </p:cNvPr>
            <p:cNvSpPr/>
            <p:nvPr/>
          </p:nvSpPr>
          <p:spPr>
            <a:xfrm rot="465097">
              <a:off x="9383083" y="358268"/>
              <a:ext cx="1767469" cy="111535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D48E48-5038-44A1-B606-DDE51F5A4591}"/>
                </a:ext>
              </a:extLst>
            </p:cNvPr>
            <p:cNvSpPr/>
            <p:nvPr/>
          </p:nvSpPr>
          <p:spPr>
            <a:xfrm>
              <a:off x="9243931" y="432807"/>
              <a:ext cx="1800200" cy="1008112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7D43B81-CBAC-4074-8965-88D30A5907DE}"/>
                </a:ext>
              </a:extLst>
            </p:cNvPr>
            <p:cNvSpPr txBox="1"/>
            <p:nvPr/>
          </p:nvSpPr>
          <p:spPr>
            <a:xfrm>
              <a:off x="9380171" y="687115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  <a:latin typeface="KG Primary Whimsy" pitchFamily="2" charset="0"/>
                </a:rPr>
                <a:t>rituel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DE8A86-D452-44B5-B5B5-E78EFD24532A}"/>
                </a:ext>
              </a:extLst>
            </p:cNvPr>
            <p:cNvSpPr/>
            <p:nvPr/>
          </p:nvSpPr>
          <p:spPr>
            <a:xfrm>
              <a:off x="9315939" y="504815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5973B9C-7D60-4D1B-B01C-A61638FC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012"/>
            <a:ext cx="4972050" cy="3457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E3CE25-A0AB-456D-951A-EE8B17C46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05011"/>
            <a:ext cx="49720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2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F8652E-AE9E-46A0-BFA6-4B17DCC1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" y="1391478"/>
            <a:ext cx="9905548" cy="3763618"/>
          </a:xfrm>
          <a:prstGeom prst="rect">
            <a:avLst/>
          </a:prstGeom>
        </p:spPr>
      </p:pic>
      <p:grpSp>
        <p:nvGrpSpPr>
          <p:cNvPr id="3" name="Groupe 15">
            <a:extLst>
              <a:ext uri="{FF2B5EF4-FFF2-40B4-BE49-F238E27FC236}">
                <a16:creationId xmlns:a16="http://schemas.microsoft.com/office/drawing/2014/main" id="{416575A5-DB16-4FE4-A0A1-1C681E609AD8}"/>
              </a:ext>
            </a:extLst>
          </p:cNvPr>
          <p:cNvGrpSpPr/>
          <p:nvPr/>
        </p:nvGrpSpPr>
        <p:grpSpPr>
          <a:xfrm>
            <a:off x="117106" y="162136"/>
            <a:ext cx="1906621" cy="1115358"/>
            <a:chOff x="128464" y="114101"/>
            <a:chExt cx="1906621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3EBCFC-EE0C-4B0E-A177-E5F3AD203BFC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BFE76-E9CC-46AC-8361-C2447C68B712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EBEF74D-C9EF-4C1C-B87D-BB7EE0F747C7}"/>
                </a:ext>
              </a:extLst>
            </p:cNvPr>
            <p:cNvSpPr txBox="1"/>
            <p:nvPr/>
          </p:nvSpPr>
          <p:spPr>
            <a:xfrm>
              <a:off x="264704" y="492641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>
                      <a:lumMod val="50000"/>
                    </a:schemeClr>
                  </a:solidFill>
                  <a:latin typeface="KG Primary Whimsy" pitchFamily="2" charset="0"/>
                </a:rPr>
                <a:t>manipulation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9EF81A-21E0-4B62-993B-7545EBAFE20F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920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42CDFA-7D0E-496F-926D-D688718E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6" y="1338470"/>
            <a:ext cx="9632436" cy="4214191"/>
          </a:xfrm>
          <a:prstGeom prst="rect">
            <a:avLst/>
          </a:prstGeom>
        </p:spPr>
      </p:pic>
      <p:grpSp>
        <p:nvGrpSpPr>
          <p:cNvPr id="3" name="Groupe 15">
            <a:extLst>
              <a:ext uri="{FF2B5EF4-FFF2-40B4-BE49-F238E27FC236}">
                <a16:creationId xmlns:a16="http://schemas.microsoft.com/office/drawing/2014/main" id="{87CFBFFE-8D32-4066-A95C-DEB65C150436}"/>
              </a:ext>
            </a:extLst>
          </p:cNvPr>
          <p:cNvGrpSpPr/>
          <p:nvPr/>
        </p:nvGrpSpPr>
        <p:grpSpPr>
          <a:xfrm>
            <a:off x="117106" y="162136"/>
            <a:ext cx="1906621" cy="1115358"/>
            <a:chOff x="128464" y="114101"/>
            <a:chExt cx="1906621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45381B-041A-4111-A0D9-7BBF9BA8B49C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17082-2ECA-4B6B-92E5-BBB5A51F5922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EF46069-223E-4E1D-B3D4-D340940FEDD3}"/>
                </a:ext>
              </a:extLst>
            </p:cNvPr>
            <p:cNvSpPr txBox="1"/>
            <p:nvPr/>
          </p:nvSpPr>
          <p:spPr>
            <a:xfrm>
              <a:off x="264704" y="492641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6">
                      <a:lumMod val="50000"/>
                    </a:schemeClr>
                  </a:solidFill>
                  <a:latin typeface="KG Primary Whimsy" pitchFamily="2" charset="0"/>
                </a:rPr>
                <a:t>manipulation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2E0DEE-3BA1-4B32-8ABE-91F7BBE9E7FE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7275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AB1074-82C9-46CB-9374-A7705388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38312"/>
            <a:ext cx="7962900" cy="3381375"/>
          </a:xfrm>
          <a:prstGeom prst="rect">
            <a:avLst/>
          </a:prstGeom>
        </p:spPr>
      </p:pic>
      <p:grpSp>
        <p:nvGrpSpPr>
          <p:cNvPr id="3" name="Groupe 25">
            <a:extLst>
              <a:ext uri="{FF2B5EF4-FFF2-40B4-BE49-F238E27FC236}">
                <a16:creationId xmlns:a16="http://schemas.microsoft.com/office/drawing/2014/main" id="{2157EA0B-AAD8-4B83-8F65-DD263EC65399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FBCFBC-29B0-490D-BB9C-260D2F78F8F4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8627E9-5510-460E-8318-7EA5EC91FA83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82F010F-609B-425E-B7EB-3465A2B504C1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73069B-158E-464C-BDE0-27A8B1AAEF06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1076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D75DCE-71B2-4B7D-BE30-B89984A4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695325"/>
            <a:ext cx="7791450" cy="5467350"/>
          </a:xfrm>
          <a:prstGeom prst="rect">
            <a:avLst/>
          </a:prstGeom>
        </p:spPr>
      </p:pic>
      <p:grpSp>
        <p:nvGrpSpPr>
          <p:cNvPr id="3" name="Groupe 25">
            <a:extLst>
              <a:ext uri="{FF2B5EF4-FFF2-40B4-BE49-F238E27FC236}">
                <a16:creationId xmlns:a16="http://schemas.microsoft.com/office/drawing/2014/main" id="{BE1DEF53-52CF-416F-ADC5-4E7F29B1F4B8}"/>
              </a:ext>
            </a:extLst>
          </p:cNvPr>
          <p:cNvGrpSpPr/>
          <p:nvPr/>
        </p:nvGrpSpPr>
        <p:grpSpPr>
          <a:xfrm>
            <a:off x="143746" y="148884"/>
            <a:ext cx="1906621" cy="1115358"/>
            <a:chOff x="128464" y="114101"/>
            <a:chExt cx="1906621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181B03-9F6F-4321-AFBD-2C6C6BC7938C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98998E-62AA-4330-A60D-CB943D8A83C2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B1B61A6-E1C7-40A4-902E-B32B3D4DFFA6}"/>
                </a:ext>
              </a:extLst>
            </p:cNvPr>
            <p:cNvSpPr txBox="1"/>
            <p:nvPr/>
          </p:nvSpPr>
          <p:spPr>
            <a:xfrm>
              <a:off x="272480" y="44792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0000"/>
                  </a:solidFill>
                  <a:latin typeface="KG Primary Whimsy" pitchFamily="2" charset="0"/>
                </a:rPr>
                <a:t>leçon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E68893-19C8-44AD-B4B9-B1E4376EFF14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6524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790BDC-AF41-4078-9335-49F247AE6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510"/>
            <a:ext cx="9906000" cy="3040979"/>
          </a:xfrm>
          <a:prstGeom prst="rect">
            <a:avLst/>
          </a:prstGeom>
        </p:spPr>
      </p:pic>
      <p:grpSp>
        <p:nvGrpSpPr>
          <p:cNvPr id="4" name="Groupe 30">
            <a:extLst>
              <a:ext uri="{FF2B5EF4-FFF2-40B4-BE49-F238E27FC236}">
                <a16:creationId xmlns:a16="http://schemas.microsoft.com/office/drawing/2014/main" id="{91D2BEB9-B45A-4D1C-AC86-B512BDA85818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08582D-C065-400C-A272-B2F2872C36A1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F73EA0-49FA-4780-9AA7-CD9182E9FD7B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9DDFA6A-1802-458F-9C46-1A6D517B64A9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0985-7ADB-47AD-B61E-913BF0E6E99A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5284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5A6E17-8A37-43E0-8FE9-AA534195D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576"/>
            <a:ext cx="9906000" cy="4203565"/>
          </a:xfrm>
          <a:prstGeom prst="rect">
            <a:avLst/>
          </a:prstGeom>
        </p:spPr>
      </p:pic>
      <p:grpSp>
        <p:nvGrpSpPr>
          <p:cNvPr id="4" name="Groupe 30">
            <a:extLst>
              <a:ext uri="{FF2B5EF4-FFF2-40B4-BE49-F238E27FC236}">
                <a16:creationId xmlns:a16="http://schemas.microsoft.com/office/drawing/2014/main" id="{6B626CB8-0172-46C7-99DD-FB24ACDD5F05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27F698-441D-4947-B429-62CD27C54B3A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19681-EC18-4AF3-93AC-A8F44B6806EC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EAC6922-50E9-4F51-B3D4-039A25E20D1C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9DFD9-ED45-445F-93BF-561BC341C4A3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7737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AF46D9-CD16-4FB7-8068-55CB2450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122"/>
            <a:ext cx="9906000" cy="5337326"/>
          </a:xfrm>
          <a:prstGeom prst="rect">
            <a:avLst/>
          </a:prstGeom>
        </p:spPr>
      </p:pic>
      <p:grpSp>
        <p:nvGrpSpPr>
          <p:cNvPr id="3" name="Groupe 30">
            <a:extLst>
              <a:ext uri="{FF2B5EF4-FFF2-40B4-BE49-F238E27FC236}">
                <a16:creationId xmlns:a16="http://schemas.microsoft.com/office/drawing/2014/main" id="{11E18130-EA13-4125-810F-78A37C7F1339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99AA22-D4EF-4D2D-AD4E-7E2CD2BAAA3B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397DC-F1D3-4C59-B612-5294D6A9FCB9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FF1C429-DEA6-4C5F-8F8A-D35C31FAB06E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6F7E31-69CE-465E-9286-6121476F96BA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468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3E3508-F372-4C70-9EFE-EF025735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304"/>
            <a:ext cx="9906000" cy="2845391"/>
          </a:xfrm>
          <a:prstGeom prst="rect">
            <a:avLst/>
          </a:prstGeom>
        </p:spPr>
      </p:pic>
      <p:grpSp>
        <p:nvGrpSpPr>
          <p:cNvPr id="4" name="Groupe 30">
            <a:extLst>
              <a:ext uri="{FF2B5EF4-FFF2-40B4-BE49-F238E27FC236}">
                <a16:creationId xmlns:a16="http://schemas.microsoft.com/office/drawing/2014/main" id="{8066495A-093E-4083-ABCA-0C41F7839E6A}"/>
              </a:ext>
            </a:extLst>
          </p:cNvPr>
          <p:cNvGrpSpPr/>
          <p:nvPr/>
        </p:nvGrpSpPr>
        <p:grpSpPr>
          <a:xfrm>
            <a:off x="0" y="201892"/>
            <a:ext cx="2293592" cy="1115358"/>
            <a:chOff x="128464" y="140318"/>
            <a:chExt cx="2293592" cy="1115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8CBA39-0FE1-4ACA-83F6-DC6CC3F6F982}"/>
                </a:ext>
              </a:extLst>
            </p:cNvPr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065002-8FFB-4EE1-9C72-A9BEE7DE0BDC}"/>
                </a:ext>
              </a:extLst>
            </p:cNvPr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0DE7F1F-B6EC-44EE-99B4-D8E6EF7E4991}"/>
                </a:ext>
              </a:extLst>
            </p:cNvPr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entrainement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359E05-A30C-4C85-B7D3-1EFA4AF967ED}"/>
                </a:ext>
              </a:extLst>
            </p:cNvPr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54161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18</Words>
  <Application>Microsoft Office PowerPoint</Application>
  <PresentationFormat>Format A4 (210 x 297 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KG Primary Whimsy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2</cp:revision>
  <dcterms:created xsi:type="dcterms:W3CDTF">2019-01-27T14:57:58Z</dcterms:created>
  <dcterms:modified xsi:type="dcterms:W3CDTF">2019-04-14T06:09:22Z</dcterms:modified>
</cp:coreProperties>
</file>