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E54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53" y="-8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9513D-BB3D-4E52-ABED-69A77CF1C085}" type="datetimeFigureOut">
              <a:rPr lang="fr-FR" smtClean="0"/>
              <a:t>09/05/2014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3C0EB-C034-4446-939A-2B2F8E77C3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8767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9513D-BB3D-4E52-ABED-69A77CF1C085}" type="datetimeFigureOut">
              <a:rPr lang="fr-FR" smtClean="0"/>
              <a:t>09/05/2014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3C0EB-C034-4446-939A-2B2F8E77C3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6971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9513D-BB3D-4E52-ABED-69A77CF1C085}" type="datetimeFigureOut">
              <a:rPr lang="fr-FR" smtClean="0"/>
              <a:t>09/05/2014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3C0EB-C034-4446-939A-2B2F8E77C3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6806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9513D-BB3D-4E52-ABED-69A77CF1C085}" type="datetimeFigureOut">
              <a:rPr lang="fr-FR" smtClean="0"/>
              <a:t>09/05/2014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3C0EB-C034-4446-939A-2B2F8E77C3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6598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9513D-BB3D-4E52-ABED-69A77CF1C085}" type="datetimeFigureOut">
              <a:rPr lang="fr-FR" smtClean="0"/>
              <a:t>09/05/2014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3C0EB-C034-4446-939A-2B2F8E77C3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8695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9513D-BB3D-4E52-ABED-69A77CF1C085}" type="datetimeFigureOut">
              <a:rPr lang="fr-FR" smtClean="0"/>
              <a:t>09/05/2014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3C0EB-C034-4446-939A-2B2F8E77C3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2846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9513D-BB3D-4E52-ABED-69A77CF1C085}" type="datetimeFigureOut">
              <a:rPr lang="fr-FR" smtClean="0"/>
              <a:t>09/05/2014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3C0EB-C034-4446-939A-2B2F8E77C3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8524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9513D-BB3D-4E52-ABED-69A77CF1C085}" type="datetimeFigureOut">
              <a:rPr lang="fr-FR" smtClean="0"/>
              <a:t>09/05/2014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3C0EB-C034-4446-939A-2B2F8E77C3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4402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9513D-BB3D-4E52-ABED-69A77CF1C085}" type="datetimeFigureOut">
              <a:rPr lang="fr-FR" smtClean="0"/>
              <a:t>09/05/2014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3C0EB-C034-4446-939A-2B2F8E77C3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0991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9513D-BB3D-4E52-ABED-69A77CF1C085}" type="datetimeFigureOut">
              <a:rPr lang="fr-FR" smtClean="0"/>
              <a:t>09/05/2014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3C0EB-C034-4446-939A-2B2F8E77C3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8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9513D-BB3D-4E52-ABED-69A77CF1C085}" type="datetimeFigureOut">
              <a:rPr lang="fr-FR" smtClean="0"/>
              <a:t>09/05/2014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3C0EB-C034-4446-939A-2B2F8E77C3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9669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9513D-BB3D-4E52-ABED-69A77CF1C085}" type="datetimeFigureOut">
              <a:rPr lang="fr-FR" smtClean="0"/>
              <a:t>09/05/2014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3C0EB-C034-4446-939A-2B2F8E77C3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745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à coins arrondis 10"/>
          <p:cNvSpPr/>
          <p:nvPr/>
        </p:nvSpPr>
        <p:spPr>
          <a:xfrm>
            <a:off x="8553400" y="66850"/>
            <a:ext cx="1226790" cy="64807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Disparition</a:t>
            </a:r>
          </a:p>
          <a:p>
            <a:pPr algn="ctr"/>
            <a:endParaRPr lang="fr-FR" sz="1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370981" y="66850"/>
            <a:ext cx="1226790" cy="64807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Population</a:t>
            </a:r>
          </a:p>
          <a:p>
            <a:pPr algn="ctr"/>
            <a:endParaRPr lang="fr-FR" sz="1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4019178" y="3284984"/>
            <a:ext cx="1226790" cy="64807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Lieu  de vie</a:t>
            </a:r>
          </a:p>
          <a:p>
            <a:pPr algn="ctr"/>
            <a:endParaRPr lang="fr-FR" sz="1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019178" y="3789040"/>
            <a:ext cx="3819078" cy="29523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fr-FR" sz="1400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Son lieu de vie :</a:t>
            </a:r>
          </a:p>
          <a:p>
            <a:pPr>
              <a:lnSpc>
                <a:spcPct val="200000"/>
              </a:lnSpc>
            </a:pPr>
            <a:endParaRPr lang="fr-FR" sz="14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fr-FR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________________________________________</a:t>
            </a:r>
          </a:p>
          <a:p>
            <a:pPr>
              <a:lnSpc>
                <a:spcPct val="200000"/>
              </a:lnSpc>
            </a:pPr>
            <a:r>
              <a:rPr lang="fr-FR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________________________________________</a:t>
            </a:r>
          </a:p>
          <a:p>
            <a:pPr>
              <a:lnSpc>
                <a:spcPct val="200000"/>
              </a:lnSpc>
            </a:pPr>
            <a:r>
              <a:rPr lang="fr-FR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________________________________________</a:t>
            </a:r>
          </a:p>
          <a:p>
            <a:pPr>
              <a:lnSpc>
                <a:spcPct val="200000"/>
              </a:lnSpc>
            </a:pPr>
            <a:r>
              <a:rPr lang="fr-FR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________________________________________</a:t>
            </a:r>
          </a:p>
          <a:p>
            <a:pPr>
              <a:lnSpc>
                <a:spcPct val="200000"/>
              </a:lnSpc>
            </a:pPr>
            <a:endParaRPr lang="fr-FR" sz="14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4837" y="548680"/>
            <a:ext cx="3819078" cy="29523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fr-FR" sz="1400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Sa population :</a:t>
            </a:r>
          </a:p>
          <a:p>
            <a:pPr algn="ctr">
              <a:lnSpc>
                <a:spcPct val="200000"/>
              </a:lnSpc>
            </a:pPr>
            <a:endParaRPr lang="fr-FR" sz="1400" b="1" u="sng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fr-FR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________________________________________</a:t>
            </a:r>
          </a:p>
          <a:p>
            <a:pPr>
              <a:lnSpc>
                <a:spcPct val="200000"/>
              </a:lnSpc>
            </a:pPr>
            <a:r>
              <a:rPr lang="fr-FR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________________________________________</a:t>
            </a:r>
          </a:p>
          <a:p>
            <a:pPr>
              <a:lnSpc>
                <a:spcPct val="200000"/>
              </a:lnSpc>
            </a:pPr>
            <a:r>
              <a:rPr lang="fr-FR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________________________________________</a:t>
            </a:r>
          </a:p>
          <a:p>
            <a:pPr>
              <a:lnSpc>
                <a:spcPct val="200000"/>
              </a:lnSpc>
            </a:pPr>
            <a:r>
              <a:rPr lang="fr-FR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________________________________________</a:t>
            </a:r>
          </a:p>
          <a:p>
            <a:pPr>
              <a:lnSpc>
                <a:spcPct val="200000"/>
              </a:lnSpc>
            </a:pPr>
            <a:endParaRPr lang="fr-FR" sz="14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961112" y="548680"/>
            <a:ext cx="3819078" cy="29523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fr-FR" sz="1400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Les causes de sa disparition :</a:t>
            </a:r>
          </a:p>
          <a:p>
            <a:pPr algn="ctr">
              <a:lnSpc>
                <a:spcPct val="200000"/>
              </a:lnSpc>
            </a:pPr>
            <a:endParaRPr lang="fr-FR" sz="1400" b="1" u="sng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fr-FR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________________________________________</a:t>
            </a:r>
          </a:p>
          <a:p>
            <a:pPr>
              <a:lnSpc>
                <a:spcPct val="200000"/>
              </a:lnSpc>
            </a:pPr>
            <a:r>
              <a:rPr lang="fr-FR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________________________________________</a:t>
            </a:r>
          </a:p>
          <a:p>
            <a:pPr>
              <a:lnSpc>
                <a:spcPct val="200000"/>
              </a:lnSpc>
            </a:pPr>
            <a:r>
              <a:rPr lang="fr-FR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________________________________________</a:t>
            </a:r>
          </a:p>
          <a:p>
            <a:pPr>
              <a:lnSpc>
                <a:spcPct val="200000"/>
              </a:lnSpc>
            </a:pPr>
            <a:r>
              <a:rPr lang="fr-FR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________________________________________</a:t>
            </a:r>
          </a:p>
          <a:p>
            <a:pPr>
              <a:lnSpc>
                <a:spcPct val="200000"/>
              </a:lnSpc>
            </a:pPr>
            <a:endParaRPr lang="fr-FR" sz="14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3835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à coins arrondis 10"/>
          <p:cNvSpPr/>
          <p:nvPr/>
        </p:nvSpPr>
        <p:spPr>
          <a:xfrm>
            <a:off x="8553400" y="66850"/>
            <a:ext cx="1226790" cy="64807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370981" y="66850"/>
            <a:ext cx="1226790" cy="64807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4019178" y="3284984"/>
            <a:ext cx="1226790" cy="64807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Lieu  de vie</a:t>
            </a:r>
          </a:p>
          <a:p>
            <a:pPr algn="ctr"/>
            <a:endParaRPr lang="fr-FR" sz="1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019178" y="3789040"/>
            <a:ext cx="3819078" cy="29523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200000"/>
              </a:lnSpc>
            </a:pPr>
            <a:endParaRPr lang="fr-FR" sz="140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lnSpc>
                <a:spcPct val="200000"/>
              </a:lnSpc>
            </a:pPr>
            <a:endParaRPr lang="fr-FR" sz="14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fr-FR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________________________________________</a:t>
            </a:r>
          </a:p>
          <a:p>
            <a:pPr>
              <a:lnSpc>
                <a:spcPct val="200000"/>
              </a:lnSpc>
            </a:pPr>
            <a:r>
              <a:rPr lang="fr-FR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________________________________________</a:t>
            </a:r>
          </a:p>
          <a:p>
            <a:pPr>
              <a:lnSpc>
                <a:spcPct val="200000"/>
              </a:lnSpc>
            </a:pPr>
            <a:r>
              <a:rPr lang="fr-FR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________________________________________</a:t>
            </a:r>
          </a:p>
          <a:p>
            <a:pPr>
              <a:lnSpc>
                <a:spcPct val="200000"/>
              </a:lnSpc>
            </a:pPr>
            <a:r>
              <a:rPr lang="fr-FR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________________________________________</a:t>
            </a:r>
          </a:p>
          <a:p>
            <a:pPr>
              <a:lnSpc>
                <a:spcPct val="200000"/>
              </a:lnSpc>
            </a:pPr>
            <a:endParaRPr lang="fr-FR" sz="14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4837" y="548680"/>
            <a:ext cx="3819078" cy="29523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endParaRPr lang="fr-FR" sz="1400" b="1" u="sng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>
              <a:lnSpc>
                <a:spcPct val="200000"/>
              </a:lnSpc>
            </a:pPr>
            <a:endParaRPr lang="fr-FR" sz="1400" b="1" u="sng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fr-FR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________________________________________</a:t>
            </a:r>
          </a:p>
          <a:p>
            <a:pPr>
              <a:lnSpc>
                <a:spcPct val="200000"/>
              </a:lnSpc>
            </a:pPr>
            <a:r>
              <a:rPr lang="fr-FR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________________________________________</a:t>
            </a:r>
          </a:p>
          <a:p>
            <a:pPr>
              <a:lnSpc>
                <a:spcPct val="200000"/>
              </a:lnSpc>
            </a:pPr>
            <a:r>
              <a:rPr lang="fr-FR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________________________________________</a:t>
            </a:r>
          </a:p>
          <a:p>
            <a:pPr>
              <a:lnSpc>
                <a:spcPct val="200000"/>
              </a:lnSpc>
            </a:pPr>
            <a:r>
              <a:rPr lang="fr-FR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________________________________________</a:t>
            </a:r>
          </a:p>
          <a:p>
            <a:pPr>
              <a:lnSpc>
                <a:spcPct val="200000"/>
              </a:lnSpc>
            </a:pPr>
            <a:endParaRPr lang="fr-FR" sz="14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961112" y="548680"/>
            <a:ext cx="3819078" cy="29523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endParaRPr lang="fr-FR" sz="1400" b="1" u="sng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>
              <a:lnSpc>
                <a:spcPct val="200000"/>
              </a:lnSpc>
            </a:pPr>
            <a:endParaRPr lang="fr-FR" sz="1400" b="1" u="sng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fr-FR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________________________________________</a:t>
            </a:r>
            <a:endParaRPr lang="fr-FR" sz="14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fr-FR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________________________________________</a:t>
            </a:r>
          </a:p>
          <a:p>
            <a:pPr>
              <a:lnSpc>
                <a:spcPct val="200000"/>
              </a:lnSpc>
            </a:pPr>
            <a:r>
              <a:rPr lang="fr-FR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________________________________________</a:t>
            </a:r>
          </a:p>
          <a:p>
            <a:pPr>
              <a:lnSpc>
                <a:spcPct val="200000"/>
              </a:lnSpc>
            </a:pPr>
            <a:r>
              <a:rPr lang="fr-FR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________________________________________</a:t>
            </a:r>
          </a:p>
          <a:p>
            <a:pPr>
              <a:lnSpc>
                <a:spcPct val="200000"/>
              </a:lnSpc>
            </a:pPr>
            <a:endParaRPr lang="fr-FR" sz="14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179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8"/>
          <p:cNvGrpSpPr/>
          <p:nvPr/>
        </p:nvGrpSpPr>
        <p:grpSpPr>
          <a:xfrm rot="16200000">
            <a:off x="4568752" y="1316257"/>
            <a:ext cx="5218603" cy="3730026"/>
            <a:chOff x="645915" y="764704"/>
            <a:chExt cx="5218603" cy="3730026"/>
          </a:xfrm>
        </p:grpSpPr>
        <p:sp>
          <p:nvSpPr>
            <p:cNvPr id="5" name="Rectangle 4"/>
            <p:cNvSpPr/>
            <p:nvPr/>
          </p:nvSpPr>
          <p:spPr>
            <a:xfrm>
              <a:off x="1280592" y="764704"/>
              <a:ext cx="3924000" cy="3060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200000"/>
                </a:lnSpc>
              </a:pPr>
              <a:endParaRPr lang="fr-FR" sz="1400" dirty="0" smtClean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645915" y="764704"/>
              <a:ext cx="576064" cy="3060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5288454" y="764704"/>
              <a:ext cx="576064" cy="3060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Rectangle 7"/>
            <p:cNvSpPr/>
            <p:nvPr/>
          </p:nvSpPr>
          <p:spPr>
            <a:xfrm rot="5400000">
              <a:off x="2954560" y="2244698"/>
              <a:ext cx="576064" cy="3924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0" name="Groupe 9"/>
          <p:cNvGrpSpPr/>
          <p:nvPr/>
        </p:nvGrpSpPr>
        <p:grpSpPr>
          <a:xfrm rot="16200000">
            <a:off x="-175392" y="1468658"/>
            <a:ext cx="5218603" cy="3730026"/>
            <a:chOff x="645915" y="764704"/>
            <a:chExt cx="5218603" cy="3730026"/>
          </a:xfrm>
        </p:grpSpPr>
        <p:sp>
          <p:nvSpPr>
            <p:cNvPr id="11" name="Rectangle 10"/>
            <p:cNvSpPr/>
            <p:nvPr/>
          </p:nvSpPr>
          <p:spPr>
            <a:xfrm>
              <a:off x="1280592" y="764704"/>
              <a:ext cx="3924000" cy="3060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200000"/>
                </a:lnSpc>
              </a:pPr>
              <a:endParaRPr lang="fr-FR" sz="1400" dirty="0" smtClean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45915" y="764704"/>
              <a:ext cx="576064" cy="3060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288454" y="764704"/>
              <a:ext cx="576064" cy="3060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Rectangle 13"/>
            <p:cNvSpPr/>
            <p:nvPr/>
          </p:nvSpPr>
          <p:spPr>
            <a:xfrm rot="5400000">
              <a:off x="2954560" y="2244698"/>
              <a:ext cx="576064" cy="3924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8041013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46</Words>
  <Application>Microsoft Office PowerPoint</Application>
  <PresentationFormat>Format A4 (210 x 297 mm)</PresentationFormat>
  <Paragraphs>40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Nathalie</dc:creator>
  <cp:lastModifiedBy>Nathalie</cp:lastModifiedBy>
  <cp:revision>6</cp:revision>
  <cp:lastPrinted>2014-05-04T13:04:50Z</cp:lastPrinted>
  <dcterms:created xsi:type="dcterms:W3CDTF">2014-05-04T12:25:09Z</dcterms:created>
  <dcterms:modified xsi:type="dcterms:W3CDTF">2014-05-09T10:55:38Z</dcterms:modified>
</cp:coreProperties>
</file>