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E54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53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76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97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80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59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69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4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52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40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99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66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513D-BB3D-4E52-ABED-69A77CF1C085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C0EB-C034-4446-939A-2B2F8E77C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4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8553400" y="66850"/>
            <a:ext cx="1226790" cy="6480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Disparition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70981" y="66850"/>
            <a:ext cx="1226790" cy="6480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Population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019178" y="3284984"/>
            <a:ext cx="1226790" cy="6480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Lieu  de vie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9178" y="3789040"/>
            <a:ext cx="3819078" cy="2952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r-FR" sz="14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Son lieu de vie :</a:t>
            </a: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837" y="548680"/>
            <a:ext cx="3819078" cy="2952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r-FR" sz="14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Sa population :</a:t>
            </a:r>
          </a:p>
          <a:p>
            <a:pPr algn="ctr">
              <a:lnSpc>
                <a:spcPct val="200000"/>
              </a:lnSpc>
            </a:pPr>
            <a:endParaRPr lang="fr-FR" sz="14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112" y="548680"/>
            <a:ext cx="3819078" cy="2952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r-FR" sz="14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Les causes de sa disparition :</a:t>
            </a:r>
          </a:p>
          <a:p>
            <a:pPr algn="ctr">
              <a:lnSpc>
                <a:spcPct val="200000"/>
              </a:lnSpc>
            </a:pPr>
            <a:endParaRPr lang="fr-FR" sz="14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3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8553400" y="66850"/>
            <a:ext cx="1226790" cy="6480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70981" y="66850"/>
            <a:ext cx="1226790" cy="6480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019178" y="3284984"/>
            <a:ext cx="1226790" cy="6480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Lieu  de vie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9178" y="3789040"/>
            <a:ext cx="3819078" cy="2952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endParaRPr lang="fr-FR" sz="140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837" y="548680"/>
            <a:ext cx="3819078" cy="2952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fr-FR" sz="14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fr-FR" sz="14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112" y="548680"/>
            <a:ext cx="3819078" cy="2952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fr-FR" sz="14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fr-FR" sz="14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________________________________________</a:t>
            </a:r>
          </a:p>
          <a:p>
            <a:pPr>
              <a:lnSpc>
                <a:spcPct val="200000"/>
              </a:lnSpc>
            </a:pPr>
            <a:endParaRPr lang="fr-FR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17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 rot="16200000">
            <a:off x="4568752" y="1316257"/>
            <a:ext cx="5218603" cy="3730026"/>
            <a:chOff x="645915" y="764704"/>
            <a:chExt cx="5218603" cy="3730026"/>
          </a:xfrm>
        </p:grpSpPr>
        <p:sp>
          <p:nvSpPr>
            <p:cNvPr id="5" name="Rectangle 4"/>
            <p:cNvSpPr/>
            <p:nvPr/>
          </p:nvSpPr>
          <p:spPr>
            <a:xfrm>
              <a:off x="1280592" y="764704"/>
              <a:ext cx="3924000" cy="306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200000"/>
                </a:lnSpc>
              </a:pPr>
              <a:endPara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45915" y="764704"/>
              <a:ext cx="576064" cy="306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88454" y="764704"/>
              <a:ext cx="576064" cy="306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954560" y="2244698"/>
              <a:ext cx="576064" cy="39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 rot="16200000">
            <a:off x="-175392" y="1468658"/>
            <a:ext cx="5218603" cy="3730026"/>
            <a:chOff x="645915" y="764704"/>
            <a:chExt cx="5218603" cy="3730026"/>
          </a:xfrm>
        </p:grpSpPr>
        <p:sp>
          <p:nvSpPr>
            <p:cNvPr id="11" name="Rectangle 10"/>
            <p:cNvSpPr/>
            <p:nvPr/>
          </p:nvSpPr>
          <p:spPr>
            <a:xfrm>
              <a:off x="1280592" y="764704"/>
              <a:ext cx="3924000" cy="306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200000"/>
                </a:lnSpc>
              </a:pPr>
              <a:endParaRPr lang="fr-FR" sz="1400" dirty="0" smtClean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5915" y="764704"/>
              <a:ext cx="576064" cy="306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8454" y="764704"/>
              <a:ext cx="576064" cy="306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2954560" y="2244698"/>
              <a:ext cx="576064" cy="39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04101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46</Words>
  <Application>Microsoft Office PowerPoint</Application>
  <PresentationFormat>Format A4 (210 x 297 mm)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</cp:revision>
  <cp:lastPrinted>2014-05-04T13:04:50Z</cp:lastPrinted>
  <dcterms:created xsi:type="dcterms:W3CDTF">2014-05-04T12:25:09Z</dcterms:created>
  <dcterms:modified xsi:type="dcterms:W3CDTF">2014-05-09T10:55:38Z</dcterms:modified>
</cp:coreProperties>
</file>