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7" r:id="rId13"/>
  </p:sldIdLst>
  <p:sldSz cx="9144000" cy="6858000" type="screen4x3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10E02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151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050C1CF-FDA1-4164-AD31-D9B55EC08851}" type="datetimeFigureOut">
              <a:rPr lang="fr-FR"/>
              <a:pPr>
                <a:defRPr/>
              </a:pPr>
              <a:t>30/08/2013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BF83B7A-3A75-4752-A660-466A0734819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28752-1E42-4EFD-9567-265ACB5F6805}" type="datetimeFigureOut">
              <a:rPr lang="fr-FR"/>
              <a:pPr>
                <a:defRPr/>
              </a:pPr>
              <a:t>30/08/2013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D18A7-9167-4DA7-96BB-D2524FB5075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1B093-7CF9-4BD9-BB44-BC862D6B0049}" type="datetimeFigureOut">
              <a:rPr lang="fr-FR"/>
              <a:pPr>
                <a:defRPr/>
              </a:pPr>
              <a:t>30/08/2013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EB355-204E-4EE6-BDB4-DC250B7E1C4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14E86-0041-4D39-8CB0-9648D30B9055}" type="datetimeFigureOut">
              <a:rPr lang="fr-FR"/>
              <a:pPr>
                <a:defRPr/>
              </a:pPr>
              <a:t>30/08/2013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07B1F-3477-4554-A84B-EE409AEFC8C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1EE77-D07A-4D2E-96E3-041B189435EA}" type="datetimeFigureOut">
              <a:rPr lang="fr-FR"/>
              <a:pPr>
                <a:defRPr/>
              </a:pPr>
              <a:t>30/08/2013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DF857-D5F4-490A-8B2F-005FF22C71E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6080F-6BA3-454A-8A5F-42784643605B}" type="datetimeFigureOut">
              <a:rPr lang="fr-FR"/>
              <a:pPr>
                <a:defRPr/>
              </a:pPr>
              <a:t>30/08/2013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670F9-2DB1-4F35-8752-21463F7DE03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1BE06-1B60-40DA-8169-AF3A97865439}" type="datetimeFigureOut">
              <a:rPr lang="fr-FR"/>
              <a:pPr>
                <a:defRPr/>
              </a:pPr>
              <a:t>30/08/2013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7AE80-6567-4A2C-89D0-652ADEA94AA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757F0-84BA-486D-A462-FB42399A72E1}" type="datetimeFigureOut">
              <a:rPr lang="fr-FR"/>
              <a:pPr>
                <a:defRPr/>
              </a:pPr>
              <a:t>30/08/2013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86D5A-DDC9-4B86-9606-6E5D7492A4E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C136D-AAD2-40A0-B45E-A5944017D3CC}" type="datetimeFigureOut">
              <a:rPr lang="fr-FR"/>
              <a:pPr>
                <a:defRPr/>
              </a:pPr>
              <a:t>30/08/2013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6564A-92D0-4629-A894-64927E81E52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3272D-20AC-4DB8-85DC-34A2981DE516}" type="datetimeFigureOut">
              <a:rPr lang="fr-FR"/>
              <a:pPr>
                <a:defRPr/>
              </a:pPr>
              <a:t>30/08/2013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8DDCD-5EA1-4C99-9F27-8366990C8C2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883B7-270D-43A7-A5FE-EB59A4A4814B}" type="datetimeFigureOut">
              <a:rPr lang="fr-FR"/>
              <a:pPr>
                <a:defRPr/>
              </a:pPr>
              <a:t>30/08/2013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53781-C4A2-403B-B844-BDAF70B1327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4D99F-2006-4A32-97B7-39669D7A79A1}" type="datetimeFigureOut">
              <a:rPr lang="fr-FR"/>
              <a:pPr>
                <a:defRPr/>
              </a:pPr>
              <a:t>30/08/2013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BBC09-45C5-4A6E-B994-3BAB872FD06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CCEA30-E5EA-4B8C-ADBA-C5EB992F92D4}" type="datetimeFigureOut">
              <a:rPr lang="fr-FR"/>
              <a:pPr>
                <a:defRPr/>
              </a:pPr>
              <a:t>30/08/2013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58E14B-0069-4E60-825C-6F8259FEC35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>
            <a:spLocks noChangeArrowheads="1"/>
          </p:cNvSpPr>
          <p:nvPr/>
        </p:nvSpPr>
        <p:spPr bwMode="auto">
          <a:xfrm>
            <a:off x="2124075" y="333375"/>
            <a:ext cx="6807200" cy="1487488"/>
          </a:xfrm>
          <a:prstGeom prst="roundRect">
            <a:avLst>
              <a:gd name="adj" fmla="val 16667"/>
            </a:avLst>
          </a:prstGeom>
          <a:solidFill>
            <a:srgbClr val="F79646"/>
          </a:solidFill>
          <a:ln w="25400" algn="ctr">
            <a:solidFill>
              <a:srgbClr val="FF99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lt1"/>
              </a:solidFill>
              <a:latin typeface="+mn-lt"/>
              <a:cs typeface="+mn-cs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285750" y="1928813"/>
          <a:ext cx="8640763" cy="47117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3849"/>
                <a:gridCol w="1213849"/>
                <a:gridCol w="1213849"/>
                <a:gridCol w="1213849"/>
                <a:gridCol w="1213849"/>
                <a:gridCol w="1213849"/>
                <a:gridCol w="1357867"/>
              </a:tblGrid>
              <a:tr h="606936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LUNDI</a:t>
                      </a:r>
                      <a:endParaRPr lang="fr-FR" sz="14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MARDI</a:t>
                      </a:r>
                      <a:endParaRPr lang="fr-FR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MERCREDI</a:t>
                      </a:r>
                      <a:endParaRPr lang="fr-FR" sz="1400" b="1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JEUDI</a:t>
                      </a:r>
                      <a:endParaRPr lang="fr-FR" sz="14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VENDREDI</a:t>
                      </a:r>
                      <a:endParaRPr lang="fr-FR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SAMEDI</a:t>
                      </a:r>
                      <a:endParaRPr lang="fr-FR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fr-FR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fr-FR" sz="1400" b="1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fr-FR" sz="14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fr-FR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fr-FR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fr-FR" sz="14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fr-FR" sz="14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84076"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404" name="ZoneTexte 5"/>
          <p:cNvSpPr txBox="1">
            <a:spLocks noChangeArrowheads="1"/>
          </p:cNvSpPr>
          <p:nvPr/>
        </p:nvSpPr>
        <p:spPr bwMode="auto">
          <a:xfrm>
            <a:off x="1979613" y="436563"/>
            <a:ext cx="70564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6000">
                <a:latin typeface="Times New Roman" pitchFamily="18" charset="0"/>
                <a:cs typeface="Times New Roman" pitchFamily="18" charset="0"/>
              </a:rPr>
              <a:t>SEPTEMBRE 2013</a:t>
            </a:r>
          </a:p>
        </p:txBody>
      </p:sp>
      <p:pic>
        <p:nvPicPr>
          <p:cNvPr id="14405" name="Image 12" descr="loup septembre école final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427038"/>
            <a:ext cx="2071688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2857500" y="214313"/>
            <a:ext cx="6086475" cy="165576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bg1"/>
              </a:solidFill>
            </a:endParaRPr>
          </a:p>
        </p:txBody>
      </p:sp>
      <p:sp>
        <p:nvSpPr>
          <p:cNvPr id="23554" name="ZoneTexte 3"/>
          <p:cNvSpPr txBox="1">
            <a:spLocks noChangeArrowheads="1"/>
          </p:cNvSpPr>
          <p:nvPr/>
        </p:nvSpPr>
        <p:spPr bwMode="auto">
          <a:xfrm>
            <a:off x="2286000" y="428625"/>
            <a:ext cx="70564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6000">
                <a:latin typeface="Times New Roman" pitchFamily="18" charset="0"/>
                <a:cs typeface="Times New Roman" pitchFamily="18" charset="0"/>
              </a:rPr>
              <a:t>JUIN 2014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387350" y="1989138"/>
          <a:ext cx="8640763" cy="47117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3849"/>
                <a:gridCol w="1213849"/>
                <a:gridCol w="1213849"/>
                <a:gridCol w="1213849"/>
                <a:gridCol w="1213849"/>
                <a:gridCol w="1213849"/>
                <a:gridCol w="1357867"/>
              </a:tblGrid>
              <a:tr h="606936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LUNDI</a:t>
                      </a:r>
                      <a:endParaRPr lang="fr-FR" sz="14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MARDI</a:t>
                      </a:r>
                      <a:endParaRPr lang="fr-FR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MERCREDI</a:t>
                      </a:r>
                      <a:endParaRPr lang="fr-FR" sz="1400" b="1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JEUDI</a:t>
                      </a:r>
                      <a:endParaRPr lang="fr-FR" sz="14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VENDREDI</a:t>
                      </a:r>
                      <a:endParaRPr lang="fr-FR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SAMEDI</a:t>
                      </a:r>
                      <a:endParaRPr lang="fr-FR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fr-FR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fr-FR" sz="1400" b="1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fr-FR" sz="14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fr-FR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fr-FR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fr-FR" sz="14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fr-FR" sz="14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84076"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36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0"/>
            <a:ext cx="2428875" cy="187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2700338" y="161925"/>
            <a:ext cx="6348412" cy="165576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bg1"/>
              </a:solidFill>
            </a:endParaRPr>
          </a:p>
        </p:txBody>
      </p:sp>
      <p:sp>
        <p:nvSpPr>
          <p:cNvPr id="24578" name="ZoneTexte 2"/>
          <p:cNvSpPr txBox="1">
            <a:spLocks noChangeArrowheads="1"/>
          </p:cNvSpPr>
          <p:nvPr/>
        </p:nvSpPr>
        <p:spPr bwMode="auto">
          <a:xfrm>
            <a:off x="2286000" y="357188"/>
            <a:ext cx="70564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6000">
                <a:latin typeface="Times New Roman" pitchFamily="18" charset="0"/>
                <a:cs typeface="Times New Roman" pitchFamily="18" charset="0"/>
              </a:rPr>
              <a:t>JUILLET 2014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285750" y="2643188"/>
          <a:ext cx="8640763" cy="40274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3849"/>
                <a:gridCol w="1213849"/>
                <a:gridCol w="1213849"/>
                <a:gridCol w="1213849"/>
                <a:gridCol w="1213849"/>
                <a:gridCol w="1213849"/>
                <a:gridCol w="1357867"/>
              </a:tblGrid>
              <a:tr h="606936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LUNDI</a:t>
                      </a:r>
                      <a:endParaRPr lang="fr-FR" sz="14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MARDI</a:t>
                      </a:r>
                      <a:endParaRPr lang="fr-FR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MERCREDI</a:t>
                      </a:r>
                      <a:endParaRPr lang="fr-FR" sz="1400" b="1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JEUDI</a:t>
                      </a:r>
                      <a:endParaRPr lang="fr-FR" sz="14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VENDREDI</a:t>
                      </a:r>
                      <a:endParaRPr lang="fr-FR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SAMEDI</a:t>
                      </a:r>
                      <a:endParaRPr lang="fr-FR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fr-FR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fr-FR" sz="1400" b="1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fr-FR" sz="14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fr-FR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fr-FR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fr-FR" sz="14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fr-FR" sz="14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84076"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46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0"/>
            <a:ext cx="2428875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271463" y="2708275"/>
          <a:ext cx="8640762" cy="40274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3849"/>
                <a:gridCol w="1213849"/>
                <a:gridCol w="1213849"/>
                <a:gridCol w="1213849"/>
                <a:gridCol w="1213849"/>
                <a:gridCol w="1213849"/>
                <a:gridCol w="1357867"/>
              </a:tblGrid>
              <a:tr h="606936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LUNDI</a:t>
                      </a:r>
                      <a:endParaRPr lang="fr-FR" sz="14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MARDI</a:t>
                      </a:r>
                      <a:endParaRPr lang="fr-FR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MERCREDI</a:t>
                      </a:r>
                      <a:endParaRPr lang="fr-FR" sz="1400" b="1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JEUDI</a:t>
                      </a:r>
                      <a:endParaRPr lang="fr-FR" sz="14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VENDREDI</a:t>
                      </a:r>
                      <a:endParaRPr lang="fr-FR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SAMEDI</a:t>
                      </a:r>
                      <a:endParaRPr lang="fr-FR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fr-FR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fr-FR" sz="1400" b="1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fr-FR" sz="14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fr-FR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fr-FR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fr-FR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fr-FR" sz="14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84076"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56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63"/>
            <a:ext cx="3357563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à coins arrondis 11"/>
          <p:cNvSpPr/>
          <p:nvPr/>
        </p:nvSpPr>
        <p:spPr>
          <a:xfrm>
            <a:off x="3500438" y="428625"/>
            <a:ext cx="5357812" cy="165576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6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AOUT 2014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179388" y="2636838"/>
          <a:ext cx="8640762" cy="40274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3849"/>
                <a:gridCol w="1213849"/>
                <a:gridCol w="1213849"/>
                <a:gridCol w="1213849"/>
                <a:gridCol w="1213849"/>
                <a:gridCol w="1213849"/>
                <a:gridCol w="1357867"/>
              </a:tblGrid>
              <a:tr h="606936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LUNDI</a:t>
                      </a:r>
                      <a:endParaRPr lang="fr-FR" sz="14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MARDI</a:t>
                      </a:r>
                      <a:endParaRPr lang="fr-FR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MERCREDI</a:t>
                      </a:r>
                      <a:endParaRPr lang="fr-FR" sz="1400" b="1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JEUDI</a:t>
                      </a:r>
                      <a:endParaRPr lang="fr-FR" sz="14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VENDREDI</a:t>
                      </a:r>
                      <a:endParaRPr lang="fr-FR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SAMEDI</a:t>
                      </a:r>
                      <a:endParaRPr lang="fr-FR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fr-FR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fr-FR" sz="1400" b="1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fr-FR" sz="14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fr-FR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fr-FR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fr-FR" sz="14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fr-FR" sz="14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84076"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419" name="Image 11" descr="loup octobr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313"/>
            <a:ext cx="2592388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à coins arrondis 12"/>
          <p:cNvSpPr>
            <a:spLocks noChangeArrowheads="1"/>
          </p:cNvSpPr>
          <p:nvPr/>
        </p:nvSpPr>
        <p:spPr bwMode="auto">
          <a:xfrm>
            <a:off x="2627313" y="549275"/>
            <a:ext cx="6286500" cy="1487488"/>
          </a:xfrm>
          <a:prstGeom prst="roundRect">
            <a:avLst>
              <a:gd name="adj" fmla="val 11787"/>
            </a:avLst>
          </a:prstGeom>
          <a:solidFill>
            <a:srgbClr val="F79646"/>
          </a:solidFill>
          <a:ln w="25400" algn="ctr">
            <a:solidFill>
              <a:srgbClr val="FF99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421" name="ZoneTexte 13"/>
          <p:cNvSpPr txBox="1">
            <a:spLocks noChangeArrowheads="1"/>
          </p:cNvSpPr>
          <p:nvPr/>
        </p:nvSpPr>
        <p:spPr bwMode="auto">
          <a:xfrm>
            <a:off x="2571750" y="785813"/>
            <a:ext cx="62865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6000">
                <a:latin typeface="Times New Roman" pitchFamily="18" charset="0"/>
                <a:cs typeface="Times New Roman" pitchFamily="18" charset="0"/>
              </a:rPr>
              <a:t>OCTOBRE 2013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2266950" y="161925"/>
            <a:ext cx="6781800" cy="1655763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6386" name="ZoneTexte 2"/>
          <p:cNvSpPr txBox="1">
            <a:spLocks noChangeArrowheads="1"/>
          </p:cNvSpPr>
          <p:nvPr/>
        </p:nvSpPr>
        <p:spPr bwMode="auto">
          <a:xfrm>
            <a:off x="2108200" y="436563"/>
            <a:ext cx="70564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6000">
                <a:latin typeface="Times New Roman" pitchFamily="18" charset="0"/>
                <a:cs typeface="Times New Roman" pitchFamily="18" charset="0"/>
              </a:rPr>
              <a:t>NOVEMBRE 2013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179388" y="2636838"/>
          <a:ext cx="8640762" cy="40274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3849"/>
                <a:gridCol w="1213849"/>
                <a:gridCol w="1213849"/>
                <a:gridCol w="1213849"/>
                <a:gridCol w="1213849"/>
                <a:gridCol w="1213849"/>
                <a:gridCol w="1357867"/>
              </a:tblGrid>
              <a:tr h="606936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LUNDI</a:t>
                      </a:r>
                      <a:endParaRPr lang="fr-FR" sz="14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MARDI</a:t>
                      </a:r>
                      <a:endParaRPr lang="fr-FR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MERCREDI</a:t>
                      </a:r>
                      <a:endParaRPr lang="fr-FR" sz="1400" b="1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JEUDI</a:t>
                      </a:r>
                      <a:endParaRPr lang="fr-FR" sz="14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VENDREDI</a:t>
                      </a:r>
                      <a:endParaRPr lang="fr-FR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SAMEDI</a:t>
                      </a:r>
                      <a:endParaRPr lang="fr-FR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fr-FR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fr-FR" sz="1400" b="1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fr-FR" sz="14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fr-FR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fr-FR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fr-FR" sz="14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fr-FR" sz="14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84076"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6445" name="Image 11" descr="loup novembre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143125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2643188" y="214313"/>
            <a:ext cx="6137275" cy="1655762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7410" name="ZoneTexte 3"/>
          <p:cNvSpPr txBox="1">
            <a:spLocks noChangeArrowheads="1"/>
          </p:cNvSpPr>
          <p:nvPr/>
        </p:nvSpPr>
        <p:spPr bwMode="auto">
          <a:xfrm>
            <a:off x="2108200" y="436563"/>
            <a:ext cx="70564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6000">
                <a:latin typeface="Times New Roman" pitchFamily="18" charset="0"/>
                <a:cs typeface="Times New Roman" pitchFamily="18" charset="0"/>
              </a:rPr>
              <a:t>DECEMBRE 2013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214313" y="1928813"/>
          <a:ext cx="8640762" cy="47117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3849"/>
                <a:gridCol w="1213849"/>
                <a:gridCol w="1213849"/>
                <a:gridCol w="1213849"/>
                <a:gridCol w="1213849"/>
                <a:gridCol w="1213849"/>
                <a:gridCol w="1357867"/>
              </a:tblGrid>
              <a:tr h="606936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LUNDI</a:t>
                      </a:r>
                      <a:endParaRPr lang="fr-FR" sz="14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MARDI</a:t>
                      </a:r>
                      <a:endParaRPr lang="fr-FR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MERCREDI</a:t>
                      </a:r>
                      <a:endParaRPr lang="fr-FR" sz="1400" b="1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JEUDI</a:t>
                      </a:r>
                      <a:endParaRPr lang="fr-FR" sz="14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VENDREDI</a:t>
                      </a:r>
                      <a:endParaRPr lang="fr-FR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SAMEDI</a:t>
                      </a:r>
                      <a:endParaRPr lang="fr-FR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fr-FR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fr-FR" sz="1400" b="1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fr-FR" sz="14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fr-FR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fr-FR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fr-FR" sz="14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fr-FR" sz="14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84076"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7477" name="Image 14" descr="loup décembr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313"/>
            <a:ext cx="2500313" cy="166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2843213" y="161925"/>
            <a:ext cx="6205537" cy="1655763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bg1"/>
              </a:solidFill>
            </a:endParaRPr>
          </a:p>
        </p:txBody>
      </p:sp>
      <p:sp>
        <p:nvSpPr>
          <p:cNvPr id="18434" name="ZoneTexte 2"/>
          <p:cNvSpPr txBox="1">
            <a:spLocks noChangeArrowheads="1"/>
          </p:cNvSpPr>
          <p:nvPr/>
        </p:nvSpPr>
        <p:spPr bwMode="auto">
          <a:xfrm>
            <a:off x="2571750" y="428625"/>
            <a:ext cx="70564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6000">
                <a:latin typeface="Times New Roman" pitchFamily="18" charset="0"/>
                <a:cs typeface="Times New Roman" pitchFamily="18" charset="0"/>
              </a:rPr>
              <a:t>JANVIER 2014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180975" y="2636838"/>
          <a:ext cx="8640763" cy="40274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3849"/>
                <a:gridCol w="1213849"/>
                <a:gridCol w="1213849"/>
                <a:gridCol w="1213849"/>
                <a:gridCol w="1213849"/>
                <a:gridCol w="1213849"/>
                <a:gridCol w="1357867"/>
              </a:tblGrid>
              <a:tr h="606936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LUNDI</a:t>
                      </a:r>
                      <a:endParaRPr lang="fr-FR" sz="14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MARDI</a:t>
                      </a:r>
                      <a:endParaRPr lang="fr-FR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MERCREDI</a:t>
                      </a:r>
                      <a:endParaRPr lang="fr-FR" sz="1400" b="1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JEUDI</a:t>
                      </a:r>
                      <a:endParaRPr lang="fr-FR" sz="14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VENDREDI</a:t>
                      </a:r>
                      <a:endParaRPr lang="fr-FR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SAMEDI</a:t>
                      </a:r>
                      <a:endParaRPr lang="fr-FR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fr-FR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fr-FR" sz="1400" b="1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fr-FR" sz="14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fr-FR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fr-FR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fr-FR" sz="14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fr-FR" sz="14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84076"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8493" name="Image 12" descr="loup janvier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313"/>
            <a:ext cx="2592388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3143250" y="285750"/>
            <a:ext cx="5800725" cy="153193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bg1"/>
              </a:solidFill>
            </a:endParaRPr>
          </a:p>
        </p:txBody>
      </p:sp>
      <p:sp>
        <p:nvSpPr>
          <p:cNvPr id="19458" name="ZoneTexte 2"/>
          <p:cNvSpPr txBox="1">
            <a:spLocks noChangeArrowheads="1"/>
          </p:cNvSpPr>
          <p:nvPr/>
        </p:nvSpPr>
        <p:spPr bwMode="auto">
          <a:xfrm>
            <a:off x="2357438" y="428625"/>
            <a:ext cx="70564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6000">
                <a:latin typeface="Times New Roman" pitchFamily="18" charset="0"/>
                <a:cs typeface="Times New Roman" pitchFamily="18" charset="0"/>
              </a:rPr>
              <a:t>FEVRIER 2014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180975" y="2636838"/>
          <a:ext cx="8640763" cy="40274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3849"/>
                <a:gridCol w="1213849"/>
                <a:gridCol w="1213849"/>
                <a:gridCol w="1213849"/>
                <a:gridCol w="1213849"/>
                <a:gridCol w="1213849"/>
                <a:gridCol w="1357867"/>
              </a:tblGrid>
              <a:tr h="606936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LUNDI</a:t>
                      </a:r>
                      <a:endParaRPr lang="fr-FR" sz="14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MARDI</a:t>
                      </a:r>
                      <a:endParaRPr lang="fr-FR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MERCREDI</a:t>
                      </a:r>
                      <a:endParaRPr lang="fr-FR" sz="1400" b="1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JEUDI</a:t>
                      </a:r>
                      <a:endParaRPr lang="fr-FR" sz="14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VENDREDI</a:t>
                      </a:r>
                      <a:endParaRPr lang="fr-FR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SAMEDI</a:t>
                      </a:r>
                      <a:endParaRPr lang="fr-FR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fr-FR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fr-FR" sz="1400" b="1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fr-FR" sz="14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fr-FR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fr-FR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fr-FR" sz="14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fr-FR" sz="14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84076"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9517" name="Image 12" descr="loup février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88"/>
            <a:ext cx="3084513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2857500" y="161925"/>
            <a:ext cx="6191250" cy="1655763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bg1"/>
              </a:solidFill>
            </a:endParaRPr>
          </a:p>
        </p:txBody>
      </p:sp>
      <p:sp>
        <p:nvSpPr>
          <p:cNvPr id="20482" name="ZoneTexte 2"/>
          <p:cNvSpPr txBox="1">
            <a:spLocks noChangeArrowheads="1"/>
          </p:cNvSpPr>
          <p:nvPr/>
        </p:nvSpPr>
        <p:spPr bwMode="auto">
          <a:xfrm>
            <a:off x="2500313" y="357188"/>
            <a:ext cx="70564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6000">
                <a:latin typeface="Times New Roman" pitchFamily="18" charset="0"/>
                <a:cs typeface="Times New Roman" pitchFamily="18" charset="0"/>
              </a:rPr>
              <a:t>MARS 2014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250825" y="2060575"/>
          <a:ext cx="8640763" cy="47117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3849"/>
                <a:gridCol w="1213849"/>
                <a:gridCol w="1213849"/>
                <a:gridCol w="1213849"/>
                <a:gridCol w="1213849"/>
                <a:gridCol w="1213849"/>
                <a:gridCol w="1357867"/>
              </a:tblGrid>
              <a:tr h="606936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LUNDI</a:t>
                      </a:r>
                      <a:endParaRPr lang="fr-FR" sz="14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MARDI</a:t>
                      </a:r>
                      <a:endParaRPr lang="fr-FR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MERCREDI</a:t>
                      </a:r>
                      <a:endParaRPr lang="fr-FR" sz="1400" b="1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JEUDI</a:t>
                      </a:r>
                      <a:endParaRPr lang="fr-FR" sz="14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VENDREDI</a:t>
                      </a:r>
                      <a:endParaRPr lang="fr-FR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SAMEDI</a:t>
                      </a:r>
                      <a:endParaRPr lang="fr-FR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fr-FR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fr-FR" sz="1400" b="1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fr-FR" sz="14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fr-FR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fr-FR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fr-FR" sz="14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fr-FR" sz="14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684076"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49" name="Image 11" descr="loup mars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14313"/>
            <a:ext cx="21431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2214563" y="161925"/>
            <a:ext cx="6834187" cy="1655763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bg1"/>
              </a:solidFill>
            </a:endParaRPr>
          </a:p>
        </p:txBody>
      </p:sp>
      <p:sp>
        <p:nvSpPr>
          <p:cNvPr id="21506" name="ZoneTexte 3"/>
          <p:cNvSpPr txBox="1">
            <a:spLocks noChangeArrowheads="1"/>
          </p:cNvSpPr>
          <p:nvPr/>
        </p:nvSpPr>
        <p:spPr bwMode="auto">
          <a:xfrm>
            <a:off x="2087563" y="500063"/>
            <a:ext cx="70564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6000">
                <a:latin typeface="Times New Roman" pitchFamily="18" charset="0"/>
                <a:cs typeface="Times New Roman" pitchFamily="18" charset="0"/>
              </a:rPr>
              <a:t>AVRIL 2014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323850" y="2636838"/>
          <a:ext cx="8640763" cy="40274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3849"/>
                <a:gridCol w="1213849"/>
                <a:gridCol w="1213849"/>
                <a:gridCol w="1213849"/>
                <a:gridCol w="1213849"/>
                <a:gridCol w="1213849"/>
                <a:gridCol w="1357867"/>
              </a:tblGrid>
              <a:tr h="606936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LUNDI</a:t>
                      </a:r>
                      <a:endParaRPr lang="fr-FR" sz="14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MARDI</a:t>
                      </a:r>
                      <a:endParaRPr lang="fr-FR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MERCREDI</a:t>
                      </a:r>
                      <a:endParaRPr lang="fr-FR" sz="1400" b="1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JEUDI</a:t>
                      </a:r>
                      <a:endParaRPr lang="fr-FR" sz="14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VENDREDI</a:t>
                      </a:r>
                      <a:endParaRPr lang="fr-FR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SAMEDI</a:t>
                      </a:r>
                      <a:endParaRPr lang="fr-FR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fr-FR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fr-FR" sz="1400" b="1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fr-FR" sz="14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fr-FR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fr-FR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fr-FR" sz="14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fr-FR" sz="14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684076"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1565" name="Image 13" descr="loup avril sans blanc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0"/>
            <a:ext cx="1646238" cy="251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3071813" y="214313"/>
            <a:ext cx="5800725" cy="1655762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bg1"/>
              </a:solidFill>
            </a:endParaRPr>
          </a:p>
        </p:txBody>
      </p:sp>
      <p:sp>
        <p:nvSpPr>
          <p:cNvPr id="22530" name="ZoneTexte 2"/>
          <p:cNvSpPr txBox="1">
            <a:spLocks noChangeArrowheads="1"/>
          </p:cNvSpPr>
          <p:nvPr/>
        </p:nvSpPr>
        <p:spPr bwMode="auto">
          <a:xfrm>
            <a:off x="2419350" y="482600"/>
            <a:ext cx="7056438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6000">
                <a:latin typeface="Times New Roman" pitchFamily="18" charset="0"/>
                <a:cs typeface="Times New Roman" pitchFamily="18" charset="0"/>
              </a:rPr>
              <a:t>MAI 2014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323850" y="2636838"/>
          <a:ext cx="8640763" cy="40274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3849"/>
                <a:gridCol w="1213849"/>
                <a:gridCol w="1213849"/>
                <a:gridCol w="1213849"/>
                <a:gridCol w="1213849"/>
                <a:gridCol w="1213849"/>
                <a:gridCol w="1357867"/>
              </a:tblGrid>
              <a:tr h="606936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LUNDI</a:t>
                      </a:r>
                      <a:endParaRPr lang="fr-FR" sz="14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MARDI</a:t>
                      </a:r>
                      <a:endParaRPr lang="fr-FR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MERCREDI</a:t>
                      </a:r>
                      <a:endParaRPr lang="fr-FR" sz="1400" b="1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JEUDI</a:t>
                      </a:r>
                      <a:endParaRPr lang="fr-FR" sz="14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VENDREDI</a:t>
                      </a:r>
                      <a:endParaRPr lang="fr-FR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SAMEDI</a:t>
                      </a:r>
                      <a:endParaRPr lang="fr-FR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fr-FR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fr-FR" sz="1400" b="1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fr-FR" sz="14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fr-FR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fr-FR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fr-FR" sz="14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fr-FR" sz="14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684076"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2589" name="Image 13" descr="loup mai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88"/>
            <a:ext cx="2817813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473</Words>
  <Application>Microsoft Office PowerPoint</Application>
  <PresentationFormat>Affichage à l'écran (4:3)</PresentationFormat>
  <Paragraphs>461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corinne</dc:creator>
  <cp:lastModifiedBy>Magalie Dumontet</cp:lastModifiedBy>
  <cp:revision>28</cp:revision>
  <dcterms:created xsi:type="dcterms:W3CDTF">2013-07-07T10:13:56Z</dcterms:created>
  <dcterms:modified xsi:type="dcterms:W3CDTF">2013-08-30T20:26:43Z</dcterms:modified>
</cp:coreProperties>
</file>