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ABFF"/>
    <a:srgbClr val="4DD6FA"/>
    <a:srgbClr val="3C8DDE"/>
    <a:srgbClr val="95D7F7"/>
    <a:srgbClr val="B9C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16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3244-168A-5544-BFFA-3BEE1315092A}" type="datetimeFigureOut">
              <a:rPr lang="fr-FR" smtClean="0"/>
              <a:t>25/08/15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CC2D-1C75-C84F-947C-01D5FD74C4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85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3244-168A-5544-BFFA-3BEE1315092A}" type="datetimeFigureOut">
              <a:rPr lang="fr-FR" smtClean="0"/>
              <a:t>25/08/15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CC2D-1C75-C84F-947C-01D5FD74C4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56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3244-168A-5544-BFFA-3BEE1315092A}" type="datetimeFigureOut">
              <a:rPr lang="fr-FR" smtClean="0"/>
              <a:t>25/08/15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CC2D-1C75-C84F-947C-01D5FD74C4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67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3244-168A-5544-BFFA-3BEE1315092A}" type="datetimeFigureOut">
              <a:rPr lang="fr-FR" smtClean="0"/>
              <a:t>25/08/15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CC2D-1C75-C84F-947C-01D5FD74C4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24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3244-168A-5544-BFFA-3BEE1315092A}" type="datetimeFigureOut">
              <a:rPr lang="fr-FR" smtClean="0"/>
              <a:t>25/08/15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CC2D-1C75-C84F-947C-01D5FD74C4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73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3244-168A-5544-BFFA-3BEE1315092A}" type="datetimeFigureOut">
              <a:rPr lang="fr-FR" smtClean="0"/>
              <a:t>25/08/15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CC2D-1C75-C84F-947C-01D5FD74C4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82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3244-168A-5544-BFFA-3BEE1315092A}" type="datetimeFigureOut">
              <a:rPr lang="fr-FR" smtClean="0"/>
              <a:t>25/08/15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CC2D-1C75-C84F-947C-01D5FD74C4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91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3244-168A-5544-BFFA-3BEE1315092A}" type="datetimeFigureOut">
              <a:rPr lang="fr-FR" smtClean="0"/>
              <a:t>25/08/15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CC2D-1C75-C84F-947C-01D5FD74C4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11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3244-168A-5544-BFFA-3BEE1315092A}" type="datetimeFigureOut">
              <a:rPr lang="fr-FR" smtClean="0"/>
              <a:t>25/08/15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CC2D-1C75-C84F-947C-01D5FD74C4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72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3244-168A-5544-BFFA-3BEE1315092A}" type="datetimeFigureOut">
              <a:rPr lang="fr-FR" smtClean="0"/>
              <a:t>25/08/15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CC2D-1C75-C84F-947C-01D5FD74C4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98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3244-168A-5544-BFFA-3BEE1315092A}" type="datetimeFigureOut">
              <a:rPr lang="fr-FR" smtClean="0"/>
              <a:t>25/08/15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CC2D-1C75-C84F-947C-01D5FD74C4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31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73244-168A-5544-BFFA-3BEE1315092A}" type="datetimeFigureOut">
              <a:rPr lang="fr-FR" smtClean="0"/>
              <a:t>25/08/15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7CC2D-1C75-C84F-947C-01D5FD74C4C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01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upcakes(001).jpg"/>
          <p:cNvPicPr>
            <a:picLocks noChangeAspect="1"/>
          </p:cNvPicPr>
          <p:nvPr/>
        </p:nvPicPr>
        <p:blipFill>
          <a:blip r:embed="rId2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41" y="-6659"/>
            <a:ext cx="6893249" cy="6893249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142584"/>
              </p:ext>
            </p:extLst>
          </p:nvPr>
        </p:nvGraphicFramePr>
        <p:xfrm>
          <a:off x="457200" y="1057075"/>
          <a:ext cx="8096436" cy="5631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109"/>
                <a:gridCol w="2024109"/>
                <a:gridCol w="2024109"/>
                <a:gridCol w="2024109"/>
              </a:tblGrid>
              <a:tr h="1877263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3C8DDE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3C8DDE"/>
                        </a:solidFill>
                        <a:latin typeface="Chalkboard"/>
                        <a:cs typeface="Chalkboard"/>
                      </a:endParaRPr>
                    </a:p>
                    <a:p>
                      <a:endParaRPr lang="fr-FR" dirty="0">
                        <a:solidFill>
                          <a:srgbClr val="3C8DDE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3C8DDE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3C8DDE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7263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3C8DDE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3C8DDE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3C8DDE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3C8DDE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7263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3C8DDE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3C8DDE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3C8DDE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3C8DDE"/>
                        </a:solidFill>
                        <a:latin typeface="Chalkboard"/>
                        <a:cs typeface="Chalkboard"/>
                      </a:endParaRPr>
                    </a:p>
                  </a:txBody>
                  <a:tcPr>
                    <a:lnL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ABF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211541" y="175471"/>
            <a:ext cx="691831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3C8DDE"/>
                </a:solidFill>
                <a:latin typeface="Chalkboard"/>
                <a:cs typeface="Chalkboard"/>
              </a:rPr>
              <a:t>Calendrier des anniversaires</a:t>
            </a:r>
            <a:endParaRPr lang="fr-FR" sz="3200" b="1" dirty="0">
              <a:solidFill>
                <a:srgbClr val="3C8DDE"/>
              </a:solidFill>
              <a:latin typeface="Chalkboard"/>
              <a:cs typeface="Chalkboard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51725" y="1153097"/>
            <a:ext cx="167109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C8DDE"/>
                </a:solidFill>
                <a:latin typeface="Chalkboard"/>
                <a:cs typeface="Chalkboard"/>
              </a:rPr>
              <a:t>Janvier</a:t>
            </a:r>
            <a:endParaRPr lang="fr-FR" b="0" i="0" u="none" strike="noStrike" dirty="0" smtClean="0">
              <a:effectLst/>
              <a:latin typeface="Arial"/>
            </a:endParaRPr>
          </a:p>
          <a:p>
            <a:pPr algn="ctr"/>
            <a:endParaRPr lang="fr-FR" b="1" dirty="0">
              <a:solidFill>
                <a:srgbClr val="3C8DDE"/>
              </a:solidFill>
              <a:latin typeface="Chalkboard"/>
              <a:cs typeface="Chalkboard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777927" y="3105238"/>
            <a:ext cx="167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C8DDE"/>
                </a:solidFill>
                <a:latin typeface="Chalkboard"/>
                <a:cs typeface="Chalkboard"/>
              </a:rPr>
              <a:t>Ao</a:t>
            </a:r>
            <a:r>
              <a:rPr lang="fr-FR" b="1" dirty="0" smtClean="0">
                <a:solidFill>
                  <a:srgbClr val="3C8DDE"/>
                </a:solidFill>
                <a:latin typeface="Chalkboard"/>
                <a:cs typeface="Chalkboard"/>
              </a:rPr>
              <a:t>ût</a:t>
            </a:r>
            <a:endParaRPr lang="fr-FR" b="1" dirty="0">
              <a:solidFill>
                <a:srgbClr val="3C8DDE"/>
              </a:solidFill>
              <a:latin typeface="Chalkboard"/>
              <a:cs typeface="Chalkboard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707775" y="3105238"/>
            <a:ext cx="167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C8DDE"/>
                </a:solidFill>
                <a:latin typeface="Chalkboard"/>
                <a:cs typeface="Chalkboard"/>
              </a:rPr>
              <a:t>Juillet</a:t>
            </a:r>
            <a:endParaRPr lang="fr-FR" b="1" dirty="0">
              <a:solidFill>
                <a:srgbClr val="3C8DDE"/>
              </a:solidFill>
              <a:latin typeface="Chalkboard"/>
              <a:cs typeface="Chalkboard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646329" y="4926796"/>
            <a:ext cx="167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C8DDE"/>
                </a:solidFill>
                <a:latin typeface="Chalkboard"/>
                <a:cs typeface="Chalkboard"/>
              </a:rPr>
              <a:t>Octobre</a:t>
            </a:r>
            <a:endParaRPr lang="fr-FR" b="1" dirty="0">
              <a:solidFill>
                <a:srgbClr val="3C8DDE"/>
              </a:solidFill>
              <a:latin typeface="Chalkboard"/>
              <a:cs typeface="Chalkboard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627616" y="3092890"/>
            <a:ext cx="167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C8DDE"/>
                </a:solidFill>
                <a:latin typeface="Chalkboard"/>
                <a:cs typeface="Chalkboard"/>
              </a:rPr>
              <a:t>Juin</a:t>
            </a:r>
            <a:endParaRPr lang="fr-FR" b="1" dirty="0">
              <a:solidFill>
                <a:srgbClr val="3C8DDE"/>
              </a:solidFill>
              <a:latin typeface="Chalkboard"/>
              <a:cs typeface="Chalkboard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777927" y="1088565"/>
            <a:ext cx="167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C8DDE"/>
                </a:solidFill>
                <a:latin typeface="Chalkboard"/>
                <a:cs typeface="Chalkboard"/>
              </a:rPr>
              <a:t>Avril</a:t>
            </a:r>
            <a:endParaRPr lang="fr-FR" b="1" dirty="0">
              <a:solidFill>
                <a:srgbClr val="3C8DDE"/>
              </a:solidFill>
              <a:latin typeface="Chalkboard"/>
              <a:cs typeface="Chalkboard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707775" y="1132808"/>
            <a:ext cx="167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C8DDE"/>
                </a:solidFill>
                <a:latin typeface="Chalkboard"/>
                <a:cs typeface="Chalkboard"/>
              </a:rPr>
              <a:t>Mars</a:t>
            </a:r>
            <a:endParaRPr lang="fr-FR" b="1" dirty="0">
              <a:solidFill>
                <a:srgbClr val="3C8DDE"/>
              </a:solidFill>
              <a:latin typeface="Chalkboard"/>
              <a:cs typeface="Chalkboard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627616" y="1120831"/>
            <a:ext cx="167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C8DDE"/>
                </a:solidFill>
                <a:latin typeface="Chalkboard"/>
                <a:cs typeface="Chalkboard"/>
              </a:rPr>
              <a:t>Février</a:t>
            </a:r>
            <a:endParaRPr lang="fr-FR" b="1" dirty="0">
              <a:solidFill>
                <a:srgbClr val="3C8DDE"/>
              </a:solidFill>
              <a:latin typeface="Chalkboard"/>
              <a:cs typeface="Chalkboard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63736" y="4912451"/>
            <a:ext cx="167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C8DDE"/>
                </a:solidFill>
                <a:latin typeface="Chalkboard"/>
                <a:cs typeface="Chalkboard"/>
              </a:rPr>
              <a:t>Septembre</a:t>
            </a:r>
            <a:endParaRPr lang="fr-FR" b="1" dirty="0">
              <a:solidFill>
                <a:srgbClr val="3C8DDE"/>
              </a:solidFill>
              <a:latin typeface="Chalkboard"/>
              <a:cs typeface="Chalkboard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51725" y="3092890"/>
            <a:ext cx="167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C8DDE"/>
                </a:solidFill>
                <a:latin typeface="Chalkboard"/>
                <a:cs typeface="Chalkboard"/>
              </a:rPr>
              <a:t>Mai</a:t>
            </a:r>
            <a:endParaRPr lang="fr-FR" b="1" dirty="0">
              <a:solidFill>
                <a:srgbClr val="3C8DDE"/>
              </a:solidFill>
              <a:latin typeface="Chalkboard"/>
              <a:cs typeface="Chalkboard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777927" y="4926796"/>
            <a:ext cx="167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3C8DDE"/>
                </a:solidFill>
                <a:latin typeface="Chalkboard"/>
                <a:cs typeface="Chalkboard"/>
              </a:rPr>
              <a:t>Décembre</a:t>
            </a:r>
            <a:endParaRPr lang="fr-FR" dirty="0">
              <a:solidFill>
                <a:srgbClr val="3C8DDE"/>
              </a:solidFill>
              <a:latin typeface="Chalkboard"/>
              <a:cs typeface="Chalkboard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707775" y="4926796"/>
            <a:ext cx="167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3C8DDE"/>
                </a:solidFill>
                <a:latin typeface="Chalkboard"/>
                <a:cs typeface="Chalkboard"/>
              </a:rPr>
              <a:t>Novembre</a:t>
            </a:r>
            <a:endParaRPr lang="fr-FR" b="1" dirty="0">
              <a:solidFill>
                <a:srgbClr val="3C8DDE"/>
              </a:solidFill>
              <a:latin typeface="Chalkboard"/>
              <a:cs typeface="Chalkboard"/>
            </a:endParaRPr>
          </a:p>
        </p:txBody>
      </p:sp>
      <p:sp>
        <p:nvSpPr>
          <p:cNvPr id="21" name="Nuage 20"/>
          <p:cNvSpPr/>
          <p:nvPr/>
        </p:nvSpPr>
        <p:spPr>
          <a:xfrm>
            <a:off x="559819" y="1587594"/>
            <a:ext cx="1896683" cy="122829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785414" y="1699156"/>
            <a:ext cx="1549413" cy="852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09 – </a:t>
            </a:r>
            <a:r>
              <a:rPr lang="fr-FR" sz="1600" dirty="0">
                <a:solidFill>
                  <a:srgbClr val="3C8DDE"/>
                </a:solidFill>
                <a:latin typeface="Papyrus"/>
                <a:cs typeface="Papyrus"/>
              </a:rPr>
              <a:t>L</a:t>
            </a: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éa</a:t>
            </a:r>
          </a:p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21 – Julie</a:t>
            </a:r>
          </a:p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23 - </a:t>
            </a: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Li</a:t>
            </a: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la</a:t>
            </a:r>
            <a:endParaRPr lang="fr-FR" sz="1600" dirty="0">
              <a:solidFill>
                <a:srgbClr val="3C8DDE"/>
              </a:solidFill>
              <a:latin typeface="Papyrus"/>
              <a:cs typeface="Papyrus"/>
            </a:endParaRPr>
          </a:p>
        </p:txBody>
      </p:sp>
      <p:sp>
        <p:nvSpPr>
          <p:cNvPr id="23" name="Nuage 22"/>
          <p:cNvSpPr/>
          <p:nvPr/>
        </p:nvSpPr>
        <p:spPr>
          <a:xfrm>
            <a:off x="2540052" y="1522429"/>
            <a:ext cx="1896683" cy="122829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Nuage 23"/>
          <p:cNvSpPr/>
          <p:nvPr/>
        </p:nvSpPr>
        <p:spPr>
          <a:xfrm>
            <a:off x="534232" y="3529067"/>
            <a:ext cx="1896683" cy="122829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Nuage 24"/>
          <p:cNvSpPr/>
          <p:nvPr/>
        </p:nvSpPr>
        <p:spPr>
          <a:xfrm>
            <a:off x="2501936" y="3529066"/>
            <a:ext cx="1934799" cy="122829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Nuage 25"/>
          <p:cNvSpPr/>
          <p:nvPr/>
        </p:nvSpPr>
        <p:spPr>
          <a:xfrm>
            <a:off x="4571740" y="3524706"/>
            <a:ext cx="1896683" cy="122829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Nuage 26"/>
          <p:cNvSpPr/>
          <p:nvPr/>
        </p:nvSpPr>
        <p:spPr>
          <a:xfrm>
            <a:off x="6594110" y="3507994"/>
            <a:ext cx="1896683" cy="122829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Nuage 27"/>
          <p:cNvSpPr/>
          <p:nvPr/>
        </p:nvSpPr>
        <p:spPr>
          <a:xfrm>
            <a:off x="6585755" y="5385673"/>
            <a:ext cx="1896683" cy="122829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Nuage 28"/>
          <p:cNvSpPr/>
          <p:nvPr/>
        </p:nvSpPr>
        <p:spPr>
          <a:xfrm>
            <a:off x="4573745" y="5292328"/>
            <a:ext cx="1896683" cy="122829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Nuage 29"/>
          <p:cNvSpPr/>
          <p:nvPr/>
        </p:nvSpPr>
        <p:spPr>
          <a:xfrm>
            <a:off x="525877" y="5385302"/>
            <a:ext cx="1896683" cy="122829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Nuage 30"/>
          <p:cNvSpPr/>
          <p:nvPr/>
        </p:nvSpPr>
        <p:spPr>
          <a:xfrm>
            <a:off x="2568777" y="5385302"/>
            <a:ext cx="1896683" cy="122829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Nuage 31"/>
          <p:cNvSpPr/>
          <p:nvPr/>
        </p:nvSpPr>
        <p:spPr>
          <a:xfrm>
            <a:off x="6585755" y="1430644"/>
            <a:ext cx="1896683" cy="122829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Nuage 32"/>
          <p:cNvSpPr/>
          <p:nvPr/>
        </p:nvSpPr>
        <p:spPr>
          <a:xfrm>
            <a:off x="4573745" y="1430644"/>
            <a:ext cx="1896683" cy="122829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6783236" y="3648050"/>
            <a:ext cx="1549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13</a:t>
            </a: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 – </a:t>
            </a:r>
            <a:r>
              <a:rPr lang="fr-FR" sz="1600" dirty="0" err="1" smtClean="0">
                <a:solidFill>
                  <a:srgbClr val="3C8DDE"/>
                </a:solidFill>
                <a:latin typeface="Papyrus"/>
                <a:cs typeface="Papyrus"/>
              </a:rPr>
              <a:t>Eloise</a:t>
            </a:r>
            <a:endParaRPr lang="fr-FR" sz="1600" dirty="0" smtClean="0">
              <a:solidFill>
                <a:srgbClr val="3C8DDE"/>
              </a:solidFill>
              <a:latin typeface="Papyrus"/>
              <a:cs typeface="Papyrus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784108" y="3715665"/>
            <a:ext cx="15494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01 – </a:t>
            </a:r>
            <a:r>
              <a:rPr lang="fr-FR" sz="1600" dirty="0" err="1" smtClean="0">
                <a:solidFill>
                  <a:srgbClr val="3C8DDE"/>
                </a:solidFill>
                <a:latin typeface="Papyrus"/>
                <a:cs typeface="Papyrus"/>
              </a:rPr>
              <a:t>Mélinée</a:t>
            </a:r>
            <a:endParaRPr lang="fr-FR" sz="1600" dirty="0" smtClean="0">
              <a:solidFill>
                <a:srgbClr val="3C8DDE"/>
              </a:solidFill>
              <a:latin typeface="Papyrus"/>
              <a:cs typeface="Papyrus"/>
            </a:endParaRPr>
          </a:p>
          <a:p>
            <a:endParaRPr lang="fr-FR" sz="1600" dirty="0">
              <a:solidFill>
                <a:srgbClr val="3C8DDE"/>
              </a:solidFill>
              <a:latin typeface="Papyrus"/>
              <a:cs typeface="Papyrus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674099" y="3614253"/>
            <a:ext cx="1624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09 – </a:t>
            </a: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Agathe</a:t>
            </a:r>
            <a:endParaRPr lang="fr-FR" sz="1600" dirty="0" smtClean="0">
              <a:solidFill>
                <a:srgbClr val="3C8DDE"/>
              </a:solidFill>
              <a:latin typeface="Papyrus"/>
              <a:cs typeface="Papyrus"/>
            </a:endParaRPr>
          </a:p>
          <a:p>
            <a:pPr marL="171450" indent="-171450">
              <a:buFontTx/>
              <a:buChar char="•"/>
            </a:pPr>
            <a:r>
              <a:rPr lang="fr-FR" sz="1600" dirty="0">
                <a:solidFill>
                  <a:srgbClr val="3C8DDE"/>
                </a:solidFill>
                <a:latin typeface="Papyrus"/>
                <a:cs typeface="Papyrus"/>
              </a:rPr>
              <a:t>1</a:t>
            </a: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4 – Barbara</a:t>
            </a:r>
          </a:p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20 – Yoan</a:t>
            </a:r>
          </a:p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21 - Estelle</a:t>
            </a:r>
            <a:endParaRPr lang="fr-FR" sz="1600" dirty="0" smtClean="0">
              <a:solidFill>
                <a:srgbClr val="3C8DDE"/>
              </a:solidFill>
              <a:latin typeface="Papyrus"/>
              <a:cs typeface="Papyrus"/>
            </a:endParaRPr>
          </a:p>
          <a:p>
            <a:pPr marL="285750" indent="-285750">
              <a:buFont typeface="Arial"/>
              <a:buChar char="•"/>
            </a:pPr>
            <a:endParaRPr lang="fr-FR" sz="1600" dirty="0" smtClean="0">
              <a:solidFill>
                <a:srgbClr val="3C8DDE"/>
              </a:solidFill>
              <a:latin typeface="Papyrus"/>
              <a:cs typeface="Papyrus"/>
            </a:endParaRPr>
          </a:p>
          <a:p>
            <a:pPr marL="171450" indent="-171450">
              <a:buFontTx/>
              <a:buChar char="•"/>
            </a:pPr>
            <a:endParaRPr lang="fr-FR" sz="1600" dirty="0">
              <a:solidFill>
                <a:srgbClr val="3C8DDE"/>
              </a:solidFill>
              <a:latin typeface="Papyrus"/>
              <a:cs typeface="Papyrus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792027" y="5584420"/>
            <a:ext cx="1549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13</a:t>
            </a: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 – </a:t>
            </a: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Yasmine</a:t>
            </a:r>
            <a:endParaRPr lang="fr-FR" sz="1600" dirty="0" smtClean="0">
              <a:solidFill>
                <a:srgbClr val="3C8DDE"/>
              </a:solidFill>
              <a:latin typeface="Papyrus"/>
              <a:cs typeface="Papyrus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30932" y="5602558"/>
            <a:ext cx="15621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06 –Mathieu</a:t>
            </a:r>
          </a:p>
          <a:p>
            <a:endParaRPr lang="fr-FR" sz="1600" dirty="0" smtClean="0">
              <a:solidFill>
                <a:srgbClr val="3C8DDE"/>
              </a:solidFill>
              <a:latin typeface="Papyrus"/>
              <a:cs typeface="Papyrus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690809" y="1591210"/>
            <a:ext cx="1745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02 – Luna</a:t>
            </a:r>
          </a:p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05</a:t>
            </a: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 – </a:t>
            </a:r>
            <a:r>
              <a:rPr lang="fr-FR" sz="1600" dirty="0" err="1" smtClean="0">
                <a:solidFill>
                  <a:srgbClr val="3C8DDE"/>
                </a:solidFill>
                <a:latin typeface="Papyrus"/>
                <a:cs typeface="Papyrus"/>
              </a:rPr>
              <a:t>Lo</a:t>
            </a:r>
            <a:r>
              <a:rPr lang="fr-FR" sz="1600" dirty="0" err="1" smtClean="0">
                <a:solidFill>
                  <a:srgbClr val="3C8DDE"/>
                </a:solidFill>
                <a:latin typeface="Papyrus"/>
                <a:cs typeface="Papyrus"/>
              </a:rPr>
              <a:t>âm</a:t>
            </a:r>
            <a:endParaRPr lang="fr-FR" sz="1600" dirty="0" smtClean="0">
              <a:solidFill>
                <a:srgbClr val="3C8DDE"/>
              </a:solidFill>
              <a:latin typeface="Papyrus"/>
              <a:cs typeface="Papyrus"/>
            </a:endParaRPr>
          </a:p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06 - </a:t>
            </a:r>
            <a:r>
              <a:rPr lang="fr-FR" sz="1600" dirty="0" err="1" smtClean="0">
                <a:solidFill>
                  <a:srgbClr val="3C8DDE"/>
                </a:solidFill>
                <a:latin typeface="Papyrus"/>
                <a:cs typeface="Papyrus"/>
              </a:rPr>
              <a:t>Noa</a:t>
            </a:r>
            <a:endParaRPr lang="fr-FR" sz="1600" dirty="0">
              <a:solidFill>
                <a:srgbClr val="3C8DDE"/>
              </a:solidFill>
              <a:latin typeface="Papyrus"/>
              <a:cs typeface="Papyrus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4707775" y="5471433"/>
            <a:ext cx="1671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05</a:t>
            </a: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 – Abdel</a:t>
            </a:r>
          </a:p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18</a:t>
            </a: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 – Gaby</a:t>
            </a:r>
          </a:p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19 - Cerise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4733200" y="1569077"/>
            <a:ext cx="1745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22</a:t>
            </a: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 – Jeanne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6731811" y="1699156"/>
            <a:ext cx="1745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30 – Axel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772707" y="3712240"/>
            <a:ext cx="1549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10 – Arthur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6665213" y="5507475"/>
            <a:ext cx="1671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24 – Clément</a:t>
            </a:r>
          </a:p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28 – Rémi</a:t>
            </a:r>
          </a:p>
          <a:p>
            <a:pPr marL="171450" indent="-171450">
              <a:buFontTx/>
              <a:buChar char="•"/>
            </a:pP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31</a:t>
            </a:r>
            <a:r>
              <a:rPr lang="fr-FR" sz="1600" dirty="0" smtClean="0">
                <a:solidFill>
                  <a:srgbClr val="3C8DDE"/>
                </a:solidFill>
                <a:latin typeface="Papyrus"/>
                <a:cs typeface="Papyrus"/>
              </a:rPr>
              <a:t> </a:t>
            </a:r>
            <a:r>
              <a:rPr lang="fr-FR" sz="1600" smtClean="0">
                <a:solidFill>
                  <a:srgbClr val="3C8DDE"/>
                </a:solidFill>
                <a:latin typeface="Papyrus"/>
                <a:cs typeface="Papyrus"/>
              </a:rPr>
              <a:t>- Baptiste</a:t>
            </a:r>
            <a:endParaRPr lang="fr-FR" sz="1600" dirty="0" smtClean="0">
              <a:solidFill>
                <a:srgbClr val="3C8DDE"/>
              </a:solidFill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4932914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84</Words>
  <Application>Microsoft Macintosh PowerPoint</Application>
  <PresentationFormat>Présentation à l'écran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VELLA</dc:creator>
  <cp:lastModifiedBy>Pascal VELLA</cp:lastModifiedBy>
  <cp:revision>7</cp:revision>
  <dcterms:created xsi:type="dcterms:W3CDTF">2015-08-25T12:54:26Z</dcterms:created>
  <dcterms:modified xsi:type="dcterms:W3CDTF">2015-08-25T13:59:07Z</dcterms:modified>
</cp:coreProperties>
</file>