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97C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21"/>
    <p:restoredTop sz="94599"/>
  </p:normalViewPr>
  <p:slideViewPr>
    <p:cSldViewPr snapToGrid="0" snapToObjects="1">
      <p:cViewPr>
        <p:scale>
          <a:sx n="96" d="100"/>
          <a:sy n="96" d="100"/>
        </p:scale>
        <p:origin x="8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C36E-13D8-C345-89BA-5075C3F0F904}" type="datetimeFigureOut">
              <a:rPr lang="fr-FR" smtClean="0"/>
              <a:t>16/04/2021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82D3-6A41-E14A-94A5-D82D904597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461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C36E-13D8-C345-89BA-5075C3F0F904}" type="datetimeFigureOut">
              <a:rPr lang="fr-FR" smtClean="0"/>
              <a:t>16/04/2021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82D3-6A41-E14A-94A5-D82D904597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8526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C36E-13D8-C345-89BA-5075C3F0F904}" type="datetimeFigureOut">
              <a:rPr lang="fr-FR" smtClean="0"/>
              <a:t>16/04/2021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82D3-6A41-E14A-94A5-D82D904597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5817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C36E-13D8-C345-89BA-5075C3F0F904}" type="datetimeFigureOut">
              <a:rPr lang="fr-FR" smtClean="0"/>
              <a:t>16/04/2021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82D3-6A41-E14A-94A5-D82D904597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6641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C36E-13D8-C345-89BA-5075C3F0F904}" type="datetimeFigureOut">
              <a:rPr lang="fr-FR" smtClean="0"/>
              <a:t>16/04/2021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82D3-6A41-E14A-94A5-D82D904597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8635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C36E-13D8-C345-89BA-5075C3F0F904}" type="datetimeFigureOut">
              <a:rPr lang="fr-FR" smtClean="0"/>
              <a:t>16/04/2021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82D3-6A41-E14A-94A5-D82D904597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0914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C36E-13D8-C345-89BA-5075C3F0F904}" type="datetimeFigureOut">
              <a:rPr lang="fr-FR" smtClean="0"/>
              <a:t>16/04/2021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82D3-6A41-E14A-94A5-D82D904597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2713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C36E-13D8-C345-89BA-5075C3F0F904}" type="datetimeFigureOut">
              <a:rPr lang="fr-FR" smtClean="0"/>
              <a:t>16/04/2021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82D3-6A41-E14A-94A5-D82D904597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5170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C36E-13D8-C345-89BA-5075C3F0F904}" type="datetimeFigureOut">
              <a:rPr lang="fr-FR" smtClean="0"/>
              <a:t>16/04/2021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82D3-6A41-E14A-94A5-D82D904597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8882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C36E-13D8-C345-89BA-5075C3F0F904}" type="datetimeFigureOut">
              <a:rPr lang="fr-FR" smtClean="0"/>
              <a:t>16/04/2021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82D3-6A41-E14A-94A5-D82D904597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2491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C36E-13D8-C345-89BA-5075C3F0F904}" type="datetimeFigureOut">
              <a:rPr lang="fr-FR" smtClean="0"/>
              <a:t>16/04/2021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82D3-6A41-E14A-94A5-D82D904597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7204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4C36E-13D8-C345-89BA-5075C3F0F904}" type="datetimeFigureOut">
              <a:rPr lang="fr-FR" smtClean="0"/>
              <a:t>16/04/2021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982D3-6A41-E14A-94A5-D82D904597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0866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uban courbé vers le bas 13">
            <a:extLst>
              <a:ext uri="{FF2B5EF4-FFF2-40B4-BE49-F238E27FC236}">
                <a16:creationId xmlns:a16="http://schemas.microsoft.com/office/drawing/2014/main" id="{7123B239-E5CE-6149-AC4D-186BA0898D39}"/>
              </a:ext>
            </a:extLst>
          </p:cNvPr>
          <p:cNvSpPr/>
          <p:nvPr/>
        </p:nvSpPr>
        <p:spPr>
          <a:xfrm>
            <a:off x="1422749" y="88187"/>
            <a:ext cx="4667250" cy="742950"/>
          </a:xfrm>
          <a:prstGeom prst="ellipseRibbon">
            <a:avLst>
              <a:gd name="adj1" fmla="val 25000"/>
              <a:gd name="adj2" fmla="val 63061"/>
              <a:gd name="adj3" fmla="val 1250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3B345CC1-DE72-834B-B4DE-EB130EEF04B0}"/>
              </a:ext>
            </a:extLst>
          </p:cNvPr>
          <p:cNvGrpSpPr/>
          <p:nvPr/>
        </p:nvGrpSpPr>
        <p:grpSpPr>
          <a:xfrm>
            <a:off x="52678" y="1016777"/>
            <a:ext cx="3292689" cy="3908337"/>
            <a:chOff x="497555" y="1428749"/>
            <a:chExt cx="3064795" cy="39083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5" name="Rectangle : coins arrondis 14">
              <a:extLst>
                <a:ext uri="{FF2B5EF4-FFF2-40B4-BE49-F238E27FC236}">
                  <a16:creationId xmlns:a16="http://schemas.microsoft.com/office/drawing/2014/main" id="{76C6CDF8-A1B5-B843-B257-DACFAAABC58C}"/>
                </a:ext>
              </a:extLst>
            </p:cNvPr>
            <p:cNvSpPr/>
            <p:nvPr/>
          </p:nvSpPr>
          <p:spPr>
            <a:xfrm>
              <a:off x="857250" y="1428749"/>
              <a:ext cx="2705100" cy="3908337"/>
            </a:xfrm>
            <a:prstGeom prst="roundRect">
              <a:avLst/>
            </a:prstGeom>
            <a:noFill/>
            <a:ln>
              <a:solidFill>
                <a:schemeClr val="accent1"/>
              </a:solidFill>
              <a:extLst>
                <a:ext uri="{C807C97D-BFC1-408E-A445-0C87EB9F89A2}">
                  <ask:lineSketchStyleProps xmlns:ask="http://schemas.microsoft.com/office/drawing/2018/sketchyshapes" sd="2441405218">
                    <a:custGeom>
                      <a:avLst/>
                      <a:gdLst>
                        <a:gd name="connsiteX0" fmla="*/ 0 w 2906247"/>
                        <a:gd name="connsiteY0" fmla="*/ 484384 h 3908337"/>
                        <a:gd name="connsiteX1" fmla="*/ 484384 w 2906247"/>
                        <a:gd name="connsiteY1" fmla="*/ 0 h 3908337"/>
                        <a:gd name="connsiteX2" fmla="*/ 1110836 w 2906247"/>
                        <a:gd name="connsiteY2" fmla="*/ 0 h 3908337"/>
                        <a:gd name="connsiteX3" fmla="*/ 1795411 w 2906247"/>
                        <a:gd name="connsiteY3" fmla="*/ 0 h 3908337"/>
                        <a:gd name="connsiteX4" fmla="*/ 2421863 w 2906247"/>
                        <a:gd name="connsiteY4" fmla="*/ 0 h 3908337"/>
                        <a:gd name="connsiteX5" fmla="*/ 2906247 w 2906247"/>
                        <a:gd name="connsiteY5" fmla="*/ 484384 h 3908337"/>
                        <a:gd name="connsiteX6" fmla="*/ 2906247 w 2906247"/>
                        <a:gd name="connsiteY6" fmla="*/ 1013506 h 3908337"/>
                        <a:gd name="connsiteX7" fmla="*/ 2906247 w 2906247"/>
                        <a:gd name="connsiteY7" fmla="*/ 1513233 h 3908337"/>
                        <a:gd name="connsiteX8" fmla="*/ 2906247 w 2906247"/>
                        <a:gd name="connsiteY8" fmla="*/ 2012960 h 3908337"/>
                        <a:gd name="connsiteX9" fmla="*/ 2906247 w 2906247"/>
                        <a:gd name="connsiteY9" fmla="*/ 2630269 h 3908337"/>
                        <a:gd name="connsiteX10" fmla="*/ 2906247 w 2906247"/>
                        <a:gd name="connsiteY10" fmla="*/ 3423953 h 3908337"/>
                        <a:gd name="connsiteX11" fmla="*/ 2421863 w 2906247"/>
                        <a:gd name="connsiteY11" fmla="*/ 3908337 h 3908337"/>
                        <a:gd name="connsiteX12" fmla="*/ 1795411 w 2906247"/>
                        <a:gd name="connsiteY12" fmla="*/ 3908337 h 3908337"/>
                        <a:gd name="connsiteX13" fmla="*/ 1149585 w 2906247"/>
                        <a:gd name="connsiteY13" fmla="*/ 3908337 h 3908337"/>
                        <a:gd name="connsiteX14" fmla="*/ 484384 w 2906247"/>
                        <a:gd name="connsiteY14" fmla="*/ 3908337 h 3908337"/>
                        <a:gd name="connsiteX15" fmla="*/ 0 w 2906247"/>
                        <a:gd name="connsiteY15" fmla="*/ 3423953 h 3908337"/>
                        <a:gd name="connsiteX16" fmla="*/ 0 w 2906247"/>
                        <a:gd name="connsiteY16" fmla="*/ 2836039 h 3908337"/>
                        <a:gd name="connsiteX17" fmla="*/ 0 w 2906247"/>
                        <a:gd name="connsiteY17" fmla="*/ 2336312 h 3908337"/>
                        <a:gd name="connsiteX18" fmla="*/ 0 w 2906247"/>
                        <a:gd name="connsiteY18" fmla="*/ 1836586 h 3908337"/>
                        <a:gd name="connsiteX19" fmla="*/ 0 w 2906247"/>
                        <a:gd name="connsiteY19" fmla="*/ 1189881 h 3908337"/>
                        <a:gd name="connsiteX20" fmla="*/ 0 w 2906247"/>
                        <a:gd name="connsiteY20" fmla="*/ 484384 h 390833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</a:cxnLst>
                      <a:rect l="l" t="t" r="r" b="b"/>
                      <a:pathLst>
                        <a:path w="2906247" h="3908337" extrusionOk="0">
                          <a:moveTo>
                            <a:pt x="0" y="484384"/>
                          </a:moveTo>
                          <a:cubicBezTo>
                            <a:pt x="-20503" y="231951"/>
                            <a:pt x="229631" y="-2785"/>
                            <a:pt x="484384" y="0"/>
                          </a:cubicBezTo>
                          <a:cubicBezTo>
                            <a:pt x="611632" y="28769"/>
                            <a:pt x="939974" y="-24958"/>
                            <a:pt x="1110836" y="0"/>
                          </a:cubicBezTo>
                          <a:cubicBezTo>
                            <a:pt x="1281698" y="24958"/>
                            <a:pt x="1579695" y="26408"/>
                            <a:pt x="1795411" y="0"/>
                          </a:cubicBezTo>
                          <a:cubicBezTo>
                            <a:pt x="2011128" y="-26408"/>
                            <a:pt x="2258321" y="5924"/>
                            <a:pt x="2421863" y="0"/>
                          </a:cubicBezTo>
                          <a:cubicBezTo>
                            <a:pt x="2682793" y="-23520"/>
                            <a:pt x="2888294" y="253834"/>
                            <a:pt x="2906247" y="484384"/>
                          </a:cubicBezTo>
                          <a:cubicBezTo>
                            <a:pt x="2904134" y="725782"/>
                            <a:pt x="2881621" y="867285"/>
                            <a:pt x="2906247" y="1013506"/>
                          </a:cubicBezTo>
                          <a:cubicBezTo>
                            <a:pt x="2930873" y="1159727"/>
                            <a:pt x="2922685" y="1357454"/>
                            <a:pt x="2906247" y="1513233"/>
                          </a:cubicBezTo>
                          <a:cubicBezTo>
                            <a:pt x="2889809" y="1669012"/>
                            <a:pt x="2910969" y="1873957"/>
                            <a:pt x="2906247" y="2012960"/>
                          </a:cubicBezTo>
                          <a:cubicBezTo>
                            <a:pt x="2901525" y="2151963"/>
                            <a:pt x="2917884" y="2419052"/>
                            <a:pt x="2906247" y="2630269"/>
                          </a:cubicBezTo>
                          <a:cubicBezTo>
                            <a:pt x="2894610" y="2841486"/>
                            <a:pt x="2895874" y="3140459"/>
                            <a:pt x="2906247" y="3423953"/>
                          </a:cubicBezTo>
                          <a:cubicBezTo>
                            <a:pt x="2933750" y="3709636"/>
                            <a:pt x="2727686" y="3949413"/>
                            <a:pt x="2421863" y="3908337"/>
                          </a:cubicBezTo>
                          <a:cubicBezTo>
                            <a:pt x="2150152" y="3878837"/>
                            <a:pt x="1993720" y="3935600"/>
                            <a:pt x="1795411" y="3908337"/>
                          </a:cubicBezTo>
                          <a:cubicBezTo>
                            <a:pt x="1597102" y="3881074"/>
                            <a:pt x="1309159" y="3885881"/>
                            <a:pt x="1149585" y="3908337"/>
                          </a:cubicBezTo>
                          <a:cubicBezTo>
                            <a:pt x="990011" y="3930793"/>
                            <a:pt x="722735" y="3899279"/>
                            <a:pt x="484384" y="3908337"/>
                          </a:cubicBezTo>
                          <a:cubicBezTo>
                            <a:pt x="217163" y="3962123"/>
                            <a:pt x="3243" y="3700652"/>
                            <a:pt x="0" y="3423953"/>
                          </a:cubicBezTo>
                          <a:cubicBezTo>
                            <a:pt x="7408" y="3234471"/>
                            <a:pt x="11080" y="3017029"/>
                            <a:pt x="0" y="2836039"/>
                          </a:cubicBezTo>
                          <a:cubicBezTo>
                            <a:pt x="-11080" y="2655049"/>
                            <a:pt x="13755" y="2552468"/>
                            <a:pt x="0" y="2336312"/>
                          </a:cubicBezTo>
                          <a:cubicBezTo>
                            <a:pt x="-13755" y="2120156"/>
                            <a:pt x="10389" y="2069858"/>
                            <a:pt x="0" y="1836586"/>
                          </a:cubicBezTo>
                          <a:cubicBezTo>
                            <a:pt x="-10389" y="1603314"/>
                            <a:pt x="-15403" y="1324667"/>
                            <a:pt x="0" y="1189881"/>
                          </a:cubicBezTo>
                          <a:cubicBezTo>
                            <a:pt x="15403" y="1055095"/>
                            <a:pt x="-8347" y="836350"/>
                            <a:pt x="0" y="484384"/>
                          </a:cubicBezTo>
                          <a:close/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Flèche droite à entaille 19">
              <a:extLst>
                <a:ext uri="{FF2B5EF4-FFF2-40B4-BE49-F238E27FC236}">
                  <a16:creationId xmlns:a16="http://schemas.microsoft.com/office/drawing/2014/main" id="{256C1298-8594-ED4D-99ED-AADAE5277431}"/>
                </a:ext>
              </a:extLst>
            </p:cNvPr>
            <p:cNvSpPr/>
            <p:nvPr/>
          </p:nvSpPr>
          <p:spPr>
            <a:xfrm rot="10800000">
              <a:off x="497555" y="1570928"/>
              <a:ext cx="2076450" cy="571500"/>
            </a:xfrm>
            <a:custGeom>
              <a:avLst/>
              <a:gdLst>
                <a:gd name="connsiteX0" fmla="*/ 0 w 2705101"/>
                <a:gd name="connsiteY0" fmla="*/ 0 h 685800"/>
                <a:gd name="connsiteX1" fmla="*/ 2172289 w 2705101"/>
                <a:gd name="connsiteY1" fmla="*/ 0 h 685800"/>
                <a:gd name="connsiteX2" fmla="*/ 2172289 w 2705101"/>
                <a:gd name="connsiteY2" fmla="*/ 0 h 685800"/>
                <a:gd name="connsiteX3" fmla="*/ 2705101 w 2705101"/>
                <a:gd name="connsiteY3" fmla="*/ 342900 h 685800"/>
                <a:gd name="connsiteX4" fmla="*/ 2172289 w 2705101"/>
                <a:gd name="connsiteY4" fmla="*/ 685800 h 685800"/>
                <a:gd name="connsiteX5" fmla="*/ 2172289 w 2705101"/>
                <a:gd name="connsiteY5" fmla="*/ 685800 h 685800"/>
                <a:gd name="connsiteX6" fmla="*/ 0 w 2705101"/>
                <a:gd name="connsiteY6" fmla="*/ 685800 h 685800"/>
                <a:gd name="connsiteX7" fmla="*/ 532812 w 2705101"/>
                <a:gd name="connsiteY7" fmla="*/ 342900 h 685800"/>
                <a:gd name="connsiteX8" fmla="*/ 0 w 2705101"/>
                <a:gd name="connsiteY8" fmla="*/ 0 h 685800"/>
                <a:gd name="connsiteX0" fmla="*/ 0 w 2190751"/>
                <a:gd name="connsiteY0" fmla="*/ 0 h 685800"/>
                <a:gd name="connsiteX1" fmla="*/ 2172289 w 2190751"/>
                <a:gd name="connsiteY1" fmla="*/ 0 h 685800"/>
                <a:gd name="connsiteX2" fmla="*/ 2172289 w 2190751"/>
                <a:gd name="connsiteY2" fmla="*/ 0 h 685800"/>
                <a:gd name="connsiteX3" fmla="*/ 2190751 w 2190751"/>
                <a:gd name="connsiteY3" fmla="*/ 285750 h 685800"/>
                <a:gd name="connsiteX4" fmla="*/ 2172289 w 2190751"/>
                <a:gd name="connsiteY4" fmla="*/ 685800 h 685800"/>
                <a:gd name="connsiteX5" fmla="*/ 2172289 w 2190751"/>
                <a:gd name="connsiteY5" fmla="*/ 685800 h 685800"/>
                <a:gd name="connsiteX6" fmla="*/ 0 w 2190751"/>
                <a:gd name="connsiteY6" fmla="*/ 685800 h 685800"/>
                <a:gd name="connsiteX7" fmla="*/ 532812 w 2190751"/>
                <a:gd name="connsiteY7" fmla="*/ 342900 h 685800"/>
                <a:gd name="connsiteX8" fmla="*/ 0 w 2190751"/>
                <a:gd name="connsiteY8" fmla="*/ 0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90751" h="685800">
                  <a:moveTo>
                    <a:pt x="0" y="0"/>
                  </a:moveTo>
                  <a:lnTo>
                    <a:pt x="2172289" y="0"/>
                  </a:lnTo>
                  <a:lnTo>
                    <a:pt x="2172289" y="0"/>
                  </a:lnTo>
                  <a:lnTo>
                    <a:pt x="2190751" y="285750"/>
                  </a:lnTo>
                  <a:lnTo>
                    <a:pt x="2172289" y="685800"/>
                  </a:lnTo>
                  <a:lnTo>
                    <a:pt x="2172289" y="685800"/>
                  </a:lnTo>
                  <a:lnTo>
                    <a:pt x="0" y="685800"/>
                  </a:lnTo>
                  <a:lnTo>
                    <a:pt x="532812" y="3429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  <a:extLst>
                <a:ext uri="{C807C97D-BFC1-408E-A445-0C87EB9F89A2}">
                  <ask:lineSketchStyleProps xmlns:ask="http://schemas.microsoft.com/office/drawing/2018/sketchyshapes" sd="2996303169">
                    <a:custGeom>
                      <a:avLst/>
                      <a:gdLst>
                        <a:gd name="connsiteX0" fmla="*/ 0 w 2230852"/>
                        <a:gd name="connsiteY0" fmla="*/ 0 h 571500"/>
                        <a:gd name="connsiteX1" fmla="*/ 597254 w 2230852"/>
                        <a:gd name="connsiteY1" fmla="*/ 0 h 571500"/>
                        <a:gd name="connsiteX2" fmla="*/ 1150267 w 2230852"/>
                        <a:gd name="connsiteY2" fmla="*/ 0 h 571500"/>
                        <a:gd name="connsiteX3" fmla="*/ 1636918 w 2230852"/>
                        <a:gd name="connsiteY3" fmla="*/ 0 h 571500"/>
                        <a:gd name="connsiteX4" fmla="*/ 2212052 w 2230852"/>
                        <a:gd name="connsiteY4" fmla="*/ 0 h 571500"/>
                        <a:gd name="connsiteX5" fmla="*/ 2212052 w 2230852"/>
                        <a:gd name="connsiteY5" fmla="*/ 0 h 571500"/>
                        <a:gd name="connsiteX6" fmla="*/ 2230852 w 2230852"/>
                        <a:gd name="connsiteY6" fmla="*/ 238125 h 571500"/>
                        <a:gd name="connsiteX7" fmla="*/ 2212052 w 2230852"/>
                        <a:gd name="connsiteY7" fmla="*/ 571500 h 571500"/>
                        <a:gd name="connsiteX8" fmla="*/ 2212052 w 2230852"/>
                        <a:gd name="connsiteY8" fmla="*/ 571500 h 571500"/>
                        <a:gd name="connsiteX9" fmla="*/ 1614798 w 2230852"/>
                        <a:gd name="connsiteY9" fmla="*/ 571500 h 571500"/>
                        <a:gd name="connsiteX10" fmla="*/ 1039664 w 2230852"/>
                        <a:gd name="connsiteY10" fmla="*/ 571500 h 571500"/>
                        <a:gd name="connsiteX11" fmla="*/ 530892 w 2230852"/>
                        <a:gd name="connsiteY11" fmla="*/ 571500 h 571500"/>
                        <a:gd name="connsiteX12" fmla="*/ 0 w 2230852"/>
                        <a:gd name="connsiteY12" fmla="*/ 571500 h 571500"/>
                        <a:gd name="connsiteX13" fmla="*/ 542564 w 2230852"/>
                        <a:gd name="connsiteY13" fmla="*/ 285750 h 571500"/>
                        <a:gd name="connsiteX14" fmla="*/ 0 w 2230852"/>
                        <a:gd name="connsiteY14" fmla="*/ 0 h 5715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</a:cxnLst>
                      <a:rect l="l" t="t" r="r" b="b"/>
                      <a:pathLst>
                        <a:path w="2230852" h="571500" fill="none" extrusionOk="0">
                          <a:moveTo>
                            <a:pt x="0" y="0"/>
                          </a:moveTo>
                          <a:cubicBezTo>
                            <a:pt x="223299" y="20014"/>
                            <a:pt x="451494" y="-3232"/>
                            <a:pt x="597254" y="0"/>
                          </a:cubicBezTo>
                          <a:cubicBezTo>
                            <a:pt x="743014" y="3232"/>
                            <a:pt x="909090" y="-23518"/>
                            <a:pt x="1150267" y="0"/>
                          </a:cubicBezTo>
                          <a:cubicBezTo>
                            <a:pt x="1391444" y="23518"/>
                            <a:pt x="1489806" y="-1502"/>
                            <a:pt x="1636918" y="0"/>
                          </a:cubicBezTo>
                          <a:cubicBezTo>
                            <a:pt x="1784030" y="1502"/>
                            <a:pt x="1939741" y="-12685"/>
                            <a:pt x="2212052" y="0"/>
                          </a:cubicBezTo>
                          <a:lnTo>
                            <a:pt x="2212052" y="0"/>
                          </a:lnTo>
                          <a:cubicBezTo>
                            <a:pt x="2225644" y="96517"/>
                            <a:pt x="2213694" y="124278"/>
                            <a:pt x="2230852" y="238125"/>
                          </a:cubicBezTo>
                          <a:cubicBezTo>
                            <a:pt x="2233773" y="351264"/>
                            <a:pt x="2211305" y="498590"/>
                            <a:pt x="2212052" y="571500"/>
                          </a:cubicBezTo>
                          <a:lnTo>
                            <a:pt x="2212052" y="571500"/>
                          </a:lnTo>
                          <a:cubicBezTo>
                            <a:pt x="2030294" y="554557"/>
                            <a:pt x="1869900" y="570550"/>
                            <a:pt x="1614798" y="571500"/>
                          </a:cubicBezTo>
                          <a:cubicBezTo>
                            <a:pt x="1359696" y="572450"/>
                            <a:pt x="1302982" y="546648"/>
                            <a:pt x="1039664" y="571500"/>
                          </a:cubicBezTo>
                          <a:cubicBezTo>
                            <a:pt x="776346" y="596352"/>
                            <a:pt x="726409" y="577139"/>
                            <a:pt x="530892" y="571500"/>
                          </a:cubicBezTo>
                          <a:cubicBezTo>
                            <a:pt x="335375" y="565861"/>
                            <a:pt x="164627" y="552571"/>
                            <a:pt x="0" y="571500"/>
                          </a:cubicBezTo>
                          <a:cubicBezTo>
                            <a:pt x="194118" y="486155"/>
                            <a:pt x="306124" y="397364"/>
                            <a:pt x="542564" y="285750"/>
                          </a:cubicBezTo>
                          <a:cubicBezTo>
                            <a:pt x="404763" y="218683"/>
                            <a:pt x="170583" y="76516"/>
                            <a:pt x="0" y="0"/>
                          </a:cubicBezTo>
                          <a:close/>
                        </a:path>
                        <a:path w="2230852" h="571500" stroke="0" extrusionOk="0">
                          <a:moveTo>
                            <a:pt x="0" y="0"/>
                          </a:moveTo>
                          <a:cubicBezTo>
                            <a:pt x="183138" y="23076"/>
                            <a:pt x="281855" y="7680"/>
                            <a:pt x="530892" y="0"/>
                          </a:cubicBezTo>
                          <a:cubicBezTo>
                            <a:pt x="779929" y="-7680"/>
                            <a:pt x="918668" y="-4829"/>
                            <a:pt x="1039664" y="0"/>
                          </a:cubicBezTo>
                          <a:cubicBezTo>
                            <a:pt x="1160660" y="4829"/>
                            <a:pt x="1450674" y="-14820"/>
                            <a:pt x="1614798" y="0"/>
                          </a:cubicBezTo>
                          <a:cubicBezTo>
                            <a:pt x="1778922" y="14820"/>
                            <a:pt x="2038878" y="14563"/>
                            <a:pt x="2212052" y="0"/>
                          </a:cubicBezTo>
                          <a:lnTo>
                            <a:pt x="2212052" y="0"/>
                          </a:lnTo>
                          <a:cubicBezTo>
                            <a:pt x="2215151" y="63784"/>
                            <a:pt x="2215055" y="176645"/>
                            <a:pt x="2230852" y="238125"/>
                          </a:cubicBezTo>
                          <a:cubicBezTo>
                            <a:pt x="2210955" y="382002"/>
                            <a:pt x="2206504" y="419324"/>
                            <a:pt x="2212052" y="571500"/>
                          </a:cubicBezTo>
                          <a:lnTo>
                            <a:pt x="2212052" y="571500"/>
                          </a:lnTo>
                          <a:cubicBezTo>
                            <a:pt x="1953740" y="573762"/>
                            <a:pt x="1833266" y="581542"/>
                            <a:pt x="1636918" y="571500"/>
                          </a:cubicBezTo>
                          <a:cubicBezTo>
                            <a:pt x="1440570" y="561458"/>
                            <a:pt x="1343737" y="589107"/>
                            <a:pt x="1061785" y="571500"/>
                          </a:cubicBezTo>
                          <a:cubicBezTo>
                            <a:pt x="779833" y="553893"/>
                            <a:pt x="678859" y="587498"/>
                            <a:pt x="486651" y="571500"/>
                          </a:cubicBezTo>
                          <a:cubicBezTo>
                            <a:pt x="294443" y="555502"/>
                            <a:pt x="179892" y="560260"/>
                            <a:pt x="0" y="571500"/>
                          </a:cubicBezTo>
                          <a:cubicBezTo>
                            <a:pt x="141832" y="465033"/>
                            <a:pt x="323923" y="390966"/>
                            <a:pt x="542564" y="285750"/>
                          </a:cubicBezTo>
                          <a:cubicBezTo>
                            <a:pt x="308954" y="155439"/>
                            <a:pt x="143703" y="72426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cxnSp>
          <p:nvCxnSpPr>
            <p:cNvPr id="22" name="Connecteur droit 21">
              <a:extLst>
                <a:ext uri="{FF2B5EF4-FFF2-40B4-BE49-F238E27FC236}">
                  <a16:creationId xmlns:a16="http://schemas.microsoft.com/office/drawing/2014/main" id="{34975AD9-DE78-C043-BF23-51C31A63CAC4}"/>
                </a:ext>
              </a:extLst>
            </p:cNvPr>
            <p:cNvCxnSpPr>
              <a:cxnSpLocks/>
              <a:stCxn id="20" idx="1"/>
            </p:cNvCxnSpPr>
            <p:nvPr/>
          </p:nvCxnSpPr>
          <p:spPr>
            <a:xfrm>
              <a:off x="515055" y="2142428"/>
              <a:ext cx="326952" cy="32385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Rectangle : coins arrondis 23">
            <a:extLst>
              <a:ext uri="{FF2B5EF4-FFF2-40B4-BE49-F238E27FC236}">
                <a16:creationId xmlns:a16="http://schemas.microsoft.com/office/drawing/2014/main" id="{9C22BD64-CB0A-864A-8947-0C1746C78C19}"/>
              </a:ext>
            </a:extLst>
          </p:cNvPr>
          <p:cNvSpPr/>
          <p:nvPr/>
        </p:nvSpPr>
        <p:spPr>
          <a:xfrm>
            <a:off x="3924828" y="1011799"/>
            <a:ext cx="3434947" cy="4740751"/>
          </a:xfrm>
          <a:prstGeom prst="roundRect">
            <a:avLst/>
          </a:prstGeom>
          <a:noFill/>
          <a:ln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2441405218">
                  <a:custGeom>
                    <a:avLst/>
                    <a:gdLst>
                      <a:gd name="connsiteX0" fmla="*/ 0 w 3434947"/>
                      <a:gd name="connsiteY0" fmla="*/ 572503 h 4740751"/>
                      <a:gd name="connsiteX1" fmla="*/ 572503 w 3434947"/>
                      <a:gd name="connsiteY1" fmla="*/ 0 h 4740751"/>
                      <a:gd name="connsiteX2" fmla="*/ 1122089 w 3434947"/>
                      <a:gd name="connsiteY2" fmla="*/ 0 h 4740751"/>
                      <a:gd name="connsiteX3" fmla="*/ 1740373 w 3434947"/>
                      <a:gd name="connsiteY3" fmla="*/ 0 h 4740751"/>
                      <a:gd name="connsiteX4" fmla="*/ 2244160 w 3434947"/>
                      <a:gd name="connsiteY4" fmla="*/ 0 h 4740751"/>
                      <a:gd name="connsiteX5" fmla="*/ 2862444 w 3434947"/>
                      <a:gd name="connsiteY5" fmla="*/ 0 h 4740751"/>
                      <a:gd name="connsiteX6" fmla="*/ 3434947 w 3434947"/>
                      <a:gd name="connsiteY6" fmla="*/ 572503 h 4740751"/>
                      <a:gd name="connsiteX7" fmla="*/ 3434947 w 3434947"/>
                      <a:gd name="connsiteY7" fmla="*/ 1207751 h 4740751"/>
                      <a:gd name="connsiteX8" fmla="*/ 3434947 w 3434947"/>
                      <a:gd name="connsiteY8" fmla="*/ 1699170 h 4740751"/>
                      <a:gd name="connsiteX9" fmla="*/ 3434947 w 3434947"/>
                      <a:gd name="connsiteY9" fmla="*/ 2334418 h 4740751"/>
                      <a:gd name="connsiteX10" fmla="*/ 3434947 w 3434947"/>
                      <a:gd name="connsiteY10" fmla="*/ 3005624 h 4740751"/>
                      <a:gd name="connsiteX11" fmla="*/ 3434947 w 3434947"/>
                      <a:gd name="connsiteY11" fmla="*/ 4168248 h 4740751"/>
                      <a:gd name="connsiteX12" fmla="*/ 2862444 w 3434947"/>
                      <a:gd name="connsiteY12" fmla="*/ 4740751 h 4740751"/>
                      <a:gd name="connsiteX13" fmla="*/ 2312858 w 3434947"/>
                      <a:gd name="connsiteY13" fmla="*/ 4740751 h 4740751"/>
                      <a:gd name="connsiteX14" fmla="*/ 1717474 w 3434947"/>
                      <a:gd name="connsiteY14" fmla="*/ 4740751 h 4740751"/>
                      <a:gd name="connsiteX15" fmla="*/ 1122089 w 3434947"/>
                      <a:gd name="connsiteY15" fmla="*/ 4740751 h 4740751"/>
                      <a:gd name="connsiteX16" fmla="*/ 572503 w 3434947"/>
                      <a:gd name="connsiteY16" fmla="*/ 4740751 h 4740751"/>
                      <a:gd name="connsiteX17" fmla="*/ 0 w 3434947"/>
                      <a:gd name="connsiteY17" fmla="*/ 4168248 h 4740751"/>
                      <a:gd name="connsiteX18" fmla="*/ 0 w 3434947"/>
                      <a:gd name="connsiteY18" fmla="*/ 3497042 h 4740751"/>
                      <a:gd name="connsiteX19" fmla="*/ 0 w 3434947"/>
                      <a:gd name="connsiteY19" fmla="*/ 2825837 h 4740751"/>
                      <a:gd name="connsiteX20" fmla="*/ 0 w 3434947"/>
                      <a:gd name="connsiteY20" fmla="*/ 2262503 h 4740751"/>
                      <a:gd name="connsiteX21" fmla="*/ 0 w 3434947"/>
                      <a:gd name="connsiteY21" fmla="*/ 1771085 h 4740751"/>
                      <a:gd name="connsiteX22" fmla="*/ 0 w 3434947"/>
                      <a:gd name="connsiteY22" fmla="*/ 1099879 h 4740751"/>
                      <a:gd name="connsiteX23" fmla="*/ 0 w 3434947"/>
                      <a:gd name="connsiteY23" fmla="*/ 572503 h 47407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</a:cxnLst>
                    <a:rect l="l" t="t" r="r" b="b"/>
                    <a:pathLst>
                      <a:path w="3434947" h="4740751" extrusionOk="0">
                        <a:moveTo>
                          <a:pt x="0" y="572503"/>
                        </a:moveTo>
                        <a:cubicBezTo>
                          <a:pt x="-29333" y="277899"/>
                          <a:pt x="322708" y="-14484"/>
                          <a:pt x="572503" y="0"/>
                        </a:cubicBezTo>
                        <a:cubicBezTo>
                          <a:pt x="812986" y="-19175"/>
                          <a:pt x="937880" y="-1940"/>
                          <a:pt x="1122089" y="0"/>
                        </a:cubicBezTo>
                        <a:cubicBezTo>
                          <a:pt x="1306298" y="1940"/>
                          <a:pt x="1481734" y="17205"/>
                          <a:pt x="1740373" y="0"/>
                        </a:cubicBezTo>
                        <a:cubicBezTo>
                          <a:pt x="1999012" y="-17205"/>
                          <a:pt x="1993305" y="22645"/>
                          <a:pt x="2244160" y="0"/>
                        </a:cubicBezTo>
                        <a:cubicBezTo>
                          <a:pt x="2495015" y="-22645"/>
                          <a:pt x="2708287" y="25067"/>
                          <a:pt x="2862444" y="0"/>
                        </a:cubicBezTo>
                        <a:cubicBezTo>
                          <a:pt x="3174383" y="-6287"/>
                          <a:pt x="3491453" y="204370"/>
                          <a:pt x="3434947" y="572503"/>
                        </a:cubicBezTo>
                        <a:cubicBezTo>
                          <a:pt x="3409937" y="883012"/>
                          <a:pt x="3442119" y="1055978"/>
                          <a:pt x="3434947" y="1207751"/>
                        </a:cubicBezTo>
                        <a:cubicBezTo>
                          <a:pt x="3427775" y="1359524"/>
                          <a:pt x="3420253" y="1527037"/>
                          <a:pt x="3434947" y="1699170"/>
                        </a:cubicBezTo>
                        <a:cubicBezTo>
                          <a:pt x="3449641" y="1871303"/>
                          <a:pt x="3443479" y="2156652"/>
                          <a:pt x="3434947" y="2334418"/>
                        </a:cubicBezTo>
                        <a:cubicBezTo>
                          <a:pt x="3426415" y="2512184"/>
                          <a:pt x="3404602" y="2700605"/>
                          <a:pt x="3434947" y="3005624"/>
                        </a:cubicBezTo>
                        <a:cubicBezTo>
                          <a:pt x="3465292" y="3310643"/>
                          <a:pt x="3396048" y="3705508"/>
                          <a:pt x="3434947" y="4168248"/>
                        </a:cubicBezTo>
                        <a:cubicBezTo>
                          <a:pt x="3420393" y="4493505"/>
                          <a:pt x="3190158" y="4716869"/>
                          <a:pt x="2862444" y="4740751"/>
                        </a:cubicBezTo>
                        <a:cubicBezTo>
                          <a:pt x="2589424" y="4729289"/>
                          <a:pt x="2548438" y="4734629"/>
                          <a:pt x="2312858" y="4740751"/>
                        </a:cubicBezTo>
                        <a:cubicBezTo>
                          <a:pt x="2077278" y="4746873"/>
                          <a:pt x="1910494" y="4716022"/>
                          <a:pt x="1717474" y="4740751"/>
                        </a:cubicBezTo>
                        <a:cubicBezTo>
                          <a:pt x="1524454" y="4765480"/>
                          <a:pt x="1324987" y="4736946"/>
                          <a:pt x="1122089" y="4740751"/>
                        </a:cubicBezTo>
                        <a:cubicBezTo>
                          <a:pt x="919192" y="4744556"/>
                          <a:pt x="814085" y="4757474"/>
                          <a:pt x="572503" y="4740751"/>
                        </a:cubicBezTo>
                        <a:cubicBezTo>
                          <a:pt x="216122" y="4696834"/>
                          <a:pt x="-12699" y="4528430"/>
                          <a:pt x="0" y="4168248"/>
                        </a:cubicBezTo>
                        <a:cubicBezTo>
                          <a:pt x="13157" y="4026539"/>
                          <a:pt x="-383" y="3707115"/>
                          <a:pt x="0" y="3497042"/>
                        </a:cubicBezTo>
                        <a:cubicBezTo>
                          <a:pt x="383" y="3286969"/>
                          <a:pt x="-2821" y="3078886"/>
                          <a:pt x="0" y="2825837"/>
                        </a:cubicBezTo>
                        <a:cubicBezTo>
                          <a:pt x="2821" y="2572789"/>
                          <a:pt x="-16295" y="2493842"/>
                          <a:pt x="0" y="2262503"/>
                        </a:cubicBezTo>
                        <a:cubicBezTo>
                          <a:pt x="16295" y="2031164"/>
                          <a:pt x="-18048" y="1930519"/>
                          <a:pt x="0" y="1771085"/>
                        </a:cubicBezTo>
                        <a:cubicBezTo>
                          <a:pt x="18048" y="1611651"/>
                          <a:pt x="31879" y="1293495"/>
                          <a:pt x="0" y="1099879"/>
                        </a:cubicBezTo>
                        <a:cubicBezTo>
                          <a:pt x="-31879" y="906263"/>
                          <a:pt x="2654" y="751094"/>
                          <a:pt x="0" y="572503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Flèche droite à entaille 19">
            <a:extLst>
              <a:ext uri="{FF2B5EF4-FFF2-40B4-BE49-F238E27FC236}">
                <a16:creationId xmlns:a16="http://schemas.microsoft.com/office/drawing/2014/main" id="{B990F339-A13E-2043-A8F8-33C77D26C9EC}"/>
              </a:ext>
            </a:extLst>
          </p:cNvPr>
          <p:cNvSpPr/>
          <p:nvPr/>
        </p:nvSpPr>
        <p:spPr>
          <a:xfrm rot="10800000">
            <a:off x="3593077" y="1172238"/>
            <a:ext cx="2251867" cy="571500"/>
          </a:xfrm>
          <a:custGeom>
            <a:avLst/>
            <a:gdLst>
              <a:gd name="connsiteX0" fmla="*/ 0 w 2705101"/>
              <a:gd name="connsiteY0" fmla="*/ 0 h 685800"/>
              <a:gd name="connsiteX1" fmla="*/ 2172289 w 2705101"/>
              <a:gd name="connsiteY1" fmla="*/ 0 h 685800"/>
              <a:gd name="connsiteX2" fmla="*/ 2172289 w 2705101"/>
              <a:gd name="connsiteY2" fmla="*/ 0 h 685800"/>
              <a:gd name="connsiteX3" fmla="*/ 2705101 w 2705101"/>
              <a:gd name="connsiteY3" fmla="*/ 342900 h 685800"/>
              <a:gd name="connsiteX4" fmla="*/ 2172289 w 2705101"/>
              <a:gd name="connsiteY4" fmla="*/ 685800 h 685800"/>
              <a:gd name="connsiteX5" fmla="*/ 2172289 w 2705101"/>
              <a:gd name="connsiteY5" fmla="*/ 685800 h 685800"/>
              <a:gd name="connsiteX6" fmla="*/ 0 w 2705101"/>
              <a:gd name="connsiteY6" fmla="*/ 685800 h 685800"/>
              <a:gd name="connsiteX7" fmla="*/ 532812 w 2705101"/>
              <a:gd name="connsiteY7" fmla="*/ 342900 h 685800"/>
              <a:gd name="connsiteX8" fmla="*/ 0 w 2705101"/>
              <a:gd name="connsiteY8" fmla="*/ 0 h 685800"/>
              <a:gd name="connsiteX0" fmla="*/ 0 w 2190751"/>
              <a:gd name="connsiteY0" fmla="*/ 0 h 685800"/>
              <a:gd name="connsiteX1" fmla="*/ 2172289 w 2190751"/>
              <a:gd name="connsiteY1" fmla="*/ 0 h 685800"/>
              <a:gd name="connsiteX2" fmla="*/ 2172289 w 2190751"/>
              <a:gd name="connsiteY2" fmla="*/ 0 h 685800"/>
              <a:gd name="connsiteX3" fmla="*/ 2190751 w 2190751"/>
              <a:gd name="connsiteY3" fmla="*/ 285750 h 685800"/>
              <a:gd name="connsiteX4" fmla="*/ 2172289 w 2190751"/>
              <a:gd name="connsiteY4" fmla="*/ 685800 h 685800"/>
              <a:gd name="connsiteX5" fmla="*/ 2172289 w 2190751"/>
              <a:gd name="connsiteY5" fmla="*/ 685800 h 685800"/>
              <a:gd name="connsiteX6" fmla="*/ 0 w 2190751"/>
              <a:gd name="connsiteY6" fmla="*/ 685800 h 685800"/>
              <a:gd name="connsiteX7" fmla="*/ 532812 w 2190751"/>
              <a:gd name="connsiteY7" fmla="*/ 342900 h 685800"/>
              <a:gd name="connsiteX8" fmla="*/ 0 w 2190751"/>
              <a:gd name="connsiteY8" fmla="*/ 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90751" h="685800">
                <a:moveTo>
                  <a:pt x="0" y="0"/>
                </a:moveTo>
                <a:lnTo>
                  <a:pt x="2172289" y="0"/>
                </a:lnTo>
                <a:lnTo>
                  <a:pt x="2172289" y="0"/>
                </a:lnTo>
                <a:lnTo>
                  <a:pt x="2190751" y="285750"/>
                </a:lnTo>
                <a:lnTo>
                  <a:pt x="2172289" y="685800"/>
                </a:lnTo>
                <a:lnTo>
                  <a:pt x="2172289" y="685800"/>
                </a:lnTo>
                <a:lnTo>
                  <a:pt x="0" y="685800"/>
                </a:lnTo>
                <a:lnTo>
                  <a:pt x="532812" y="3429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2996303169">
                  <a:custGeom>
                    <a:avLst/>
                    <a:gdLst>
                      <a:gd name="connsiteX0" fmla="*/ 0 w 2251867"/>
                      <a:gd name="connsiteY0" fmla="*/ 0 h 571500"/>
                      <a:gd name="connsiteX1" fmla="*/ 602880 w 2251867"/>
                      <a:gd name="connsiteY1" fmla="*/ 0 h 571500"/>
                      <a:gd name="connsiteX2" fmla="*/ 1161102 w 2251867"/>
                      <a:gd name="connsiteY2" fmla="*/ 0 h 571500"/>
                      <a:gd name="connsiteX3" fmla="*/ 1652338 w 2251867"/>
                      <a:gd name="connsiteY3" fmla="*/ 0 h 571500"/>
                      <a:gd name="connsiteX4" fmla="*/ 2232889 w 2251867"/>
                      <a:gd name="connsiteY4" fmla="*/ 0 h 571500"/>
                      <a:gd name="connsiteX5" fmla="*/ 2232889 w 2251867"/>
                      <a:gd name="connsiteY5" fmla="*/ 0 h 571500"/>
                      <a:gd name="connsiteX6" fmla="*/ 2251867 w 2251867"/>
                      <a:gd name="connsiteY6" fmla="*/ 238125 h 571500"/>
                      <a:gd name="connsiteX7" fmla="*/ 2232889 w 2251867"/>
                      <a:gd name="connsiteY7" fmla="*/ 571500 h 571500"/>
                      <a:gd name="connsiteX8" fmla="*/ 2232889 w 2251867"/>
                      <a:gd name="connsiteY8" fmla="*/ 571500 h 571500"/>
                      <a:gd name="connsiteX9" fmla="*/ 1630009 w 2251867"/>
                      <a:gd name="connsiteY9" fmla="*/ 571500 h 571500"/>
                      <a:gd name="connsiteX10" fmla="*/ 1049458 w 2251867"/>
                      <a:gd name="connsiteY10" fmla="*/ 571500 h 571500"/>
                      <a:gd name="connsiteX11" fmla="*/ 535893 w 2251867"/>
                      <a:gd name="connsiteY11" fmla="*/ 571500 h 571500"/>
                      <a:gd name="connsiteX12" fmla="*/ 0 w 2251867"/>
                      <a:gd name="connsiteY12" fmla="*/ 571500 h 571500"/>
                      <a:gd name="connsiteX13" fmla="*/ 547676 w 2251867"/>
                      <a:gd name="connsiteY13" fmla="*/ 285750 h 571500"/>
                      <a:gd name="connsiteX14" fmla="*/ 0 w 2251867"/>
                      <a:gd name="connsiteY14" fmla="*/ 0 h 5715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2251867" h="571500" fill="none" extrusionOk="0">
                        <a:moveTo>
                          <a:pt x="0" y="0"/>
                        </a:moveTo>
                        <a:cubicBezTo>
                          <a:pt x="252638" y="-9322"/>
                          <a:pt x="406831" y="-27158"/>
                          <a:pt x="602880" y="0"/>
                        </a:cubicBezTo>
                        <a:cubicBezTo>
                          <a:pt x="798929" y="27158"/>
                          <a:pt x="921124" y="-14531"/>
                          <a:pt x="1161102" y="0"/>
                        </a:cubicBezTo>
                        <a:cubicBezTo>
                          <a:pt x="1401080" y="14531"/>
                          <a:pt x="1544613" y="9824"/>
                          <a:pt x="1652338" y="0"/>
                        </a:cubicBezTo>
                        <a:cubicBezTo>
                          <a:pt x="1760063" y="-9824"/>
                          <a:pt x="2025692" y="6146"/>
                          <a:pt x="2232889" y="0"/>
                        </a:cubicBezTo>
                        <a:lnTo>
                          <a:pt x="2232889" y="0"/>
                        </a:lnTo>
                        <a:cubicBezTo>
                          <a:pt x="2252153" y="95741"/>
                          <a:pt x="2255189" y="179868"/>
                          <a:pt x="2251867" y="238125"/>
                        </a:cubicBezTo>
                        <a:cubicBezTo>
                          <a:pt x="2234561" y="365840"/>
                          <a:pt x="2246091" y="489219"/>
                          <a:pt x="2232889" y="571500"/>
                        </a:cubicBezTo>
                        <a:lnTo>
                          <a:pt x="2232889" y="571500"/>
                        </a:lnTo>
                        <a:cubicBezTo>
                          <a:pt x="2048710" y="584780"/>
                          <a:pt x="1779499" y="595570"/>
                          <a:pt x="1630009" y="571500"/>
                        </a:cubicBezTo>
                        <a:cubicBezTo>
                          <a:pt x="1480519" y="547430"/>
                          <a:pt x="1233807" y="590077"/>
                          <a:pt x="1049458" y="571500"/>
                        </a:cubicBezTo>
                        <a:cubicBezTo>
                          <a:pt x="865109" y="552923"/>
                          <a:pt x="711866" y="586257"/>
                          <a:pt x="535893" y="571500"/>
                        </a:cubicBezTo>
                        <a:cubicBezTo>
                          <a:pt x="359920" y="556743"/>
                          <a:pt x="144624" y="588542"/>
                          <a:pt x="0" y="571500"/>
                        </a:cubicBezTo>
                        <a:cubicBezTo>
                          <a:pt x="234627" y="447469"/>
                          <a:pt x="313046" y="400661"/>
                          <a:pt x="547676" y="285750"/>
                        </a:cubicBezTo>
                        <a:cubicBezTo>
                          <a:pt x="330356" y="183761"/>
                          <a:pt x="272952" y="140130"/>
                          <a:pt x="0" y="0"/>
                        </a:cubicBezTo>
                        <a:close/>
                      </a:path>
                      <a:path w="2251867" h="571500" stroke="0" extrusionOk="0">
                        <a:moveTo>
                          <a:pt x="0" y="0"/>
                        </a:moveTo>
                        <a:cubicBezTo>
                          <a:pt x="135641" y="9120"/>
                          <a:pt x="313550" y="-6001"/>
                          <a:pt x="535893" y="0"/>
                        </a:cubicBezTo>
                        <a:cubicBezTo>
                          <a:pt x="758236" y="6001"/>
                          <a:pt x="942793" y="-5802"/>
                          <a:pt x="1049458" y="0"/>
                        </a:cubicBezTo>
                        <a:cubicBezTo>
                          <a:pt x="1156124" y="5802"/>
                          <a:pt x="1509217" y="17761"/>
                          <a:pt x="1630009" y="0"/>
                        </a:cubicBezTo>
                        <a:cubicBezTo>
                          <a:pt x="1750801" y="-17761"/>
                          <a:pt x="1958905" y="-14929"/>
                          <a:pt x="2232889" y="0"/>
                        </a:cubicBezTo>
                        <a:lnTo>
                          <a:pt x="2232889" y="0"/>
                        </a:lnTo>
                        <a:cubicBezTo>
                          <a:pt x="2242596" y="103909"/>
                          <a:pt x="2250986" y="138422"/>
                          <a:pt x="2251867" y="238125"/>
                        </a:cubicBezTo>
                        <a:cubicBezTo>
                          <a:pt x="2257235" y="361115"/>
                          <a:pt x="2254317" y="407574"/>
                          <a:pt x="2232889" y="571500"/>
                        </a:cubicBezTo>
                        <a:lnTo>
                          <a:pt x="2232889" y="571500"/>
                        </a:lnTo>
                        <a:cubicBezTo>
                          <a:pt x="1990491" y="546579"/>
                          <a:pt x="1883943" y="557224"/>
                          <a:pt x="1652338" y="571500"/>
                        </a:cubicBezTo>
                        <a:cubicBezTo>
                          <a:pt x="1420733" y="585776"/>
                          <a:pt x="1337709" y="544395"/>
                          <a:pt x="1071787" y="571500"/>
                        </a:cubicBezTo>
                        <a:cubicBezTo>
                          <a:pt x="805865" y="598605"/>
                          <a:pt x="743194" y="590346"/>
                          <a:pt x="491236" y="571500"/>
                        </a:cubicBezTo>
                        <a:cubicBezTo>
                          <a:pt x="239278" y="552654"/>
                          <a:pt x="123909" y="584019"/>
                          <a:pt x="0" y="571500"/>
                        </a:cubicBezTo>
                        <a:cubicBezTo>
                          <a:pt x="173138" y="497618"/>
                          <a:pt x="357114" y="384978"/>
                          <a:pt x="547676" y="285750"/>
                        </a:cubicBezTo>
                        <a:cubicBezTo>
                          <a:pt x="310567" y="158511"/>
                          <a:pt x="251318" y="15601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C6D95F94-A6FF-DB46-9DB0-DE41721975D2}"/>
              </a:ext>
            </a:extLst>
          </p:cNvPr>
          <p:cNvCxnSpPr>
            <a:cxnSpLocks/>
            <a:stCxn id="25" idx="1"/>
          </p:cNvCxnSpPr>
          <p:nvPr/>
        </p:nvCxnSpPr>
        <p:spPr>
          <a:xfrm>
            <a:off x="3612054" y="1743738"/>
            <a:ext cx="312775" cy="390670"/>
          </a:xfrm>
          <a:prstGeom prst="line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 : coins arrondis 33">
            <a:extLst>
              <a:ext uri="{FF2B5EF4-FFF2-40B4-BE49-F238E27FC236}">
                <a16:creationId xmlns:a16="http://schemas.microsoft.com/office/drawing/2014/main" id="{E7825B0C-0CDE-194B-8EBB-09A5E1B25EA9}"/>
              </a:ext>
            </a:extLst>
          </p:cNvPr>
          <p:cNvSpPr/>
          <p:nvPr/>
        </p:nvSpPr>
        <p:spPr>
          <a:xfrm>
            <a:off x="358755" y="7132403"/>
            <a:ext cx="2846387" cy="1694157"/>
          </a:xfrm>
          <a:prstGeom prst="roundRect">
            <a:avLst/>
          </a:prstGeom>
          <a:noFill/>
          <a:ln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2441405218">
                  <a:custGeom>
                    <a:avLst/>
                    <a:gdLst>
                      <a:gd name="connsiteX0" fmla="*/ 0 w 2846387"/>
                      <a:gd name="connsiteY0" fmla="*/ 282365 h 1694157"/>
                      <a:gd name="connsiteX1" fmla="*/ 282365 w 2846387"/>
                      <a:gd name="connsiteY1" fmla="*/ 0 h 1694157"/>
                      <a:gd name="connsiteX2" fmla="*/ 829963 w 2846387"/>
                      <a:gd name="connsiteY2" fmla="*/ 0 h 1694157"/>
                      <a:gd name="connsiteX3" fmla="*/ 1446010 w 2846387"/>
                      <a:gd name="connsiteY3" fmla="*/ 0 h 1694157"/>
                      <a:gd name="connsiteX4" fmla="*/ 1947975 w 2846387"/>
                      <a:gd name="connsiteY4" fmla="*/ 0 h 1694157"/>
                      <a:gd name="connsiteX5" fmla="*/ 2564022 w 2846387"/>
                      <a:gd name="connsiteY5" fmla="*/ 0 h 1694157"/>
                      <a:gd name="connsiteX6" fmla="*/ 2846387 w 2846387"/>
                      <a:gd name="connsiteY6" fmla="*/ 282365 h 1694157"/>
                      <a:gd name="connsiteX7" fmla="*/ 2846387 w 2846387"/>
                      <a:gd name="connsiteY7" fmla="*/ 858373 h 1694157"/>
                      <a:gd name="connsiteX8" fmla="*/ 2846387 w 2846387"/>
                      <a:gd name="connsiteY8" fmla="*/ 1411792 h 1694157"/>
                      <a:gd name="connsiteX9" fmla="*/ 2564022 w 2846387"/>
                      <a:gd name="connsiteY9" fmla="*/ 1694157 h 1694157"/>
                      <a:gd name="connsiteX10" fmla="*/ 1993608 w 2846387"/>
                      <a:gd name="connsiteY10" fmla="*/ 1694157 h 1694157"/>
                      <a:gd name="connsiteX11" fmla="*/ 1468827 w 2846387"/>
                      <a:gd name="connsiteY11" fmla="*/ 1694157 h 1694157"/>
                      <a:gd name="connsiteX12" fmla="*/ 852779 w 2846387"/>
                      <a:gd name="connsiteY12" fmla="*/ 1694157 h 1694157"/>
                      <a:gd name="connsiteX13" fmla="*/ 282365 w 2846387"/>
                      <a:gd name="connsiteY13" fmla="*/ 1694157 h 1694157"/>
                      <a:gd name="connsiteX14" fmla="*/ 0 w 2846387"/>
                      <a:gd name="connsiteY14" fmla="*/ 1411792 h 1694157"/>
                      <a:gd name="connsiteX15" fmla="*/ 0 w 2846387"/>
                      <a:gd name="connsiteY15" fmla="*/ 835784 h 1694157"/>
                      <a:gd name="connsiteX16" fmla="*/ 0 w 2846387"/>
                      <a:gd name="connsiteY16" fmla="*/ 282365 h 16941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846387" h="1694157" extrusionOk="0">
                        <a:moveTo>
                          <a:pt x="0" y="282365"/>
                        </a:moveTo>
                        <a:cubicBezTo>
                          <a:pt x="-16546" y="138592"/>
                          <a:pt x="157485" y="-6777"/>
                          <a:pt x="282365" y="0"/>
                        </a:cubicBezTo>
                        <a:cubicBezTo>
                          <a:pt x="418507" y="-1065"/>
                          <a:pt x="644473" y="11586"/>
                          <a:pt x="829963" y="0"/>
                        </a:cubicBezTo>
                        <a:cubicBezTo>
                          <a:pt x="1015453" y="-11586"/>
                          <a:pt x="1247868" y="-15835"/>
                          <a:pt x="1446010" y="0"/>
                        </a:cubicBezTo>
                        <a:cubicBezTo>
                          <a:pt x="1644152" y="15835"/>
                          <a:pt x="1840309" y="-24264"/>
                          <a:pt x="1947975" y="0"/>
                        </a:cubicBezTo>
                        <a:cubicBezTo>
                          <a:pt x="2055642" y="24264"/>
                          <a:pt x="2417899" y="30115"/>
                          <a:pt x="2564022" y="0"/>
                        </a:cubicBezTo>
                        <a:cubicBezTo>
                          <a:pt x="2702244" y="-26244"/>
                          <a:pt x="2865379" y="108959"/>
                          <a:pt x="2846387" y="282365"/>
                        </a:cubicBezTo>
                        <a:cubicBezTo>
                          <a:pt x="2853393" y="538323"/>
                          <a:pt x="2848782" y="657495"/>
                          <a:pt x="2846387" y="858373"/>
                        </a:cubicBezTo>
                        <a:cubicBezTo>
                          <a:pt x="2843992" y="1059251"/>
                          <a:pt x="2859101" y="1193215"/>
                          <a:pt x="2846387" y="1411792"/>
                        </a:cubicBezTo>
                        <a:cubicBezTo>
                          <a:pt x="2861795" y="1568476"/>
                          <a:pt x="2735585" y="1722670"/>
                          <a:pt x="2564022" y="1694157"/>
                        </a:cubicBezTo>
                        <a:cubicBezTo>
                          <a:pt x="2375495" y="1700478"/>
                          <a:pt x="2177793" y="1713739"/>
                          <a:pt x="1993608" y="1694157"/>
                        </a:cubicBezTo>
                        <a:cubicBezTo>
                          <a:pt x="1809423" y="1674575"/>
                          <a:pt x="1582799" y="1703195"/>
                          <a:pt x="1468827" y="1694157"/>
                        </a:cubicBezTo>
                        <a:cubicBezTo>
                          <a:pt x="1354855" y="1685119"/>
                          <a:pt x="1144118" y="1694602"/>
                          <a:pt x="852779" y="1694157"/>
                        </a:cubicBezTo>
                        <a:cubicBezTo>
                          <a:pt x="561440" y="1693712"/>
                          <a:pt x="448147" y="1701497"/>
                          <a:pt x="282365" y="1694157"/>
                        </a:cubicBezTo>
                        <a:cubicBezTo>
                          <a:pt x="142578" y="1694529"/>
                          <a:pt x="-36732" y="1571131"/>
                          <a:pt x="0" y="1411792"/>
                        </a:cubicBezTo>
                        <a:cubicBezTo>
                          <a:pt x="-26729" y="1256490"/>
                          <a:pt x="10666" y="1024137"/>
                          <a:pt x="0" y="835784"/>
                        </a:cubicBezTo>
                        <a:cubicBezTo>
                          <a:pt x="-10666" y="647431"/>
                          <a:pt x="14778" y="466724"/>
                          <a:pt x="0" y="282365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 : coins arrondis 34">
            <a:extLst>
              <a:ext uri="{FF2B5EF4-FFF2-40B4-BE49-F238E27FC236}">
                <a16:creationId xmlns:a16="http://schemas.microsoft.com/office/drawing/2014/main" id="{A5D2727F-FE82-2E43-96FF-ECA821A55463}"/>
              </a:ext>
            </a:extLst>
          </p:cNvPr>
          <p:cNvSpPr/>
          <p:nvPr/>
        </p:nvSpPr>
        <p:spPr>
          <a:xfrm rot="5400000">
            <a:off x="841376" y="4652194"/>
            <a:ext cx="1941004" cy="2906246"/>
          </a:xfrm>
          <a:prstGeom prst="roundRect">
            <a:avLst/>
          </a:prstGeom>
          <a:noFill/>
          <a:ln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2441405218">
                  <a:custGeom>
                    <a:avLst/>
                    <a:gdLst>
                      <a:gd name="connsiteX0" fmla="*/ 0 w 1941004"/>
                      <a:gd name="connsiteY0" fmla="*/ 323507 h 2906246"/>
                      <a:gd name="connsiteX1" fmla="*/ 323507 w 1941004"/>
                      <a:gd name="connsiteY1" fmla="*/ 0 h 2906246"/>
                      <a:gd name="connsiteX2" fmla="*/ 957562 w 1941004"/>
                      <a:gd name="connsiteY2" fmla="*/ 0 h 2906246"/>
                      <a:gd name="connsiteX3" fmla="*/ 1617497 w 1941004"/>
                      <a:gd name="connsiteY3" fmla="*/ 0 h 2906246"/>
                      <a:gd name="connsiteX4" fmla="*/ 1941004 w 1941004"/>
                      <a:gd name="connsiteY4" fmla="*/ 323507 h 2906246"/>
                      <a:gd name="connsiteX5" fmla="*/ 1941004 w 1941004"/>
                      <a:gd name="connsiteY5" fmla="*/ 933500 h 2906246"/>
                      <a:gd name="connsiteX6" fmla="*/ 1941004 w 1941004"/>
                      <a:gd name="connsiteY6" fmla="*/ 1520900 h 2906246"/>
                      <a:gd name="connsiteX7" fmla="*/ 1941004 w 1941004"/>
                      <a:gd name="connsiteY7" fmla="*/ 2017931 h 2906246"/>
                      <a:gd name="connsiteX8" fmla="*/ 1941004 w 1941004"/>
                      <a:gd name="connsiteY8" fmla="*/ 2582739 h 2906246"/>
                      <a:gd name="connsiteX9" fmla="*/ 1617497 w 1941004"/>
                      <a:gd name="connsiteY9" fmla="*/ 2906246 h 2906246"/>
                      <a:gd name="connsiteX10" fmla="*/ 970502 w 1941004"/>
                      <a:gd name="connsiteY10" fmla="*/ 2906246 h 2906246"/>
                      <a:gd name="connsiteX11" fmla="*/ 323507 w 1941004"/>
                      <a:gd name="connsiteY11" fmla="*/ 2906246 h 2906246"/>
                      <a:gd name="connsiteX12" fmla="*/ 0 w 1941004"/>
                      <a:gd name="connsiteY12" fmla="*/ 2582739 h 2906246"/>
                      <a:gd name="connsiteX13" fmla="*/ 0 w 1941004"/>
                      <a:gd name="connsiteY13" fmla="*/ 2040523 h 2906246"/>
                      <a:gd name="connsiteX14" fmla="*/ 0 w 1941004"/>
                      <a:gd name="connsiteY14" fmla="*/ 1453123 h 2906246"/>
                      <a:gd name="connsiteX15" fmla="*/ 0 w 1941004"/>
                      <a:gd name="connsiteY15" fmla="*/ 933500 h 2906246"/>
                      <a:gd name="connsiteX16" fmla="*/ 0 w 1941004"/>
                      <a:gd name="connsiteY16" fmla="*/ 323507 h 29062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1941004" h="2906246" extrusionOk="0">
                        <a:moveTo>
                          <a:pt x="0" y="323507"/>
                        </a:moveTo>
                        <a:cubicBezTo>
                          <a:pt x="-10346" y="152451"/>
                          <a:pt x="148860" y="-877"/>
                          <a:pt x="323507" y="0"/>
                        </a:cubicBezTo>
                        <a:cubicBezTo>
                          <a:pt x="620529" y="-17981"/>
                          <a:pt x="678785" y="-31469"/>
                          <a:pt x="957562" y="0"/>
                        </a:cubicBezTo>
                        <a:cubicBezTo>
                          <a:pt x="1236340" y="31469"/>
                          <a:pt x="1477710" y="20407"/>
                          <a:pt x="1617497" y="0"/>
                        </a:cubicBezTo>
                        <a:cubicBezTo>
                          <a:pt x="1774167" y="18902"/>
                          <a:pt x="1960727" y="168835"/>
                          <a:pt x="1941004" y="323507"/>
                        </a:cubicBezTo>
                        <a:cubicBezTo>
                          <a:pt x="1965024" y="587598"/>
                          <a:pt x="1944198" y="758011"/>
                          <a:pt x="1941004" y="933500"/>
                        </a:cubicBezTo>
                        <a:cubicBezTo>
                          <a:pt x="1937810" y="1108989"/>
                          <a:pt x="1962878" y="1304497"/>
                          <a:pt x="1941004" y="1520900"/>
                        </a:cubicBezTo>
                        <a:cubicBezTo>
                          <a:pt x="1919130" y="1737303"/>
                          <a:pt x="1939897" y="1800708"/>
                          <a:pt x="1941004" y="2017931"/>
                        </a:cubicBezTo>
                        <a:cubicBezTo>
                          <a:pt x="1942111" y="2235154"/>
                          <a:pt x="1960163" y="2426387"/>
                          <a:pt x="1941004" y="2582739"/>
                        </a:cubicBezTo>
                        <a:cubicBezTo>
                          <a:pt x="1951210" y="2761896"/>
                          <a:pt x="1799996" y="2913240"/>
                          <a:pt x="1617497" y="2906246"/>
                        </a:cubicBezTo>
                        <a:cubicBezTo>
                          <a:pt x="1296162" y="2881813"/>
                          <a:pt x="1197335" y="2882026"/>
                          <a:pt x="970502" y="2906246"/>
                        </a:cubicBezTo>
                        <a:cubicBezTo>
                          <a:pt x="743670" y="2930466"/>
                          <a:pt x="602110" y="2909415"/>
                          <a:pt x="323507" y="2906246"/>
                        </a:cubicBezTo>
                        <a:cubicBezTo>
                          <a:pt x="146932" y="2910283"/>
                          <a:pt x="14724" y="2723181"/>
                          <a:pt x="0" y="2582739"/>
                        </a:cubicBezTo>
                        <a:cubicBezTo>
                          <a:pt x="22686" y="2429090"/>
                          <a:pt x="-11867" y="2200897"/>
                          <a:pt x="0" y="2040523"/>
                        </a:cubicBezTo>
                        <a:cubicBezTo>
                          <a:pt x="11867" y="1880149"/>
                          <a:pt x="-13421" y="1649898"/>
                          <a:pt x="0" y="1453123"/>
                        </a:cubicBezTo>
                        <a:cubicBezTo>
                          <a:pt x="13421" y="1256348"/>
                          <a:pt x="12925" y="1067046"/>
                          <a:pt x="0" y="933500"/>
                        </a:cubicBezTo>
                        <a:cubicBezTo>
                          <a:pt x="-12925" y="799954"/>
                          <a:pt x="-26374" y="483669"/>
                          <a:pt x="0" y="323507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BF913A77-DCCE-4481-AD75-EFC160C5FA01}"/>
              </a:ext>
            </a:extLst>
          </p:cNvPr>
          <p:cNvGrpSpPr/>
          <p:nvPr/>
        </p:nvGrpSpPr>
        <p:grpSpPr>
          <a:xfrm>
            <a:off x="73386" y="7252683"/>
            <a:ext cx="2076450" cy="1126004"/>
            <a:chOff x="73386" y="8062609"/>
            <a:chExt cx="2076450" cy="874244"/>
          </a:xfrm>
        </p:grpSpPr>
        <p:sp>
          <p:nvSpPr>
            <p:cNvPr id="38" name="Flèche droite à entaille 19">
              <a:extLst>
                <a:ext uri="{FF2B5EF4-FFF2-40B4-BE49-F238E27FC236}">
                  <a16:creationId xmlns:a16="http://schemas.microsoft.com/office/drawing/2014/main" id="{3B6E00BB-C62A-2A4B-A413-C79CD7C59E4E}"/>
                </a:ext>
              </a:extLst>
            </p:cNvPr>
            <p:cNvSpPr/>
            <p:nvPr/>
          </p:nvSpPr>
          <p:spPr>
            <a:xfrm rot="10800000">
              <a:off x="73386" y="8062609"/>
              <a:ext cx="2076450" cy="571500"/>
            </a:xfrm>
            <a:custGeom>
              <a:avLst/>
              <a:gdLst>
                <a:gd name="connsiteX0" fmla="*/ 0 w 2705101"/>
                <a:gd name="connsiteY0" fmla="*/ 0 h 685800"/>
                <a:gd name="connsiteX1" fmla="*/ 2172289 w 2705101"/>
                <a:gd name="connsiteY1" fmla="*/ 0 h 685800"/>
                <a:gd name="connsiteX2" fmla="*/ 2172289 w 2705101"/>
                <a:gd name="connsiteY2" fmla="*/ 0 h 685800"/>
                <a:gd name="connsiteX3" fmla="*/ 2705101 w 2705101"/>
                <a:gd name="connsiteY3" fmla="*/ 342900 h 685800"/>
                <a:gd name="connsiteX4" fmla="*/ 2172289 w 2705101"/>
                <a:gd name="connsiteY4" fmla="*/ 685800 h 685800"/>
                <a:gd name="connsiteX5" fmla="*/ 2172289 w 2705101"/>
                <a:gd name="connsiteY5" fmla="*/ 685800 h 685800"/>
                <a:gd name="connsiteX6" fmla="*/ 0 w 2705101"/>
                <a:gd name="connsiteY6" fmla="*/ 685800 h 685800"/>
                <a:gd name="connsiteX7" fmla="*/ 532812 w 2705101"/>
                <a:gd name="connsiteY7" fmla="*/ 342900 h 685800"/>
                <a:gd name="connsiteX8" fmla="*/ 0 w 2705101"/>
                <a:gd name="connsiteY8" fmla="*/ 0 h 685800"/>
                <a:gd name="connsiteX0" fmla="*/ 0 w 2190751"/>
                <a:gd name="connsiteY0" fmla="*/ 0 h 685800"/>
                <a:gd name="connsiteX1" fmla="*/ 2172289 w 2190751"/>
                <a:gd name="connsiteY1" fmla="*/ 0 h 685800"/>
                <a:gd name="connsiteX2" fmla="*/ 2172289 w 2190751"/>
                <a:gd name="connsiteY2" fmla="*/ 0 h 685800"/>
                <a:gd name="connsiteX3" fmla="*/ 2190751 w 2190751"/>
                <a:gd name="connsiteY3" fmla="*/ 285750 h 685800"/>
                <a:gd name="connsiteX4" fmla="*/ 2172289 w 2190751"/>
                <a:gd name="connsiteY4" fmla="*/ 685800 h 685800"/>
                <a:gd name="connsiteX5" fmla="*/ 2172289 w 2190751"/>
                <a:gd name="connsiteY5" fmla="*/ 685800 h 685800"/>
                <a:gd name="connsiteX6" fmla="*/ 0 w 2190751"/>
                <a:gd name="connsiteY6" fmla="*/ 685800 h 685800"/>
                <a:gd name="connsiteX7" fmla="*/ 532812 w 2190751"/>
                <a:gd name="connsiteY7" fmla="*/ 342900 h 685800"/>
                <a:gd name="connsiteX8" fmla="*/ 0 w 2190751"/>
                <a:gd name="connsiteY8" fmla="*/ 0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90751" h="685800">
                  <a:moveTo>
                    <a:pt x="0" y="0"/>
                  </a:moveTo>
                  <a:lnTo>
                    <a:pt x="2172289" y="0"/>
                  </a:lnTo>
                  <a:lnTo>
                    <a:pt x="2172289" y="0"/>
                  </a:lnTo>
                  <a:lnTo>
                    <a:pt x="2190751" y="285750"/>
                  </a:lnTo>
                  <a:lnTo>
                    <a:pt x="2172289" y="685800"/>
                  </a:lnTo>
                  <a:lnTo>
                    <a:pt x="2172289" y="685800"/>
                  </a:lnTo>
                  <a:lnTo>
                    <a:pt x="0" y="685800"/>
                  </a:lnTo>
                  <a:lnTo>
                    <a:pt x="532812" y="3429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  <a:extLst>
                <a:ext uri="{C807C97D-BFC1-408E-A445-0C87EB9F89A2}">
                  <ask:lineSketchStyleProps xmlns:ask="http://schemas.microsoft.com/office/drawing/2018/sketchyshapes" sd="2996303169">
                    <a:custGeom>
                      <a:avLst/>
                      <a:gdLst>
                        <a:gd name="connsiteX0" fmla="*/ 0 w 2076450"/>
                        <a:gd name="connsiteY0" fmla="*/ 0 h 736077"/>
                        <a:gd name="connsiteX1" fmla="*/ 645138 w 2076450"/>
                        <a:gd name="connsiteY1" fmla="*/ 0 h 736077"/>
                        <a:gd name="connsiteX2" fmla="*/ 1352044 w 2076450"/>
                        <a:gd name="connsiteY2" fmla="*/ 0 h 736077"/>
                        <a:gd name="connsiteX3" fmla="*/ 2058951 w 2076450"/>
                        <a:gd name="connsiteY3" fmla="*/ 0 h 736077"/>
                        <a:gd name="connsiteX4" fmla="*/ 2058951 w 2076450"/>
                        <a:gd name="connsiteY4" fmla="*/ 0 h 736077"/>
                        <a:gd name="connsiteX5" fmla="*/ 2076450 w 2076450"/>
                        <a:gd name="connsiteY5" fmla="*/ 306698 h 736077"/>
                        <a:gd name="connsiteX6" fmla="*/ 2058951 w 2076450"/>
                        <a:gd name="connsiteY6" fmla="*/ 736077 h 736077"/>
                        <a:gd name="connsiteX7" fmla="*/ 2058951 w 2076450"/>
                        <a:gd name="connsiteY7" fmla="*/ 736077 h 736077"/>
                        <a:gd name="connsiteX8" fmla="*/ 1434403 w 2076450"/>
                        <a:gd name="connsiteY8" fmla="*/ 736077 h 736077"/>
                        <a:gd name="connsiteX9" fmla="*/ 789265 w 2076450"/>
                        <a:gd name="connsiteY9" fmla="*/ 736077 h 736077"/>
                        <a:gd name="connsiteX10" fmla="*/ 0 w 2076450"/>
                        <a:gd name="connsiteY10" fmla="*/ 736077 h 736077"/>
                        <a:gd name="connsiteX11" fmla="*/ 505012 w 2076450"/>
                        <a:gd name="connsiteY11" fmla="*/ 368038 h 736077"/>
                        <a:gd name="connsiteX12" fmla="*/ 0 w 2076450"/>
                        <a:gd name="connsiteY12" fmla="*/ 0 h 7360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2076450" h="736077" fill="none" extrusionOk="0">
                          <a:moveTo>
                            <a:pt x="0" y="0"/>
                          </a:moveTo>
                          <a:cubicBezTo>
                            <a:pt x="315702" y="31948"/>
                            <a:pt x="398063" y="528"/>
                            <a:pt x="645138" y="0"/>
                          </a:cubicBezTo>
                          <a:cubicBezTo>
                            <a:pt x="892213" y="-528"/>
                            <a:pt x="1144266" y="6313"/>
                            <a:pt x="1352044" y="0"/>
                          </a:cubicBezTo>
                          <a:cubicBezTo>
                            <a:pt x="1559822" y="-6313"/>
                            <a:pt x="1841805" y="9073"/>
                            <a:pt x="2058951" y="0"/>
                          </a:cubicBezTo>
                          <a:lnTo>
                            <a:pt x="2058951" y="0"/>
                          </a:lnTo>
                          <a:cubicBezTo>
                            <a:pt x="2059343" y="140177"/>
                            <a:pt x="2086191" y="228067"/>
                            <a:pt x="2076450" y="306698"/>
                          </a:cubicBezTo>
                          <a:cubicBezTo>
                            <a:pt x="2061736" y="500487"/>
                            <a:pt x="2073390" y="606449"/>
                            <a:pt x="2058951" y="736077"/>
                          </a:cubicBezTo>
                          <a:lnTo>
                            <a:pt x="2058951" y="736077"/>
                          </a:lnTo>
                          <a:cubicBezTo>
                            <a:pt x="1884265" y="734308"/>
                            <a:pt x="1658166" y="751326"/>
                            <a:pt x="1434403" y="736077"/>
                          </a:cubicBezTo>
                          <a:cubicBezTo>
                            <a:pt x="1210640" y="720828"/>
                            <a:pt x="1017774" y="733218"/>
                            <a:pt x="789265" y="736077"/>
                          </a:cubicBezTo>
                          <a:cubicBezTo>
                            <a:pt x="560756" y="738936"/>
                            <a:pt x="196846" y="707206"/>
                            <a:pt x="0" y="736077"/>
                          </a:cubicBezTo>
                          <a:cubicBezTo>
                            <a:pt x="250904" y="589674"/>
                            <a:pt x="293024" y="520991"/>
                            <a:pt x="505012" y="368038"/>
                          </a:cubicBezTo>
                          <a:cubicBezTo>
                            <a:pt x="281036" y="222406"/>
                            <a:pt x="133661" y="74091"/>
                            <a:pt x="0" y="0"/>
                          </a:cubicBezTo>
                          <a:close/>
                        </a:path>
                        <a:path w="2076450" h="736077" stroke="0" extrusionOk="0">
                          <a:moveTo>
                            <a:pt x="0" y="0"/>
                          </a:moveTo>
                          <a:cubicBezTo>
                            <a:pt x="198056" y="-10878"/>
                            <a:pt x="366348" y="-32841"/>
                            <a:pt x="665727" y="0"/>
                          </a:cubicBezTo>
                          <a:cubicBezTo>
                            <a:pt x="965106" y="32841"/>
                            <a:pt x="1001392" y="2431"/>
                            <a:pt x="1310865" y="0"/>
                          </a:cubicBezTo>
                          <a:cubicBezTo>
                            <a:pt x="1620338" y="-2431"/>
                            <a:pt x="1813675" y="-21136"/>
                            <a:pt x="2058951" y="0"/>
                          </a:cubicBezTo>
                          <a:lnTo>
                            <a:pt x="2058951" y="0"/>
                          </a:lnTo>
                          <a:cubicBezTo>
                            <a:pt x="2056900" y="141544"/>
                            <a:pt x="2062772" y="205370"/>
                            <a:pt x="2076450" y="306698"/>
                          </a:cubicBezTo>
                          <a:cubicBezTo>
                            <a:pt x="2081309" y="419307"/>
                            <a:pt x="2075953" y="597564"/>
                            <a:pt x="2058951" y="736077"/>
                          </a:cubicBezTo>
                          <a:lnTo>
                            <a:pt x="2058951" y="736077"/>
                          </a:lnTo>
                          <a:cubicBezTo>
                            <a:pt x="1841656" y="770415"/>
                            <a:pt x="1674734" y="725289"/>
                            <a:pt x="1331455" y="736077"/>
                          </a:cubicBezTo>
                          <a:cubicBezTo>
                            <a:pt x="988176" y="746865"/>
                            <a:pt x="855115" y="739398"/>
                            <a:pt x="706907" y="736077"/>
                          </a:cubicBezTo>
                          <a:cubicBezTo>
                            <a:pt x="558699" y="732756"/>
                            <a:pt x="261498" y="711339"/>
                            <a:pt x="0" y="736077"/>
                          </a:cubicBezTo>
                          <a:cubicBezTo>
                            <a:pt x="184573" y="568483"/>
                            <a:pt x="396608" y="481835"/>
                            <a:pt x="505012" y="368038"/>
                          </a:cubicBezTo>
                          <a:cubicBezTo>
                            <a:pt x="320074" y="205166"/>
                            <a:pt x="231924" y="138760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cxnSp>
          <p:nvCxnSpPr>
            <p:cNvPr id="39" name="Connecteur droit 38">
              <a:extLst>
                <a:ext uri="{FF2B5EF4-FFF2-40B4-BE49-F238E27FC236}">
                  <a16:creationId xmlns:a16="http://schemas.microsoft.com/office/drawing/2014/main" id="{2A7CE3D3-4C26-9740-BAE7-03AB620A1CEF}"/>
                </a:ext>
              </a:extLst>
            </p:cNvPr>
            <p:cNvCxnSpPr>
              <a:cxnSpLocks/>
            </p:cNvCxnSpPr>
            <p:nvPr/>
          </p:nvCxnSpPr>
          <p:spPr>
            <a:xfrm>
              <a:off x="96016" y="8646544"/>
              <a:ext cx="262739" cy="290309"/>
            </a:xfrm>
            <a:prstGeom prst="line">
              <a:avLst/>
            </a:prstGeom>
            <a:ln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Flèche droite à entaille 19">
            <a:extLst>
              <a:ext uri="{FF2B5EF4-FFF2-40B4-BE49-F238E27FC236}">
                <a16:creationId xmlns:a16="http://schemas.microsoft.com/office/drawing/2014/main" id="{89065763-60F9-AC42-810E-29277E0D70E4}"/>
              </a:ext>
            </a:extLst>
          </p:cNvPr>
          <p:cNvSpPr/>
          <p:nvPr/>
        </p:nvSpPr>
        <p:spPr>
          <a:xfrm rot="10800000">
            <a:off x="86500" y="5288009"/>
            <a:ext cx="2076450" cy="571500"/>
          </a:xfrm>
          <a:custGeom>
            <a:avLst/>
            <a:gdLst>
              <a:gd name="connsiteX0" fmla="*/ 0 w 2705101"/>
              <a:gd name="connsiteY0" fmla="*/ 0 h 685800"/>
              <a:gd name="connsiteX1" fmla="*/ 2172289 w 2705101"/>
              <a:gd name="connsiteY1" fmla="*/ 0 h 685800"/>
              <a:gd name="connsiteX2" fmla="*/ 2172289 w 2705101"/>
              <a:gd name="connsiteY2" fmla="*/ 0 h 685800"/>
              <a:gd name="connsiteX3" fmla="*/ 2705101 w 2705101"/>
              <a:gd name="connsiteY3" fmla="*/ 342900 h 685800"/>
              <a:gd name="connsiteX4" fmla="*/ 2172289 w 2705101"/>
              <a:gd name="connsiteY4" fmla="*/ 685800 h 685800"/>
              <a:gd name="connsiteX5" fmla="*/ 2172289 w 2705101"/>
              <a:gd name="connsiteY5" fmla="*/ 685800 h 685800"/>
              <a:gd name="connsiteX6" fmla="*/ 0 w 2705101"/>
              <a:gd name="connsiteY6" fmla="*/ 685800 h 685800"/>
              <a:gd name="connsiteX7" fmla="*/ 532812 w 2705101"/>
              <a:gd name="connsiteY7" fmla="*/ 342900 h 685800"/>
              <a:gd name="connsiteX8" fmla="*/ 0 w 2705101"/>
              <a:gd name="connsiteY8" fmla="*/ 0 h 685800"/>
              <a:gd name="connsiteX0" fmla="*/ 0 w 2190751"/>
              <a:gd name="connsiteY0" fmla="*/ 0 h 685800"/>
              <a:gd name="connsiteX1" fmla="*/ 2172289 w 2190751"/>
              <a:gd name="connsiteY1" fmla="*/ 0 h 685800"/>
              <a:gd name="connsiteX2" fmla="*/ 2172289 w 2190751"/>
              <a:gd name="connsiteY2" fmla="*/ 0 h 685800"/>
              <a:gd name="connsiteX3" fmla="*/ 2190751 w 2190751"/>
              <a:gd name="connsiteY3" fmla="*/ 285750 h 685800"/>
              <a:gd name="connsiteX4" fmla="*/ 2172289 w 2190751"/>
              <a:gd name="connsiteY4" fmla="*/ 685800 h 685800"/>
              <a:gd name="connsiteX5" fmla="*/ 2172289 w 2190751"/>
              <a:gd name="connsiteY5" fmla="*/ 685800 h 685800"/>
              <a:gd name="connsiteX6" fmla="*/ 0 w 2190751"/>
              <a:gd name="connsiteY6" fmla="*/ 685800 h 685800"/>
              <a:gd name="connsiteX7" fmla="*/ 532812 w 2190751"/>
              <a:gd name="connsiteY7" fmla="*/ 342900 h 685800"/>
              <a:gd name="connsiteX8" fmla="*/ 0 w 2190751"/>
              <a:gd name="connsiteY8" fmla="*/ 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90751" h="685800">
                <a:moveTo>
                  <a:pt x="0" y="0"/>
                </a:moveTo>
                <a:lnTo>
                  <a:pt x="2172289" y="0"/>
                </a:lnTo>
                <a:lnTo>
                  <a:pt x="2172289" y="0"/>
                </a:lnTo>
                <a:lnTo>
                  <a:pt x="2190751" y="285750"/>
                </a:lnTo>
                <a:lnTo>
                  <a:pt x="2172289" y="685800"/>
                </a:lnTo>
                <a:lnTo>
                  <a:pt x="2172289" y="685800"/>
                </a:lnTo>
                <a:lnTo>
                  <a:pt x="0" y="685800"/>
                </a:lnTo>
                <a:lnTo>
                  <a:pt x="532812" y="3429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2996303169">
                  <a:custGeom>
                    <a:avLst/>
                    <a:gdLst>
                      <a:gd name="connsiteX0" fmla="*/ 0 w 2076450"/>
                      <a:gd name="connsiteY0" fmla="*/ 0 h 571500"/>
                      <a:gd name="connsiteX1" fmla="*/ 645138 w 2076450"/>
                      <a:gd name="connsiteY1" fmla="*/ 0 h 571500"/>
                      <a:gd name="connsiteX2" fmla="*/ 1352044 w 2076450"/>
                      <a:gd name="connsiteY2" fmla="*/ 0 h 571500"/>
                      <a:gd name="connsiteX3" fmla="*/ 2058951 w 2076450"/>
                      <a:gd name="connsiteY3" fmla="*/ 0 h 571500"/>
                      <a:gd name="connsiteX4" fmla="*/ 2058951 w 2076450"/>
                      <a:gd name="connsiteY4" fmla="*/ 0 h 571500"/>
                      <a:gd name="connsiteX5" fmla="*/ 2076450 w 2076450"/>
                      <a:gd name="connsiteY5" fmla="*/ 238125 h 571500"/>
                      <a:gd name="connsiteX6" fmla="*/ 2058951 w 2076450"/>
                      <a:gd name="connsiteY6" fmla="*/ 571500 h 571500"/>
                      <a:gd name="connsiteX7" fmla="*/ 2058951 w 2076450"/>
                      <a:gd name="connsiteY7" fmla="*/ 571500 h 571500"/>
                      <a:gd name="connsiteX8" fmla="*/ 1434403 w 2076450"/>
                      <a:gd name="connsiteY8" fmla="*/ 571500 h 571500"/>
                      <a:gd name="connsiteX9" fmla="*/ 789265 w 2076450"/>
                      <a:gd name="connsiteY9" fmla="*/ 571500 h 571500"/>
                      <a:gd name="connsiteX10" fmla="*/ 0 w 2076450"/>
                      <a:gd name="connsiteY10" fmla="*/ 571500 h 571500"/>
                      <a:gd name="connsiteX11" fmla="*/ 505012 w 2076450"/>
                      <a:gd name="connsiteY11" fmla="*/ 285750 h 571500"/>
                      <a:gd name="connsiteX12" fmla="*/ 0 w 2076450"/>
                      <a:gd name="connsiteY12" fmla="*/ 0 h 5715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2076450" h="571500" fill="none" extrusionOk="0">
                        <a:moveTo>
                          <a:pt x="0" y="0"/>
                        </a:moveTo>
                        <a:cubicBezTo>
                          <a:pt x="315702" y="31948"/>
                          <a:pt x="398063" y="528"/>
                          <a:pt x="645138" y="0"/>
                        </a:cubicBezTo>
                        <a:cubicBezTo>
                          <a:pt x="892213" y="-528"/>
                          <a:pt x="1144266" y="6313"/>
                          <a:pt x="1352044" y="0"/>
                        </a:cubicBezTo>
                        <a:cubicBezTo>
                          <a:pt x="1559822" y="-6313"/>
                          <a:pt x="1841805" y="9073"/>
                          <a:pt x="2058951" y="0"/>
                        </a:cubicBezTo>
                        <a:lnTo>
                          <a:pt x="2058951" y="0"/>
                        </a:lnTo>
                        <a:cubicBezTo>
                          <a:pt x="2063468" y="100789"/>
                          <a:pt x="2065591" y="161622"/>
                          <a:pt x="2076450" y="238125"/>
                        </a:cubicBezTo>
                        <a:cubicBezTo>
                          <a:pt x="2065061" y="390556"/>
                          <a:pt x="2077927" y="438211"/>
                          <a:pt x="2058951" y="571500"/>
                        </a:cubicBezTo>
                        <a:lnTo>
                          <a:pt x="2058951" y="571500"/>
                        </a:lnTo>
                        <a:cubicBezTo>
                          <a:pt x="1884265" y="569731"/>
                          <a:pt x="1658166" y="586749"/>
                          <a:pt x="1434403" y="571500"/>
                        </a:cubicBezTo>
                        <a:cubicBezTo>
                          <a:pt x="1210640" y="556251"/>
                          <a:pt x="1017774" y="568641"/>
                          <a:pt x="789265" y="571500"/>
                        </a:cubicBezTo>
                        <a:cubicBezTo>
                          <a:pt x="560756" y="574359"/>
                          <a:pt x="196846" y="542629"/>
                          <a:pt x="0" y="571500"/>
                        </a:cubicBezTo>
                        <a:cubicBezTo>
                          <a:pt x="198239" y="432985"/>
                          <a:pt x="348223" y="395586"/>
                          <a:pt x="505012" y="285750"/>
                        </a:cubicBezTo>
                        <a:cubicBezTo>
                          <a:pt x="308340" y="143779"/>
                          <a:pt x="208587" y="131183"/>
                          <a:pt x="0" y="0"/>
                        </a:cubicBezTo>
                        <a:close/>
                      </a:path>
                      <a:path w="2076450" h="571500" stroke="0" extrusionOk="0">
                        <a:moveTo>
                          <a:pt x="0" y="0"/>
                        </a:moveTo>
                        <a:cubicBezTo>
                          <a:pt x="198056" y="-10878"/>
                          <a:pt x="366348" y="-32841"/>
                          <a:pt x="665727" y="0"/>
                        </a:cubicBezTo>
                        <a:cubicBezTo>
                          <a:pt x="965106" y="32841"/>
                          <a:pt x="1001392" y="2431"/>
                          <a:pt x="1310865" y="0"/>
                        </a:cubicBezTo>
                        <a:cubicBezTo>
                          <a:pt x="1620338" y="-2431"/>
                          <a:pt x="1813675" y="-21136"/>
                          <a:pt x="2058951" y="0"/>
                        </a:cubicBezTo>
                        <a:lnTo>
                          <a:pt x="2058951" y="0"/>
                        </a:lnTo>
                        <a:cubicBezTo>
                          <a:pt x="2074542" y="65788"/>
                          <a:pt x="2080690" y="180035"/>
                          <a:pt x="2076450" y="238125"/>
                        </a:cubicBezTo>
                        <a:cubicBezTo>
                          <a:pt x="2061416" y="347150"/>
                          <a:pt x="2070617" y="466798"/>
                          <a:pt x="2058951" y="571500"/>
                        </a:cubicBezTo>
                        <a:lnTo>
                          <a:pt x="2058951" y="571500"/>
                        </a:lnTo>
                        <a:cubicBezTo>
                          <a:pt x="1841656" y="605838"/>
                          <a:pt x="1674734" y="560712"/>
                          <a:pt x="1331455" y="571500"/>
                        </a:cubicBezTo>
                        <a:cubicBezTo>
                          <a:pt x="988176" y="582288"/>
                          <a:pt x="855115" y="574821"/>
                          <a:pt x="706907" y="571500"/>
                        </a:cubicBezTo>
                        <a:cubicBezTo>
                          <a:pt x="558699" y="568179"/>
                          <a:pt x="261498" y="546762"/>
                          <a:pt x="0" y="571500"/>
                        </a:cubicBezTo>
                        <a:cubicBezTo>
                          <a:pt x="179578" y="477586"/>
                          <a:pt x="312273" y="370705"/>
                          <a:pt x="505012" y="285750"/>
                        </a:cubicBezTo>
                        <a:cubicBezTo>
                          <a:pt x="293618" y="174613"/>
                          <a:pt x="205827" y="12205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1" name="Connecteur droit 40">
            <a:extLst>
              <a:ext uri="{FF2B5EF4-FFF2-40B4-BE49-F238E27FC236}">
                <a16:creationId xmlns:a16="http://schemas.microsoft.com/office/drawing/2014/main" id="{0974377F-C485-A541-A8B4-4CAC394DDE10}"/>
              </a:ext>
            </a:extLst>
          </p:cNvPr>
          <p:cNvCxnSpPr>
            <a:cxnSpLocks/>
            <a:endCxn id="35" idx="2"/>
          </p:cNvCxnSpPr>
          <p:nvPr/>
        </p:nvCxnSpPr>
        <p:spPr>
          <a:xfrm>
            <a:off x="109504" y="5857532"/>
            <a:ext cx="249251" cy="247785"/>
          </a:xfrm>
          <a:prstGeom prst="line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>
            <a:extLst>
              <a:ext uri="{FF2B5EF4-FFF2-40B4-BE49-F238E27FC236}">
                <a16:creationId xmlns:a16="http://schemas.microsoft.com/office/drawing/2014/main" id="{C5867658-D993-4115-A3D5-25ECEE918C4E}"/>
              </a:ext>
            </a:extLst>
          </p:cNvPr>
          <p:cNvSpPr txBox="1"/>
          <p:nvPr/>
        </p:nvSpPr>
        <p:spPr>
          <a:xfrm>
            <a:off x="2333180" y="273828"/>
            <a:ext cx="2705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rgbClr val="0070C0"/>
                </a:solidFill>
                <a:latin typeface="DJB Number 2 Pencil Bold" panose="02000500000000000000" pitchFamily="2" charset="0"/>
                <a:ea typeface="Clensey" panose="02000603000000000000" pitchFamily="2" charset="0"/>
              </a:rPr>
              <a:t>- Période 5 - </a:t>
            </a:r>
          </a:p>
          <a:p>
            <a:pPr algn="ctr"/>
            <a:r>
              <a:rPr lang="fr-FR" sz="1600" dirty="0">
                <a:solidFill>
                  <a:srgbClr val="0070C0"/>
                </a:solidFill>
                <a:latin typeface="DJB Number 2 Pencil Bold" panose="02000500000000000000" pitchFamily="2" charset="0"/>
                <a:ea typeface="Clensey" panose="02000603000000000000" pitchFamily="2" charset="0"/>
              </a:rPr>
              <a:t>Avril à juillet 2021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81D5010-4047-415C-A9BD-8208E971A439}"/>
              </a:ext>
            </a:extLst>
          </p:cNvPr>
          <p:cNvSpPr txBox="1"/>
          <p:nvPr/>
        </p:nvSpPr>
        <p:spPr>
          <a:xfrm>
            <a:off x="3510603" y="1257182"/>
            <a:ext cx="1885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92D050"/>
                </a:solidFill>
                <a:latin typeface="Watermelon Script Demo" pitchFamily="2" charset="0"/>
                <a:ea typeface="Clensey" panose="02000603000000000000" pitchFamily="2" charset="0"/>
              </a:rPr>
              <a:t>Mathématiques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D9B8FAF-528D-4B0A-AD45-44E81E500533}"/>
              </a:ext>
            </a:extLst>
          </p:cNvPr>
          <p:cNvSpPr txBox="1"/>
          <p:nvPr/>
        </p:nvSpPr>
        <p:spPr>
          <a:xfrm>
            <a:off x="452803" y="5967820"/>
            <a:ext cx="2906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q"/>
            </a:pPr>
            <a:r>
              <a:rPr lang="fr-FR" sz="1100" dirty="0">
                <a:latin typeface="Script cole" panose="00000400000000000000" pitchFamily="2" charset="0"/>
              </a:rPr>
              <a:t>Hobbies </a:t>
            </a:r>
          </a:p>
          <a:p>
            <a:pPr marL="171450" indent="7938">
              <a:buFont typeface="Wingdings" panose="05000000000000000000" pitchFamily="2" charset="2"/>
              <a:buChar char="Ø"/>
            </a:pPr>
            <a:r>
              <a:rPr lang="fr-FR" sz="1100" dirty="0">
                <a:latin typeface="Script cole" panose="00000400000000000000" pitchFamily="2" charset="0"/>
              </a:rPr>
              <a:t>Evaluation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fr-FR" sz="1100" dirty="0">
                <a:latin typeface="Script cole" panose="00000400000000000000" pitchFamily="2" charset="0"/>
              </a:rPr>
              <a:t>At home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fr-FR" sz="1100" dirty="0">
                <a:latin typeface="Script cole" panose="00000400000000000000" pitchFamily="2" charset="0"/>
              </a:rPr>
              <a:t>La table et les aliments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fr-FR" sz="1100" dirty="0">
                <a:latin typeface="Script cole" panose="00000400000000000000" pitchFamily="2" charset="0"/>
              </a:rPr>
              <a:t>Les transports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fr-FR" sz="1100" dirty="0">
                <a:latin typeface="Script cole" panose="00000400000000000000" pitchFamily="2" charset="0"/>
              </a:rPr>
              <a:t>Le jardin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F27ED43-B2EA-4B09-A4A0-6409DFAABD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44004" t="64713" r="40826" b="11554"/>
          <a:stretch/>
        </p:blipFill>
        <p:spPr>
          <a:xfrm>
            <a:off x="2235258" y="3383148"/>
            <a:ext cx="1146770" cy="956184"/>
          </a:xfrm>
          <a:prstGeom prst="rect">
            <a:avLst/>
          </a:prstGeom>
        </p:spPr>
      </p:pic>
      <p:sp>
        <p:nvSpPr>
          <p:cNvPr id="27" name="ZoneTexte 26">
            <a:extLst>
              <a:ext uri="{FF2B5EF4-FFF2-40B4-BE49-F238E27FC236}">
                <a16:creationId xmlns:a16="http://schemas.microsoft.com/office/drawing/2014/main" id="{F659B540-FDA1-4286-8F19-660569F90732}"/>
              </a:ext>
            </a:extLst>
          </p:cNvPr>
          <p:cNvSpPr txBox="1"/>
          <p:nvPr/>
        </p:nvSpPr>
        <p:spPr>
          <a:xfrm>
            <a:off x="151537" y="1279070"/>
            <a:ext cx="1563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0070C0"/>
                </a:solidFill>
                <a:latin typeface="Watermelon Script Demo" pitchFamily="2" charset="0"/>
                <a:ea typeface="Clensey" panose="02000603000000000000" pitchFamily="2" charset="0"/>
              </a:rPr>
              <a:t>Français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D7B55CE7-DC09-448A-837E-B3D24F2443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1258" t="52613" r="10960" b="15219"/>
          <a:stretch/>
        </p:blipFill>
        <p:spPr>
          <a:xfrm flipH="1">
            <a:off x="6271636" y="0"/>
            <a:ext cx="1088139" cy="1049086"/>
          </a:xfrm>
          <a:prstGeom prst="rect">
            <a:avLst/>
          </a:prstGeom>
        </p:spPr>
      </p:pic>
      <p:sp>
        <p:nvSpPr>
          <p:cNvPr id="29" name="ZoneTexte 28">
            <a:extLst>
              <a:ext uri="{FF2B5EF4-FFF2-40B4-BE49-F238E27FC236}">
                <a16:creationId xmlns:a16="http://schemas.microsoft.com/office/drawing/2014/main" id="{796DDA41-CF1C-412F-A1E8-2E3486F96772}"/>
              </a:ext>
            </a:extLst>
          </p:cNvPr>
          <p:cNvSpPr txBox="1"/>
          <p:nvPr/>
        </p:nvSpPr>
        <p:spPr>
          <a:xfrm>
            <a:off x="3941205" y="1818997"/>
            <a:ext cx="332962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u="sng" dirty="0">
                <a:latin typeface="Script cole" panose="00000400000000000000" pitchFamily="2" charset="0"/>
              </a:rPr>
              <a:t>Nombres et calculs 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fr-FR" sz="1100" dirty="0">
                <a:latin typeface="Script cole" panose="00000400000000000000" pitchFamily="2" charset="0"/>
              </a:rPr>
              <a:t>Les nombres décimaux</a:t>
            </a:r>
          </a:p>
          <a:p>
            <a:pPr marL="177800">
              <a:buFont typeface="Wingdings" panose="05000000000000000000" pitchFamily="2" charset="2"/>
              <a:buChar char="Ø"/>
            </a:pPr>
            <a:r>
              <a:rPr lang="fr-FR" sz="1100" dirty="0">
                <a:latin typeface="Script cole" panose="00000400000000000000" pitchFamily="2" charset="0"/>
              </a:rPr>
              <a:t>Passer de la fraction au nombre décimal (décomposition)</a:t>
            </a:r>
          </a:p>
          <a:p>
            <a:pPr marL="177800">
              <a:buFont typeface="Wingdings" panose="05000000000000000000" pitchFamily="2" charset="2"/>
              <a:buChar char="Ø"/>
            </a:pPr>
            <a:r>
              <a:rPr lang="fr-FR" sz="1100" dirty="0">
                <a:latin typeface="Script cole" panose="00000400000000000000" pitchFamily="2" charset="0"/>
              </a:rPr>
              <a:t>Lire/connaitre la val. Des chiffres / utiliser le tableau de numération</a:t>
            </a:r>
          </a:p>
          <a:p>
            <a:pPr marL="177800">
              <a:buFont typeface="Wingdings" panose="05000000000000000000" pitchFamily="2" charset="2"/>
              <a:buChar char="Ø"/>
            </a:pPr>
            <a:r>
              <a:rPr lang="fr-FR" sz="1100" dirty="0">
                <a:latin typeface="Script cole" panose="00000400000000000000" pitchFamily="2" charset="0"/>
              </a:rPr>
              <a:t>Placer les décimaux sur droite graduée</a:t>
            </a:r>
          </a:p>
          <a:p>
            <a:pPr marL="177800">
              <a:buFont typeface="Wingdings" panose="05000000000000000000" pitchFamily="2" charset="2"/>
              <a:buChar char="Ø"/>
            </a:pPr>
            <a:r>
              <a:rPr lang="fr-FR" sz="1100" dirty="0">
                <a:latin typeface="Script cole" panose="00000400000000000000" pitchFamily="2" charset="0"/>
              </a:rPr>
              <a:t>Comparer, ranger, encadrer les décimaux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sz="1100" dirty="0">
                <a:latin typeface="Script cole" panose="00000400000000000000" pitchFamily="2" charset="0"/>
              </a:rPr>
              <a:t>Addition et soustraction des décimaux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sz="1100" dirty="0">
                <a:latin typeface="Script cole" panose="00000400000000000000" pitchFamily="2" charset="0"/>
              </a:rPr>
              <a:t>Division d’un entier par un nombre à 2 chiffres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sz="1100" dirty="0">
                <a:latin typeface="Script cole" panose="00000400000000000000" pitchFamily="2" charset="0"/>
              </a:rPr>
              <a:t> Approche de la proportionnalité</a:t>
            </a:r>
          </a:p>
          <a:p>
            <a:endParaRPr lang="fr-FR" sz="1100" dirty="0">
              <a:latin typeface="Script cole" panose="00000400000000000000" pitchFamily="2" charset="0"/>
            </a:endParaRPr>
          </a:p>
          <a:p>
            <a:r>
              <a:rPr lang="fr-FR" sz="1100" u="sng" dirty="0">
                <a:latin typeface="Script cole" panose="00000400000000000000" pitchFamily="2" charset="0"/>
              </a:rPr>
              <a:t>Géométrie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fr-FR" sz="1100" dirty="0">
                <a:latin typeface="Script cole" panose="00000400000000000000" pitchFamily="2" charset="0"/>
              </a:rPr>
              <a:t>Le cercle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fr-FR" sz="1100" dirty="0">
                <a:latin typeface="Script cole" panose="00000400000000000000" pitchFamily="2" charset="0"/>
              </a:rPr>
              <a:t>Les solides : reconnaissance et description / cube et pavé droit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fr-FR" sz="1100" dirty="0">
                <a:latin typeface="Script cole" panose="00000400000000000000" pitchFamily="2" charset="0"/>
              </a:rPr>
              <a:t>La symétrie axiale </a:t>
            </a:r>
          </a:p>
          <a:p>
            <a:pPr marL="171450" indent="6350">
              <a:buFont typeface="Wingdings" panose="05000000000000000000" pitchFamily="2" charset="2"/>
              <a:buChar char="Ø"/>
            </a:pPr>
            <a:r>
              <a:rPr lang="fr-FR" sz="1100" dirty="0">
                <a:latin typeface="Script cole" panose="00000400000000000000" pitchFamily="2" charset="0"/>
              </a:rPr>
              <a:t>reconnaissance et identification de l’axe de </a:t>
            </a:r>
            <a:r>
              <a:rPr lang="fr-FR" sz="1100" dirty="0" err="1">
                <a:latin typeface="Script cole" panose="00000400000000000000" pitchFamily="2" charset="0"/>
              </a:rPr>
              <a:t>sym</a:t>
            </a:r>
            <a:r>
              <a:rPr lang="fr-FR" sz="1100" dirty="0">
                <a:latin typeface="Script cole" panose="00000400000000000000" pitchFamily="2" charset="0"/>
              </a:rPr>
              <a:t>.)</a:t>
            </a:r>
          </a:p>
          <a:p>
            <a:pPr marL="171450" indent="6350">
              <a:buFont typeface="Wingdings" panose="05000000000000000000" pitchFamily="2" charset="2"/>
              <a:buChar char="Ø"/>
            </a:pPr>
            <a:r>
              <a:rPr lang="fr-FR" sz="1100" dirty="0">
                <a:latin typeface="Script cole" panose="00000400000000000000" pitchFamily="2" charset="0"/>
              </a:rPr>
              <a:t>Compléter une figure par symétrie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3D26A03-345F-4D01-8E25-61C9D607D3EB}"/>
              </a:ext>
            </a:extLst>
          </p:cNvPr>
          <p:cNvSpPr txBox="1"/>
          <p:nvPr/>
        </p:nvSpPr>
        <p:spPr>
          <a:xfrm>
            <a:off x="6514636" y="173814"/>
            <a:ext cx="6021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0070C0"/>
                </a:solidFill>
                <a:latin typeface="Clensey" panose="02000603000000000000" pitchFamily="2" charset="0"/>
                <a:ea typeface="Clensey" panose="02000603000000000000" pitchFamily="2" charset="0"/>
              </a:rPr>
              <a:t>cm1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747D2C9A-79AB-4F2D-8A7A-F67760427FC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9034" t="32560" r="19131" b="21510"/>
          <a:stretch/>
        </p:blipFill>
        <p:spPr>
          <a:xfrm>
            <a:off x="5825091" y="1036275"/>
            <a:ext cx="1445742" cy="1111655"/>
          </a:xfrm>
          <a:prstGeom prst="rect">
            <a:avLst/>
          </a:prstGeom>
        </p:spPr>
      </p:pic>
      <p:grpSp>
        <p:nvGrpSpPr>
          <p:cNvPr id="17" name="Groupe 16">
            <a:extLst>
              <a:ext uri="{FF2B5EF4-FFF2-40B4-BE49-F238E27FC236}">
                <a16:creationId xmlns:a16="http://schemas.microsoft.com/office/drawing/2014/main" id="{7FE5496D-D7AF-4820-8301-DE67F8950B34}"/>
              </a:ext>
            </a:extLst>
          </p:cNvPr>
          <p:cNvGrpSpPr/>
          <p:nvPr/>
        </p:nvGrpSpPr>
        <p:grpSpPr>
          <a:xfrm>
            <a:off x="3779836" y="5962250"/>
            <a:ext cx="3670335" cy="3788037"/>
            <a:chOff x="-71311" y="5949952"/>
            <a:chExt cx="3670335" cy="3788037"/>
          </a:xfrm>
        </p:grpSpPr>
        <p:sp>
          <p:nvSpPr>
            <p:cNvPr id="33" name="Rectangle : coins arrondis 32">
              <a:extLst>
                <a:ext uri="{FF2B5EF4-FFF2-40B4-BE49-F238E27FC236}">
                  <a16:creationId xmlns:a16="http://schemas.microsoft.com/office/drawing/2014/main" id="{4C882438-4AFA-794D-97CB-AF717467D941}"/>
                </a:ext>
              </a:extLst>
            </p:cNvPr>
            <p:cNvSpPr/>
            <p:nvPr/>
          </p:nvSpPr>
          <p:spPr>
            <a:xfrm>
              <a:off x="317500" y="5949952"/>
              <a:ext cx="3281524" cy="3788037"/>
            </a:xfrm>
            <a:prstGeom prst="roundRect">
              <a:avLst/>
            </a:prstGeom>
            <a:noFill/>
            <a:ln>
              <a:solidFill>
                <a:schemeClr val="accent1"/>
              </a:solidFill>
              <a:extLst>
                <a:ext uri="{C807C97D-BFC1-408E-A445-0C87EB9F89A2}">
                  <ask:lineSketchStyleProps xmlns:ask="http://schemas.microsoft.com/office/drawing/2018/sketchyshapes" sd="2441405218">
                    <a:custGeom>
                      <a:avLst/>
                      <a:gdLst>
                        <a:gd name="connsiteX0" fmla="*/ 0 w 3281524"/>
                        <a:gd name="connsiteY0" fmla="*/ 546932 h 3788037"/>
                        <a:gd name="connsiteX1" fmla="*/ 546932 w 3281524"/>
                        <a:gd name="connsiteY1" fmla="*/ 0 h 3788037"/>
                        <a:gd name="connsiteX2" fmla="*/ 1071970 w 3281524"/>
                        <a:gd name="connsiteY2" fmla="*/ 0 h 3788037"/>
                        <a:gd name="connsiteX3" fmla="*/ 1662639 w 3281524"/>
                        <a:gd name="connsiteY3" fmla="*/ 0 h 3788037"/>
                        <a:gd name="connsiteX4" fmla="*/ 2143924 w 3281524"/>
                        <a:gd name="connsiteY4" fmla="*/ 0 h 3788037"/>
                        <a:gd name="connsiteX5" fmla="*/ 2734592 w 3281524"/>
                        <a:gd name="connsiteY5" fmla="*/ 0 h 3788037"/>
                        <a:gd name="connsiteX6" fmla="*/ 3281524 w 3281524"/>
                        <a:gd name="connsiteY6" fmla="*/ 546932 h 3788037"/>
                        <a:gd name="connsiteX7" fmla="*/ 3281524 w 3281524"/>
                        <a:gd name="connsiteY7" fmla="*/ 1247417 h 3788037"/>
                        <a:gd name="connsiteX8" fmla="*/ 3281524 w 3281524"/>
                        <a:gd name="connsiteY8" fmla="*/ 1840135 h 3788037"/>
                        <a:gd name="connsiteX9" fmla="*/ 3281524 w 3281524"/>
                        <a:gd name="connsiteY9" fmla="*/ 2540620 h 3788037"/>
                        <a:gd name="connsiteX10" fmla="*/ 3281524 w 3281524"/>
                        <a:gd name="connsiteY10" fmla="*/ 3241105 h 3788037"/>
                        <a:gd name="connsiteX11" fmla="*/ 2734592 w 3281524"/>
                        <a:gd name="connsiteY11" fmla="*/ 3788037 h 3788037"/>
                        <a:gd name="connsiteX12" fmla="*/ 2209554 w 3281524"/>
                        <a:gd name="connsiteY12" fmla="*/ 3788037 h 3788037"/>
                        <a:gd name="connsiteX13" fmla="*/ 1662639 w 3281524"/>
                        <a:gd name="connsiteY13" fmla="*/ 3788037 h 3788037"/>
                        <a:gd name="connsiteX14" fmla="*/ 1093847 w 3281524"/>
                        <a:gd name="connsiteY14" fmla="*/ 3788037 h 3788037"/>
                        <a:gd name="connsiteX15" fmla="*/ 546932 w 3281524"/>
                        <a:gd name="connsiteY15" fmla="*/ 3788037 h 3788037"/>
                        <a:gd name="connsiteX16" fmla="*/ 0 w 3281524"/>
                        <a:gd name="connsiteY16" fmla="*/ 3241105 h 3788037"/>
                        <a:gd name="connsiteX17" fmla="*/ 0 w 3281524"/>
                        <a:gd name="connsiteY17" fmla="*/ 2648387 h 3788037"/>
                        <a:gd name="connsiteX18" fmla="*/ 0 w 3281524"/>
                        <a:gd name="connsiteY18" fmla="*/ 2055669 h 3788037"/>
                        <a:gd name="connsiteX19" fmla="*/ 0 w 3281524"/>
                        <a:gd name="connsiteY19" fmla="*/ 1328242 h 3788037"/>
                        <a:gd name="connsiteX20" fmla="*/ 0 w 3281524"/>
                        <a:gd name="connsiteY20" fmla="*/ 546932 h 378803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</a:cxnLst>
                      <a:rect l="l" t="t" r="r" b="b"/>
                      <a:pathLst>
                        <a:path w="3281524" h="3788037" extrusionOk="0">
                          <a:moveTo>
                            <a:pt x="0" y="546932"/>
                          </a:moveTo>
                          <a:cubicBezTo>
                            <a:pt x="-41693" y="275545"/>
                            <a:pt x="293892" y="-10695"/>
                            <a:pt x="546932" y="0"/>
                          </a:cubicBezTo>
                          <a:cubicBezTo>
                            <a:pt x="700461" y="15558"/>
                            <a:pt x="953013" y="-13718"/>
                            <a:pt x="1071970" y="0"/>
                          </a:cubicBezTo>
                          <a:cubicBezTo>
                            <a:pt x="1190927" y="13718"/>
                            <a:pt x="1486875" y="23370"/>
                            <a:pt x="1662639" y="0"/>
                          </a:cubicBezTo>
                          <a:cubicBezTo>
                            <a:pt x="1838403" y="-23370"/>
                            <a:pt x="1917589" y="-22774"/>
                            <a:pt x="2143924" y="0"/>
                          </a:cubicBezTo>
                          <a:cubicBezTo>
                            <a:pt x="2370260" y="22774"/>
                            <a:pt x="2616447" y="-14528"/>
                            <a:pt x="2734592" y="0"/>
                          </a:cubicBezTo>
                          <a:cubicBezTo>
                            <a:pt x="3027377" y="-13736"/>
                            <a:pt x="3314763" y="214312"/>
                            <a:pt x="3281524" y="546932"/>
                          </a:cubicBezTo>
                          <a:cubicBezTo>
                            <a:pt x="3283745" y="819109"/>
                            <a:pt x="3272451" y="1040730"/>
                            <a:pt x="3281524" y="1247417"/>
                          </a:cubicBezTo>
                          <a:cubicBezTo>
                            <a:pt x="3290597" y="1454104"/>
                            <a:pt x="3299970" y="1658763"/>
                            <a:pt x="3281524" y="1840135"/>
                          </a:cubicBezTo>
                          <a:cubicBezTo>
                            <a:pt x="3263078" y="2021507"/>
                            <a:pt x="3310070" y="2393392"/>
                            <a:pt x="3281524" y="2540620"/>
                          </a:cubicBezTo>
                          <a:cubicBezTo>
                            <a:pt x="3252978" y="2687848"/>
                            <a:pt x="3306384" y="2891817"/>
                            <a:pt x="3281524" y="3241105"/>
                          </a:cubicBezTo>
                          <a:cubicBezTo>
                            <a:pt x="3321358" y="3569476"/>
                            <a:pt x="3063873" y="3817225"/>
                            <a:pt x="2734592" y="3788037"/>
                          </a:cubicBezTo>
                          <a:cubicBezTo>
                            <a:pt x="2498013" y="3803331"/>
                            <a:pt x="2342160" y="3813943"/>
                            <a:pt x="2209554" y="3788037"/>
                          </a:cubicBezTo>
                          <a:cubicBezTo>
                            <a:pt x="2076948" y="3762131"/>
                            <a:pt x="1784930" y="3802482"/>
                            <a:pt x="1662639" y="3788037"/>
                          </a:cubicBezTo>
                          <a:cubicBezTo>
                            <a:pt x="1540348" y="3773592"/>
                            <a:pt x="1356070" y="3775592"/>
                            <a:pt x="1093847" y="3788037"/>
                          </a:cubicBezTo>
                          <a:cubicBezTo>
                            <a:pt x="831624" y="3800482"/>
                            <a:pt x="776727" y="3780141"/>
                            <a:pt x="546932" y="3788037"/>
                          </a:cubicBezTo>
                          <a:cubicBezTo>
                            <a:pt x="190774" y="3833012"/>
                            <a:pt x="-14413" y="3516989"/>
                            <a:pt x="0" y="3241105"/>
                          </a:cubicBezTo>
                          <a:cubicBezTo>
                            <a:pt x="9780" y="2948482"/>
                            <a:pt x="29582" y="2801595"/>
                            <a:pt x="0" y="2648387"/>
                          </a:cubicBezTo>
                          <a:cubicBezTo>
                            <a:pt x="-29582" y="2495179"/>
                            <a:pt x="8503" y="2221027"/>
                            <a:pt x="0" y="2055669"/>
                          </a:cubicBezTo>
                          <a:cubicBezTo>
                            <a:pt x="-8503" y="1890311"/>
                            <a:pt x="33001" y="1660986"/>
                            <a:pt x="0" y="1328242"/>
                          </a:cubicBezTo>
                          <a:cubicBezTo>
                            <a:pt x="-33001" y="995498"/>
                            <a:pt x="6166" y="771715"/>
                            <a:pt x="0" y="546932"/>
                          </a:cubicBezTo>
                          <a:close/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6" name="Flèche droite à entaille 19">
              <a:extLst>
                <a:ext uri="{FF2B5EF4-FFF2-40B4-BE49-F238E27FC236}">
                  <a16:creationId xmlns:a16="http://schemas.microsoft.com/office/drawing/2014/main" id="{A596E56D-5028-8042-9123-AD9672CEAA6D}"/>
                </a:ext>
              </a:extLst>
            </p:cNvPr>
            <p:cNvSpPr/>
            <p:nvPr/>
          </p:nvSpPr>
          <p:spPr>
            <a:xfrm rot="10800000">
              <a:off x="0" y="6035675"/>
              <a:ext cx="3163887" cy="457893"/>
            </a:xfrm>
            <a:custGeom>
              <a:avLst/>
              <a:gdLst>
                <a:gd name="connsiteX0" fmla="*/ 0 w 2705101"/>
                <a:gd name="connsiteY0" fmla="*/ 0 h 685800"/>
                <a:gd name="connsiteX1" fmla="*/ 2172289 w 2705101"/>
                <a:gd name="connsiteY1" fmla="*/ 0 h 685800"/>
                <a:gd name="connsiteX2" fmla="*/ 2172289 w 2705101"/>
                <a:gd name="connsiteY2" fmla="*/ 0 h 685800"/>
                <a:gd name="connsiteX3" fmla="*/ 2705101 w 2705101"/>
                <a:gd name="connsiteY3" fmla="*/ 342900 h 685800"/>
                <a:gd name="connsiteX4" fmla="*/ 2172289 w 2705101"/>
                <a:gd name="connsiteY4" fmla="*/ 685800 h 685800"/>
                <a:gd name="connsiteX5" fmla="*/ 2172289 w 2705101"/>
                <a:gd name="connsiteY5" fmla="*/ 685800 h 685800"/>
                <a:gd name="connsiteX6" fmla="*/ 0 w 2705101"/>
                <a:gd name="connsiteY6" fmla="*/ 685800 h 685800"/>
                <a:gd name="connsiteX7" fmla="*/ 532812 w 2705101"/>
                <a:gd name="connsiteY7" fmla="*/ 342900 h 685800"/>
                <a:gd name="connsiteX8" fmla="*/ 0 w 2705101"/>
                <a:gd name="connsiteY8" fmla="*/ 0 h 685800"/>
                <a:gd name="connsiteX0" fmla="*/ 0 w 2190751"/>
                <a:gd name="connsiteY0" fmla="*/ 0 h 685800"/>
                <a:gd name="connsiteX1" fmla="*/ 2172289 w 2190751"/>
                <a:gd name="connsiteY1" fmla="*/ 0 h 685800"/>
                <a:gd name="connsiteX2" fmla="*/ 2172289 w 2190751"/>
                <a:gd name="connsiteY2" fmla="*/ 0 h 685800"/>
                <a:gd name="connsiteX3" fmla="*/ 2190751 w 2190751"/>
                <a:gd name="connsiteY3" fmla="*/ 285750 h 685800"/>
                <a:gd name="connsiteX4" fmla="*/ 2172289 w 2190751"/>
                <a:gd name="connsiteY4" fmla="*/ 685800 h 685800"/>
                <a:gd name="connsiteX5" fmla="*/ 2172289 w 2190751"/>
                <a:gd name="connsiteY5" fmla="*/ 685800 h 685800"/>
                <a:gd name="connsiteX6" fmla="*/ 0 w 2190751"/>
                <a:gd name="connsiteY6" fmla="*/ 685800 h 685800"/>
                <a:gd name="connsiteX7" fmla="*/ 532812 w 2190751"/>
                <a:gd name="connsiteY7" fmla="*/ 342900 h 685800"/>
                <a:gd name="connsiteX8" fmla="*/ 0 w 2190751"/>
                <a:gd name="connsiteY8" fmla="*/ 0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90751" h="685800">
                  <a:moveTo>
                    <a:pt x="0" y="0"/>
                  </a:moveTo>
                  <a:lnTo>
                    <a:pt x="2172289" y="0"/>
                  </a:lnTo>
                  <a:lnTo>
                    <a:pt x="2172289" y="0"/>
                  </a:lnTo>
                  <a:lnTo>
                    <a:pt x="2190751" y="285750"/>
                  </a:lnTo>
                  <a:lnTo>
                    <a:pt x="2172289" y="685800"/>
                  </a:lnTo>
                  <a:lnTo>
                    <a:pt x="2172289" y="685800"/>
                  </a:lnTo>
                  <a:lnTo>
                    <a:pt x="0" y="685800"/>
                  </a:lnTo>
                  <a:lnTo>
                    <a:pt x="532812" y="3429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  <a:extLst>
                <a:ext uri="{C807C97D-BFC1-408E-A445-0C87EB9F89A2}">
                  <ask:lineSketchStyleProps xmlns:ask="http://schemas.microsoft.com/office/drawing/2018/sketchyshapes" sd="2996303169">
                    <a:custGeom>
                      <a:avLst/>
                      <a:gdLst>
                        <a:gd name="connsiteX0" fmla="*/ 0 w 3163887"/>
                        <a:gd name="connsiteY0" fmla="*/ 0 h 457893"/>
                        <a:gd name="connsiteX1" fmla="*/ 533328 w 3163887"/>
                        <a:gd name="connsiteY1" fmla="*/ 0 h 457893"/>
                        <a:gd name="connsiteX2" fmla="*/ 1098028 w 3163887"/>
                        <a:gd name="connsiteY2" fmla="*/ 0 h 457893"/>
                        <a:gd name="connsiteX3" fmla="*/ 1662729 w 3163887"/>
                        <a:gd name="connsiteY3" fmla="*/ 0 h 457893"/>
                        <a:gd name="connsiteX4" fmla="*/ 2321546 w 3163887"/>
                        <a:gd name="connsiteY4" fmla="*/ 0 h 457893"/>
                        <a:gd name="connsiteX5" fmla="*/ 3137224 w 3163887"/>
                        <a:gd name="connsiteY5" fmla="*/ 0 h 457893"/>
                        <a:gd name="connsiteX6" fmla="*/ 3137224 w 3163887"/>
                        <a:gd name="connsiteY6" fmla="*/ 0 h 457893"/>
                        <a:gd name="connsiteX7" fmla="*/ 3163887 w 3163887"/>
                        <a:gd name="connsiteY7" fmla="*/ 190788 h 457893"/>
                        <a:gd name="connsiteX8" fmla="*/ 3137224 w 3163887"/>
                        <a:gd name="connsiteY8" fmla="*/ 457893 h 457893"/>
                        <a:gd name="connsiteX9" fmla="*/ 3137224 w 3163887"/>
                        <a:gd name="connsiteY9" fmla="*/ 457893 h 457893"/>
                        <a:gd name="connsiteX10" fmla="*/ 2509779 w 3163887"/>
                        <a:gd name="connsiteY10" fmla="*/ 457893 h 457893"/>
                        <a:gd name="connsiteX11" fmla="*/ 1976451 w 3163887"/>
                        <a:gd name="connsiteY11" fmla="*/ 457893 h 457893"/>
                        <a:gd name="connsiteX12" fmla="*/ 1317634 w 3163887"/>
                        <a:gd name="connsiteY12" fmla="*/ 457893 h 457893"/>
                        <a:gd name="connsiteX13" fmla="*/ 690189 w 3163887"/>
                        <a:gd name="connsiteY13" fmla="*/ 457893 h 457893"/>
                        <a:gd name="connsiteX14" fmla="*/ 0 w 3163887"/>
                        <a:gd name="connsiteY14" fmla="*/ 457893 h 457893"/>
                        <a:gd name="connsiteX15" fmla="*/ 392439 w 3163887"/>
                        <a:gd name="connsiteY15" fmla="*/ 341130 h 457893"/>
                        <a:gd name="connsiteX16" fmla="*/ 769488 w 3163887"/>
                        <a:gd name="connsiteY16" fmla="*/ 228946 h 457893"/>
                        <a:gd name="connsiteX17" fmla="*/ 392439 w 3163887"/>
                        <a:gd name="connsiteY17" fmla="*/ 116762 h 457893"/>
                        <a:gd name="connsiteX18" fmla="*/ 0 w 3163887"/>
                        <a:gd name="connsiteY18" fmla="*/ 0 h 45789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</a:cxnLst>
                      <a:rect l="l" t="t" r="r" b="b"/>
                      <a:pathLst>
                        <a:path w="3163887" h="457893" fill="none" extrusionOk="0">
                          <a:moveTo>
                            <a:pt x="0" y="0"/>
                          </a:moveTo>
                          <a:cubicBezTo>
                            <a:pt x="109044" y="14352"/>
                            <a:pt x="305403" y="-13046"/>
                            <a:pt x="533328" y="0"/>
                          </a:cubicBezTo>
                          <a:cubicBezTo>
                            <a:pt x="761253" y="13046"/>
                            <a:pt x="918229" y="-683"/>
                            <a:pt x="1098028" y="0"/>
                          </a:cubicBezTo>
                          <a:cubicBezTo>
                            <a:pt x="1277827" y="683"/>
                            <a:pt x="1409110" y="15892"/>
                            <a:pt x="1662729" y="0"/>
                          </a:cubicBezTo>
                          <a:cubicBezTo>
                            <a:pt x="1916348" y="-15892"/>
                            <a:pt x="2025693" y="16794"/>
                            <a:pt x="2321546" y="0"/>
                          </a:cubicBezTo>
                          <a:cubicBezTo>
                            <a:pt x="2617399" y="-16794"/>
                            <a:pt x="2916127" y="-40058"/>
                            <a:pt x="3137224" y="0"/>
                          </a:cubicBezTo>
                          <a:lnTo>
                            <a:pt x="3137224" y="0"/>
                          </a:lnTo>
                          <a:cubicBezTo>
                            <a:pt x="3141657" y="47378"/>
                            <a:pt x="3157082" y="100969"/>
                            <a:pt x="3163887" y="190788"/>
                          </a:cubicBezTo>
                          <a:cubicBezTo>
                            <a:pt x="3144195" y="274083"/>
                            <a:pt x="3146527" y="327764"/>
                            <a:pt x="3137224" y="457893"/>
                          </a:cubicBezTo>
                          <a:lnTo>
                            <a:pt x="3137224" y="457893"/>
                          </a:lnTo>
                          <a:cubicBezTo>
                            <a:pt x="2827829" y="460184"/>
                            <a:pt x="2699140" y="458922"/>
                            <a:pt x="2509779" y="457893"/>
                          </a:cubicBezTo>
                          <a:cubicBezTo>
                            <a:pt x="2320419" y="456864"/>
                            <a:pt x="2175936" y="453061"/>
                            <a:pt x="1976451" y="457893"/>
                          </a:cubicBezTo>
                          <a:cubicBezTo>
                            <a:pt x="1776966" y="462725"/>
                            <a:pt x="1506280" y="463685"/>
                            <a:pt x="1317634" y="457893"/>
                          </a:cubicBezTo>
                          <a:cubicBezTo>
                            <a:pt x="1128988" y="452101"/>
                            <a:pt x="968210" y="448274"/>
                            <a:pt x="690189" y="457893"/>
                          </a:cubicBezTo>
                          <a:cubicBezTo>
                            <a:pt x="412169" y="467512"/>
                            <a:pt x="214261" y="480095"/>
                            <a:pt x="0" y="457893"/>
                          </a:cubicBezTo>
                          <a:cubicBezTo>
                            <a:pt x="118783" y="405114"/>
                            <a:pt x="194113" y="387325"/>
                            <a:pt x="392439" y="341130"/>
                          </a:cubicBezTo>
                          <a:cubicBezTo>
                            <a:pt x="590765" y="294935"/>
                            <a:pt x="625140" y="286647"/>
                            <a:pt x="769488" y="228946"/>
                          </a:cubicBezTo>
                          <a:cubicBezTo>
                            <a:pt x="634996" y="171203"/>
                            <a:pt x="555643" y="181288"/>
                            <a:pt x="392439" y="116762"/>
                          </a:cubicBezTo>
                          <a:cubicBezTo>
                            <a:pt x="229235" y="52237"/>
                            <a:pt x="138012" y="34865"/>
                            <a:pt x="0" y="0"/>
                          </a:cubicBezTo>
                          <a:close/>
                        </a:path>
                        <a:path w="3163887" h="457893" stroke="0" extrusionOk="0">
                          <a:moveTo>
                            <a:pt x="0" y="0"/>
                          </a:moveTo>
                          <a:cubicBezTo>
                            <a:pt x="161745" y="-24079"/>
                            <a:pt x="439286" y="-12926"/>
                            <a:pt x="596073" y="0"/>
                          </a:cubicBezTo>
                          <a:cubicBezTo>
                            <a:pt x="752860" y="12926"/>
                            <a:pt x="1001138" y="19860"/>
                            <a:pt x="1160773" y="0"/>
                          </a:cubicBezTo>
                          <a:cubicBezTo>
                            <a:pt x="1320408" y="-19860"/>
                            <a:pt x="1557984" y="-8986"/>
                            <a:pt x="1819590" y="0"/>
                          </a:cubicBezTo>
                          <a:cubicBezTo>
                            <a:pt x="2081196" y="8986"/>
                            <a:pt x="2171952" y="-24857"/>
                            <a:pt x="2415662" y="0"/>
                          </a:cubicBezTo>
                          <a:cubicBezTo>
                            <a:pt x="2659372" y="24857"/>
                            <a:pt x="2960219" y="3839"/>
                            <a:pt x="3137224" y="0"/>
                          </a:cubicBezTo>
                          <a:lnTo>
                            <a:pt x="3137224" y="0"/>
                          </a:lnTo>
                          <a:cubicBezTo>
                            <a:pt x="3149493" y="43607"/>
                            <a:pt x="3159403" y="134447"/>
                            <a:pt x="3163887" y="190788"/>
                          </a:cubicBezTo>
                          <a:cubicBezTo>
                            <a:pt x="3159292" y="286159"/>
                            <a:pt x="3138930" y="390022"/>
                            <a:pt x="3137224" y="457893"/>
                          </a:cubicBezTo>
                          <a:lnTo>
                            <a:pt x="3137224" y="457893"/>
                          </a:lnTo>
                          <a:cubicBezTo>
                            <a:pt x="2947533" y="423419"/>
                            <a:pt x="2725111" y="490191"/>
                            <a:pt x="2447035" y="457893"/>
                          </a:cubicBezTo>
                          <a:cubicBezTo>
                            <a:pt x="2168959" y="425595"/>
                            <a:pt x="2103391" y="453699"/>
                            <a:pt x="1788218" y="457893"/>
                          </a:cubicBezTo>
                          <a:cubicBezTo>
                            <a:pt x="1473045" y="462087"/>
                            <a:pt x="1425359" y="486143"/>
                            <a:pt x="1192145" y="457893"/>
                          </a:cubicBezTo>
                          <a:cubicBezTo>
                            <a:pt x="958931" y="429643"/>
                            <a:pt x="839617" y="456148"/>
                            <a:pt x="658817" y="457893"/>
                          </a:cubicBezTo>
                          <a:cubicBezTo>
                            <a:pt x="478017" y="459638"/>
                            <a:pt x="311201" y="429874"/>
                            <a:pt x="0" y="457893"/>
                          </a:cubicBezTo>
                          <a:cubicBezTo>
                            <a:pt x="156491" y="430119"/>
                            <a:pt x="287526" y="383961"/>
                            <a:pt x="361659" y="350288"/>
                          </a:cubicBezTo>
                          <a:cubicBezTo>
                            <a:pt x="435792" y="316615"/>
                            <a:pt x="620293" y="276313"/>
                            <a:pt x="769488" y="228946"/>
                          </a:cubicBezTo>
                          <a:cubicBezTo>
                            <a:pt x="611165" y="178867"/>
                            <a:pt x="555307" y="174177"/>
                            <a:pt x="377049" y="112184"/>
                          </a:cubicBezTo>
                          <a:cubicBezTo>
                            <a:pt x="198791" y="50191"/>
                            <a:pt x="84988" y="14402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cxnSp>
          <p:nvCxnSpPr>
            <p:cNvPr id="37" name="Connecteur droit 36">
              <a:extLst>
                <a:ext uri="{FF2B5EF4-FFF2-40B4-BE49-F238E27FC236}">
                  <a16:creationId xmlns:a16="http://schemas.microsoft.com/office/drawing/2014/main" id="{ADA84B1C-583F-BA42-82D8-66FED20A96E8}"/>
                </a:ext>
              </a:extLst>
            </p:cNvPr>
            <p:cNvCxnSpPr>
              <a:cxnSpLocks/>
            </p:cNvCxnSpPr>
            <p:nvPr/>
          </p:nvCxnSpPr>
          <p:spPr>
            <a:xfrm>
              <a:off x="10300" y="6463753"/>
              <a:ext cx="307200" cy="288298"/>
            </a:xfrm>
            <a:prstGeom prst="line">
              <a:avLst/>
            </a:prstGeom>
            <a:ln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ZoneTexte 41">
              <a:extLst>
                <a:ext uri="{FF2B5EF4-FFF2-40B4-BE49-F238E27FC236}">
                  <a16:creationId xmlns:a16="http://schemas.microsoft.com/office/drawing/2014/main" id="{2DBBE0CC-7096-410C-B3C9-90E0BE8EC0FC}"/>
                </a:ext>
              </a:extLst>
            </p:cNvPr>
            <p:cNvSpPr txBox="1"/>
            <p:nvPr/>
          </p:nvSpPr>
          <p:spPr>
            <a:xfrm>
              <a:off x="-71311" y="6080009"/>
              <a:ext cx="25022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>
                  <a:solidFill>
                    <a:srgbClr val="FFC000"/>
                  </a:solidFill>
                  <a:latin typeface="Watermelon Script Demo" pitchFamily="2" charset="0"/>
                  <a:ea typeface="Clensey" panose="02000603000000000000" pitchFamily="2" charset="0"/>
                </a:rPr>
                <a:t>Histoire - géographie</a:t>
              </a:r>
            </a:p>
          </p:txBody>
        </p:sp>
      </p:grpSp>
      <p:sp>
        <p:nvSpPr>
          <p:cNvPr id="43" name="ZoneTexte 42">
            <a:extLst>
              <a:ext uri="{FF2B5EF4-FFF2-40B4-BE49-F238E27FC236}">
                <a16:creationId xmlns:a16="http://schemas.microsoft.com/office/drawing/2014/main" id="{DD8528D1-FEC5-450D-97C8-57BF55E14863}"/>
              </a:ext>
            </a:extLst>
          </p:cNvPr>
          <p:cNvSpPr txBox="1"/>
          <p:nvPr/>
        </p:nvSpPr>
        <p:spPr>
          <a:xfrm>
            <a:off x="96016" y="5383218"/>
            <a:ext cx="1313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7030A0"/>
                </a:solidFill>
                <a:latin typeface="Watermelon Script Demo" pitchFamily="2" charset="0"/>
                <a:ea typeface="Clensey" panose="02000603000000000000" pitchFamily="2" charset="0"/>
              </a:rPr>
              <a:t>Anglais</a:t>
            </a:r>
          </a:p>
        </p:txBody>
      </p:sp>
      <p:pic>
        <p:nvPicPr>
          <p:cNvPr id="32" name="Image 31">
            <a:extLst>
              <a:ext uri="{FF2B5EF4-FFF2-40B4-BE49-F238E27FC236}">
                <a16:creationId xmlns:a16="http://schemas.microsoft.com/office/drawing/2014/main" id="{A3CFF065-9997-4629-B4F9-EA35664B987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33180" y="5062796"/>
            <a:ext cx="742950" cy="695325"/>
          </a:xfrm>
          <a:prstGeom prst="rect">
            <a:avLst/>
          </a:prstGeom>
        </p:spPr>
      </p:pic>
      <p:sp>
        <p:nvSpPr>
          <p:cNvPr id="44" name="ZoneTexte 43">
            <a:extLst>
              <a:ext uri="{FF2B5EF4-FFF2-40B4-BE49-F238E27FC236}">
                <a16:creationId xmlns:a16="http://schemas.microsoft.com/office/drawing/2014/main" id="{B0E714ED-F9EB-4922-82B7-1430C455418B}"/>
              </a:ext>
            </a:extLst>
          </p:cNvPr>
          <p:cNvSpPr txBox="1"/>
          <p:nvPr/>
        </p:nvSpPr>
        <p:spPr>
          <a:xfrm>
            <a:off x="607896" y="1924887"/>
            <a:ext cx="2906247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u="sng" dirty="0">
                <a:latin typeface="Script cole" panose="00000400000000000000" pitchFamily="2" charset="0"/>
              </a:rPr>
              <a:t>Orthographe : 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fr-FR" sz="1100" dirty="0">
                <a:latin typeface="Script cole" panose="00000400000000000000" pitchFamily="2" charset="0"/>
              </a:rPr>
              <a:t>Dictée 11 : La vague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fr-FR" sz="1100" dirty="0">
                <a:latin typeface="Script cole" panose="00000400000000000000" pitchFamily="2" charset="0"/>
              </a:rPr>
              <a:t>Dictée 12 : la légende Arthurienne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fr-FR" sz="1100" dirty="0">
                <a:latin typeface="Script cole" panose="00000400000000000000" pitchFamily="2" charset="0"/>
              </a:rPr>
              <a:t>Dictée 13 : Le bassin des nymphéas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fr-FR" sz="1100" dirty="0">
                <a:latin typeface="Script cole" panose="00000400000000000000" pitchFamily="2" charset="0"/>
              </a:rPr>
              <a:t>Dictées caviardées</a:t>
            </a:r>
          </a:p>
          <a:p>
            <a:endParaRPr lang="fr-FR" sz="1100" dirty="0">
              <a:latin typeface="Script cole" panose="00000400000000000000" pitchFamily="2" charset="0"/>
            </a:endParaRPr>
          </a:p>
          <a:p>
            <a:r>
              <a:rPr lang="fr-FR" sz="1100" u="sng" dirty="0">
                <a:latin typeface="Script cole" panose="00000400000000000000" pitchFamily="2" charset="0"/>
              </a:rPr>
              <a:t>Grammaire / Conjugaison :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fr-FR" sz="1100" dirty="0">
                <a:latin typeface="Script cole" panose="00000400000000000000" pitchFamily="2" charset="0"/>
              </a:rPr>
              <a:t>Le passé composé avec avoir (</a:t>
            </a:r>
            <a:r>
              <a:rPr lang="fr-FR" sz="1100" dirty="0" err="1">
                <a:latin typeface="Script cole" panose="00000400000000000000" pitchFamily="2" charset="0"/>
              </a:rPr>
              <a:t>révis</a:t>
            </a:r>
            <a:r>
              <a:rPr lang="fr-FR" sz="1100" dirty="0">
                <a:latin typeface="Script cole" panose="00000400000000000000" pitchFamily="2" charset="0"/>
              </a:rPr>
              <a:t>.)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fr-FR" sz="1100" dirty="0">
                <a:latin typeface="Script cole" panose="00000400000000000000" pitchFamily="2" charset="0"/>
              </a:rPr>
              <a:t>Le passé composé avec être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fr-FR" sz="1100" dirty="0">
                <a:latin typeface="Script cole" panose="00000400000000000000" pitchFamily="2" charset="0"/>
              </a:rPr>
              <a:t>L’attribut du sujet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fr-FR" sz="1100" dirty="0">
                <a:latin typeface="Script cole" panose="00000400000000000000" pitchFamily="2" charset="0"/>
              </a:rPr>
              <a:t>Le complément du nom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fr-FR" sz="1100" dirty="0">
                <a:latin typeface="Script cole" panose="00000400000000000000" pitchFamily="2" charset="0"/>
              </a:rPr>
              <a:t>Le futur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fr-FR" sz="1100" dirty="0">
                <a:latin typeface="Script cole" panose="00000400000000000000" pitchFamily="2" charset="0"/>
              </a:rPr>
              <a:t>Le passé simple</a:t>
            </a:r>
          </a:p>
          <a:p>
            <a:endParaRPr lang="fr-FR" sz="1100" dirty="0">
              <a:latin typeface="Script cole" panose="00000400000000000000" pitchFamily="2" charset="0"/>
            </a:endParaRPr>
          </a:p>
          <a:p>
            <a:r>
              <a:rPr lang="fr-FR" sz="1100" u="sng" dirty="0">
                <a:latin typeface="Script cole" panose="00000400000000000000" pitchFamily="2" charset="0"/>
              </a:rPr>
              <a:t>Lecture : 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fr-FR" sz="1100" dirty="0">
                <a:latin typeface="Script cole" panose="00000400000000000000" pitchFamily="2" charset="0"/>
              </a:rPr>
              <a:t>Le roi foudroyé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fr-FR" sz="1100" dirty="0">
                <a:latin typeface="Script cole" panose="00000400000000000000" pitchFamily="2" charset="0"/>
              </a:rPr>
              <a:t> L’incroyable destin de T. Pesquet</a:t>
            </a: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7BD88BF9-309C-4509-8B4C-2AB0A92D4190}"/>
              </a:ext>
            </a:extLst>
          </p:cNvPr>
          <p:cNvSpPr txBox="1"/>
          <p:nvPr/>
        </p:nvSpPr>
        <p:spPr>
          <a:xfrm>
            <a:off x="4183101" y="6577587"/>
            <a:ext cx="2906247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100" u="sng" dirty="0">
              <a:latin typeface="Script cole" panose="00000400000000000000" pitchFamily="2" charset="0"/>
            </a:endParaRPr>
          </a:p>
          <a:p>
            <a:r>
              <a:rPr lang="fr-FR" sz="1100" u="sng" dirty="0">
                <a:latin typeface="Script cole" panose="00000400000000000000" pitchFamily="2" charset="0"/>
              </a:rPr>
              <a:t>Histoire : 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fr-FR" sz="1100" dirty="0">
                <a:latin typeface="Script cole" panose="00000400000000000000" pitchFamily="2" charset="0"/>
              </a:rPr>
              <a:t>La fin de l’Empire de Charlemagne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fr-FR" sz="1100" dirty="0">
                <a:latin typeface="Script cole" panose="00000400000000000000" pitchFamily="2" charset="0"/>
              </a:rPr>
              <a:t>Le temps des rois (introduction)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fr-FR" sz="1100" dirty="0">
                <a:latin typeface="Script cole" panose="00000400000000000000" pitchFamily="2" charset="0"/>
              </a:rPr>
              <a:t>Louis IX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fr-FR" sz="1100" dirty="0">
                <a:latin typeface="Script cole" panose="00000400000000000000" pitchFamily="2" charset="0"/>
              </a:rPr>
              <a:t>Henri IV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fr-FR" sz="1100" dirty="0">
                <a:latin typeface="Script cole" panose="00000400000000000000" pitchFamily="2" charset="0"/>
              </a:rPr>
              <a:t>François 1</a:t>
            </a:r>
            <a:r>
              <a:rPr lang="fr-FR" sz="1100" baseline="30000" dirty="0">
                <a:latin typeface="Script cole" panose="00000400000000000000" pitchFamily="2" charset="0"/>
              </a:rPr>
              <a:t>er</a:t>
            </a:r>
            <a:endParaRPr lang="fr-FR" sz="1100" dirty="0">
              <a:latin typeface="Script cole" panose="00000400000000000000" pitchFamily="2" charset="0"/>
            </a:endParaRP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fr-FR" sz="1100" dirty="0">
                <a:latin typeface="Script cole" panose="00000400000000000000" pitchFamily="2" charset="0"/>
              </a:rPr>
              <a:t>Louis XIV</a:t>
            </a:r>
          </a:p>
          <a:p>
            <a:endParaRPr lang="fr-FR" sz="1100" u="sng" dirty="0">
              <a:latin typeface="Script cole" panose="00000400000000000000" pitchFamily="2" charset="0"/>
            </a:endParaRPr>
          </a:p>
          <a:p>
            <a:endParaRPr lang="fr-FR" sz="1100" u="sng" dirty="0">
              <a:latin typeface="Script cole" panose="00000400000000000000" pitchFamily="2" charset="0"/>
            </a:endParaRPr>
          </a:p>
          <a:p>
            <a:r>
              <a:rPr lang="fr-FR" sz="1100" u="sng" dirty="0">
                <a:latin typeface="Script cole" panose="00000400000000000000" pitchFamily="2" charset="0"/>
              </a:rPr>
              <a:t>Géographie : 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fr-FR" sz="1100" dirty="0">
                <a:latin typeface="Script cole" panose="00000400000000000000" pitchFamily="2" charset="0"/>
              </a:rPr>
              <a:t>Communiquer d’un bout à l’autre de la planète : un monde de réseaux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fr-FR" sz="1100" dirty="0">
                <a:latin typeface="Script cole" panose="00000400000000000000" pitchFamily="2" charset="0"/>
              </a:rPr>
              <a:t>Se loger, travailler </a:t>
            </a:r>
          </a:p>
          <a:p>
            <a:pPr marL="171450" indent="96838">
              <a:buFont typeface="Wingdings" panose="05000000000000000000" pitchFamily="2" charset="2"/>
              <a:buChar char="Ø"/>
            </a:pPr>
            <a:r>
              <a:rPr lang="fr-FR" sz="1100" dirty="0">
                <a:latin typeface="Script cole" panose="00000400000000000000" pitchFamily="2" charset="0"/>
              </a:rPr>
              <a:t>Les espaces urbains</a:t>
            </a:r>
          </a:p>
          <a:p>
            <a:pPr marL="171450" indent="96838">
              <a:buFont typeface="Wingdings" panose="05000000000000000000" pitchFamily="2" charset="2"/>
              <a:buChar char="Ø"/>
            </a:pPr>
            <a:r>
              <a:rPr lang="fr-FR" sz="1100" dirty="0">
                <a:latin typeface="Script cole" panose="00000400000000000000" pitchFamily="2" charset="0"/>
              </a:rPr>
              <a:t>Les espaces touristiques</a:t>
            </a:r>
          </a:p>
          <a:p>
            <a:pPr marL="171450" indent="96838">
              <a:buFont typeface="Wingdings" panose="05000000000000000000" pitchFamily="2" charset="2"/>
              <a:buChar char="Ø"/>
            </a:pPr>
            <a:r>
              <a:rPr lang="fr-FR" sz="1100" dirty="0">
                <a:latin typeface="Script cole" panose="00000400000000000000" pitchFamily="2" charset="0"/>
              </a:rPr>
              <a:t>Les espaces de production</a:t>
            </a:r>
          </a:p>
        </p:txBody>
      </p:sp>
      <p:pic>
        <p:nvPicPr>
          <p:cNvPr id="54" name="Image 53">
            <a:extLst>
              <a:ext uri="{FF2B5EF4-FFF2-40B4-BE49-F238E27FC236}">
                <a16:creationId xmlns:a16="http://schemas.microsoft.com/office/drawing/2014/main" id="{5602151A-3B18-46D5-93B5-94767484973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0691" t="55000" r="24796" b="17499"/>
          <a:stretch/>
        </p:blipFill>
        <p:spPr>
          <a:xfrm>
            <a:off x="5646058" y="7320660"/>
            <a:ext cx="1737155" cy="737724"/>
          </a:xfrm>
          <a:prstGeom prst="rect">
            <a:avLst/>
          </a:prstGeom>
        </p:spPr>
      </p:pic>
      <p:pic>
        <p:nvPicPr>
          <p:cNvPr id="60" name="Image 59">
            <a:extLst>
              <a:ext uri="{FF2B5EF4-FFF2-40B4-BE49-F238E27FC236}">
                <a16:creationId xmlns:a16="http://schemas.microsoft.com/office/drawing/2014/main" id="{68E24EAB-1CFF-4CF0-BA52-D51902822F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825179">
            <a:off x="6537043" y="8902213"/>
            <a:ext cx="783710" cy="567906"/>
          </a:xfrm>
          <a:prstGeom prst="rect">
            <a:avLst/>
          </a:prstGeom>
        </p:spPr>
      </p:pic>
      <p:sp>
        <p:nvSpPr>
          <p:cNvPr id="61" name="ZoneTexte 60">
            <a:extLst>
              <a:ext uri="{FF2B5EF4-FFF2-40B4-BE49-F238E27FC236}">
                <a16:creationId xmlns:a16="http://schemas.microsoft.com/office/drawing/2014/main" id="{4CF06720-4442-4355-B1F9-4CB320214D23}"/>
              </a:ext>
            </a:extLst>
          </p:cNvPr>
          <p:cNvSpPr txBox="1"/>
          <p:nvPr/>
        </p:nvSpPr>
        <p:spPr>
          <a:xfrm>
            <a:off x="118615" y="7449534"/>
            <a:ext cx="1331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FF0066"/>
                </a:solidFill>
                <a:latin typeface="Watermelon Script Demo" pitchFamily="2" charset="0"/>
                <a:ea typeface="Clensey" panose="02000603000000000000" pitchFamily="2" charset="0"/>
              </a:rPr>
              <a:t>EPS</a:t>
            </a:r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2CBDF565-918A-4B0C-9D4F-00720F4AF1EF}"/>
              </a:ext>
            </a:extLst>
          </p:cNvPr>
          <p:cNvSpPr txBox="1"/>
          <p:nvPr/>
        </p:nvSpPr>
        <p:spPr>
          <a:xfrm>
            <a:off x="530921" y="7856268"/>
            <a:ext cx="290624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100" u="sng" dirty="0">
              <a:latin typeface="Script cole" panose="00000400000000000000" pitchFamily="2" charset="0"/>
            </a:endParaRPr>
          </a:p>
          <a:p>
            <a:r>
              <a:rPr lang="fr-FR" sz="1100" u="sng" dirty="0">
                <a:latin typeface="Script cole" panose="00000400000000000000" pitchFamily="2" charset="0"/>
              </a:rPr>
              <a:t>Athlétisme : 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fr-FR" sz="1100" dirty="0">
                <a:latin typeface="Script cole" panose="00000400000000000000" pitchFamily="2" charset="0"/>
              </a:rPr>
              <a:t>Relais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fr-FR" sz="1100" dirty="0">
                <a:latin typeface="Script cole" panose="00000400000000000000" pitchFamily="2" charset="0"/>
              </a:rPr>
              <a:t>Lancer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fr-FR" sz="1100" dirty="0">
                <a:latin typeface="Script cole" panose="00000400000000000000" pitchFamily="2" charset="0"/>
              </a:rPr>
              <a:t>Saut</a:t>
            </a:r>
          </a:p>
        </p:txBody>
      </p:sp>
      <p:pic>
        <p:nvPicPr>
          <p:cNvPr id="67" name="Image 66">
            <a:extLst>
              <a:ext uri="{FF2B5EF4-FFF2-40B4-BE49-F238E27FC236}">
                <a16:creationId xmlns:a16="http://schemas.microsoft.com/office/drawing/2014/main" id="{B2273515-4735-46A2-B1C2-1527387F6BE9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6831" y="7357543"/>
            <a:ext cx="732482" cy="783248"/>
          </a:xfrm>
          <a:prstGeom prst="rect">
            <a:avLst/>
          </a:prstGeom>
        </p:spPr>
      </p:pic>
      <p:sp>
        <p:nvSpPr>
          <p:cNvPr id="68" name="Rectangle : coins arrondis 67">
            <a:extLst>
              <a:ext uri="{FF2B5EF4-FFF2-40B4-BE49-F238E27FC236}">
                <a16:creationId xmlns:a16="http://schemas.microsoft.com/office/drawing/2014/main" id="{30A8C208-99D8-4C3B-AF02-27421543F214}"/>
              </a:ext>
            </a:extLst>
          </p:cNvPr>
          <p:cNvSpPr/>
          <p:nvPr/>
        </p:nvSpPr>
        <p:spPr>
          <a:xfrm>
            <a:off x="337017" y="8889400"/>
            <a:ext cx="3697443" cy="1714226"/>
          </a:xfrm>
          <a:prstGeom prst="roundRect">
            <a:avLst/>
          </a:prstGeom>
          <a:noFill/>
          <a:ln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2441405218">
                  <a:custGeom>
                    <a:avLst/>
                    <a:gdLst>
                      <a:gd name="connsiteX0" fmla="*/ 0 w 3697443"/>
                      <a:gd name="connsiteY0" fmla="*/ 285710 h 1714226"/>
                      <a:gd name="connsiteX1" fmla="*/ 285710 w 3697443"/>
                      <a:gd name="connsiteY1" fmla="*/ 0 h 1714226"/>
                      <a:gd name="connsiteX2" fmla="*/ 879654 w 3697443"/>
                      <a:gd name="connsiteY2" fmla="*/ 0 h 1714226"/>
                      <a:gd name="connsiteX3" fmla="*/ 1567379 w 3697443"/>
                      <a:gd name="connsiteY3" fmla="*/ 0 h 1714226"/>
                      <a:gd name="connsiteX4" fmla="*/ 2098803 w 3697443"/>
                      <a:gd name="connsiteY4" fmla="*/ 0 h 1714226"/>
                      <a:gd name="connsiteX5" fmla="*/ 2755268 w 3697443"/>
                      <a:gd name="connsiteY5" fmla="*/ 0 h 1714226"/>
                      <a:gd name="connsiteX6" fmla="*/ 3411733 w 3697443"/>
                      <a:gd name="connsiteY6" fmla="*/ 0 h 1714226"/>
                      <a:gd name="connsiteX7" fmla="*/ 3697443 w 3697443"/>
                      <a:gd name="connsiteY7" fmla="*/ 285710 h 1714226"/>
                      <a:gd name="connsiteX8" fmla="*/ 3697443 w 3697443"/>
                      <a:gd name="connsiteY8" fmla="*/ 822829 h 1714226"/>
                      <a:gd name="connsiteX9" fmla="*/ 3697443 w 3697443"/>
                      <a:gd name="connsiteY9" fmla="*/ 1428516 h 1714226"/>
                      <a:gd name="connsiteX10" fmla="*/ 3411733 w 3697443"/>
                      <a:gd name="connsiteY10" fmla="*/ 1714226 h 1714226"/>
                      <a:gd name="connsiteX11" fmla="*/ 2817789 w 3697443"/>
                      <a:gd name="connsiteY11" fmla="*/ 1714226 h 1714226"/>
                      <a:gd name="connsiteX12" fmla="*/ 2130064 w 3697443"/>
                      <a:gd name="connsiteY12" fmla="*/ 1714226 h 1714226"/>
                      <a:gd name="connsiteX13" fmla="*/ 1504859 w 3697443"/>
                      <a:gd name="connsiteY13" fmla="*/ 1714226 h 1714226"/>
                      <a:gd name="connsiteX14" fmla="*/ 848394 w 3697443"/>
                      <a:gd name="connsiteY14" fmla="*/ 1714226 h 1714226"/>
                      <a:gd name="connsiteX15" fmla="*/ 285710 w 3697443"/>
                      <a:gd name="connsiteY15" fmla="*/ 1714226 h 1714226"/>
                      <a:gd name="connsiteX16" fmla="*/ 0 w 3697443"/>
                      <a:gd name="connsiteY16" fmla="*/ 1428516 h 1714226"/>
                      <a:gd name="connsiteX17" fmla="*/ 0 w 3697443"/>
                      <a:gd name="connsiteY17" fmla="*/ 891397 h 1714226"/>
                      <a:gd name="connsiteX18" fmla="*/ 0 w 3697443"/>
                      <a:gd name="connsiteY18" fmla="*/ 285710 h 17142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3697443" h="1714226" extrusionOk="0">
                        <a:moveTo>
                          <a:pt x="0" y="285710"/>
                        </a:moveTo>
                        <a:cubicBezTo>
                          <a:pt x="-14501" y="138586"/>
                          <a:pt x="134144" y="-1358"/>
                          <a:pt x="285710" y="0"/>
                        </a:cubicBezTo>
                        <a:cubicBezTo>
                          <a:pt x="457093" y="5729"/>
                          <a:pt x="672845" y="8215"/>
                          <a:pt x="879654" y="0"/>
                        </a:cubicBezTo>
                        <a:cubicBezTo>
                          <a:pt x="1086463" y="-8215"/>
                          <a:pt x="1303834" y="-5337"/>
                          <a:pt x="1567379" y="0"/>
                        </a:cubicBezTo>
                        <a:cubicBezTo>
                          <a:pt x="1830924" y="5337"/>
                          <a:pt x="1954207" y="17946"/>
                          <a:pt x="2098803" y="0"/>
                        </a:cubicBezTo>
                        <a:cubicBezTo>
                          <a:pt x="2243399" y="-17946"/>
                          <a:pt x="2543101" y="18586"/>
                          <a:pt x="2755268" y="0"/>
                        </a:cubicBezTo>
                        <a:cubicBezTo>
                          <a:pt x="2967436" y="-18586"/>
                          <a:pt x="3145185" y="32167"/>
                          <a:pt x="3411733" y="0"/>
                        </a:cubicBezTo>
                        <a:cubicBezTo>
                          <a:pt x="3573807" y="-16026"/>
                          <a:pt x="3725233" y="121616"/>
                          <a:pt x="3697443" y="285710"/>
                        </a:cubicBezTo>
                        <a:cubicBezTo>
                          <a:pt x="3679114" y="502603"/>
                          <a:pt x="3704040" y="704770"/>
                          <a:pt x="3697443" y="822829"/>
                        </a:cubicBezTo>
                        <a:cubicBezTo>
                          <a:pt x="3690846" y="940888"/>
                          <a:pt x="3704502" y="1151359"/>
                          <a:pt x="3697443" y="1428516"/>
                        </a:cubicBezTo>
                        <a:cubicBezTo>
                          <a:pt x="3685001" y="1573615"/>
                          <a:pt x="3567762" y="1675586"/>
                          <a:pt x="3411733" y="1714226"/>
                        </a:cubicBezTo>
                        <a:cubicBezTo>
                          <a:pt x="3153449" y="1724707"/>
                          <a:pt x="3059339" y="1731349"/>
                          <a:pt x="2817789" y="1714226"/>
                        </a:cubicBezTo>
                        <a:cubicBezTo>
                          <a:pt x="2576239" y="1697103"/>
                          <a:pt x="2453044" y="1712526"/>
                          <a:pt x="2130064" y="1714226"/>
                        </a:cubicBezTo>
                        <a:cubicBezTo>
                          <a:pt x="1807085" y="1715926"/>
                          <a:pt x="1815079" y="1719557"/>
                          <a:pt x="1504859" y="1714226"/>
                        </a:cubicBezTo>
                        <a:cubicBezTo>
                          <a:pt x="1194639" y="1708895"/>
                          <a:pt x="1086578" y="1743440"/>
                          <a:pt x="848394" y="1714226"/>
                        </a:cubicBezTo>
                        <a:cubicBezTo>
                          <a:pt x="610211" y="1685012"/>
                          <a:pt x="516572" y="1731464"/>
                          <a:pt x="285710" y="1714226"/>
                        </a:cubicBezTo>
                        <a:cubicBezTo>
                          <a:pt x="107253" y="1731406"/>
                          <a:pt x="-7789" y="1572162"/>
                          <a:pt x="0" y="1428516"/>
                        </a:cubicBezTo>
                        <a:cubicBezTo>
                          <a:pt x="16002" y="1252582"/>
                          <a:pt x="-6151" y="1158830"/>
                          <a:pt x="0" y="891397"/>
                        </a:cubicBezTo>
                        <a:cubicBezTo>
                          <a:pt x="6151" y="623964"/>
                          <a:pt x="-17917" y="561689"/>
                          <a:pt x="0" y="28571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69" name="Groupe 68">
            <a:extLst>
              <a:ext uri="{FF2B5EF4-FFF2-40B4-BE49-F238E27FC236}">
                <a16:creationId xmlns:a16="http://schemas.microsoft.com/office/drawing/2014/main" id="{9AF96458-011E-4955-B3FB-0901CF964247}"/>
              </a:ext>
            </a:extLst>
          </p:cNvPr>
          <p:cNvGrpSpPr/>
          <p:nvPr/>
        </p:nvGrpSpPr>
        <p:grpSpPr>
          <a:xfrm>
            <a:off x="48852" y="8961357"/>
            <a:ext cx="2076450" cy="925250"/>
            <a:chOff x="73386" y="8062609"/>
            <a:chExt cx="2076450" cy="718376"/>
          </a:xfrm>
        </p:grpSpPr>
        <p:sp>
          <p:nvSpPr>
            <p:cNvPr id="70" name="Flèche droite à entaille 19">
              <a:extLst>
                <a:ext uri="{FF2B5EF4-FFF2-40B4-BE49-F238E27FC236}">
                  <a16:creationId xmlns:a16="http://schemas.microsoft.com/office/drawing/2014/main" id="{3A467C9F-AC1F-4BC7-A272-0AD5EABA36DC}"/>
                </a:ext>
              </a:extLst>
            </p:cNvPr>
            <p:cNvSpPr/>
            <p:nvPr/>
          </p:nvSpPr>
          <p:spPr>
            <a:xfrm rot="10800000">
              <a:off x="73386" y="8062609"/>
              <a:ext cx="2076450" cy="571500"/>
            </a:xfrm>
            <a:custGeom>
              <a:avLst/>
              <a:gdLst>
                <a:gd name="connsiteX0" fmla="*/ 0 w 2705101"/>
                <a:gd name="connsiteY0" fmla="*/ 0 h 685800"/>
                <a:gd name="connsiteX1" fmla="*/ 2172289 w 2705101"/>
                <a:gd name="connsiteY1" fmla="*/ 0 h 685800"/>
                <a:gd name="connsiteX2" fmla="*/ 2172289 w 2705101"/>
                <a:gd name="connsiteY2" fmla="*/ 0 h 685800"/>
                <a:gd name="connsiteX3" fmla="*/ 2705101 w 2705101"/>
                <a:gd name="connsiteY3" fmla="*/ 342900 h 685800"/>
                <a:gd name="connsiteX4" fmla="*/ 2172289 w 2705101"/>
                <a:gd name="connsiteY4" fmla="*/ 685800 h 685800"/>
                <a:gd name="connsiteX5" fmla="*/ 2172289 w 2705101"/>
                <a:gd name="connsiteY5" fmla="*/ 685800 h 685800"/>
                <a:gd name="connsiteX6" fmla="*/ 0 w 2705101"/>
                <a:gd name="connsiteY6" fmla="*/ 685800 h 685800"/>
                <a:gd name="connsiteX7" fmla="*/ 532812 w 2705101"/>
                <a:gd name="connsiteY7" fmla="*/ 342900 h 685800"/>
                <a:gd name="connsiteX8" fmla="*/ 0 w 2705101"/>
                <a:gd name="connsiteY8" fmla="*/ 0 h 685800"/>
                <a:gd name="connsiteX0" fmla="*/ 0 w 2190751"/>
                <a:gd name="connsiteY0" fmla="*/ 0 h 685800"/>
                <a:gd name="connsiteX1" fmla="*/ 2172289 w 2190751"/>
                <a:gd name="connsiteY1" fmla="*/ 0 h 685800"/>
                <a:gd name="connsiteX2" fmla="*/ 2172289 w 2190751"/>
                <a:gd name="connsiteY2" fmla="*/ 0 h 685800"/>
                <a:gd name="connsiteX3" fmla="*/ 2190751 w 2190751"/>
                <a:gd name="connsiteY3" fmla="*/ 285750 h 685800"/>
                <a:gd name="connsiteX4" fmla="*/ 2172289 w 2190751"/>
                <a:gd name="connsiteY4" fmla="*/ 685800 h 685800"/>
                <a:gd name="connsiteX5" fmla="*/ 2172289 w 2190751"/>
                <a:gd name="connsiteY5" fmla="*/ 685800 h 685800"/>
                <a:gd name="connsiteX6" fmla="*/ 0 w 2190751"/>
                <a:gd name="connsiteY6" fmla="*/ 685800 h 685800"/>
                <a:gd name="connsiteX7" fmla="*/ 532812 w 2190751"/>
                <a:gd name="connsiteY7" fmla="*/ 342900 h 685800"/>
                <a:gd name="connsiteX8" fmla="*/ 0 w 2190751"/>
                <a:gd name="connsiteY8" fmla="*/ 0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90751" h="685800">
                  <a:moveTo>
                    <a:pt x="0" y="0"/>
                  </a:moveTo>
                  <a:lnTo>
                    <a:pt x="2172289" y="0"/>
                  </a:lnTo>
                  <a:lnTo>
                    <a:pt x="2172289" y="0"/>
                  </a:lnTo>
                  <a:lnTo>
                    <a:pt x="2190751" y="285750"/>
                  </a:lnTo>
                  <a:lnTo>
                    <a:pt x="2172289" y="685800"/>
                  </a:lnTo>
                  <a:lnTo>
                    <a:pt x="2172289" y="685800"/>
                  </a:lnTo>
                  <a:lnTo>
                    <a:pt x="0" y="685800"/>
                  </a:lnTo>
                  <a:lnTo>
                    <a:pt x="532812" y="3429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  <a:extLst>
                <a:ext uri="{C807C97D-BFC1-408E-A445-0C87EB9F89A2}">
                  <ask:lineSketchStyleProps xmlns:ask="http://schemas.microsoft.com/office/drawing/2018/sketchyshapes" sd="2996303169">
                    <a:custGeom>
                      <a:avLst/>
                      <a:gdLst>
                        <a:gd name="connsiteX0" fmla="*/ 0 w 2076450"/>
                        <a:gd name="connsiteY0" fmla="*/ 0 h 736077"/>
                        <a:gd name="connsiteX1" fmla="*/ 645138 w 2076450"/>
                        <a:gd name="connsiteY1" fmla="*/ 0 h 736077"/>
                        <a:gd name="connsiteX2" fmla="*/ 1352044 w 2076450"/>
                        <a:gd name="connsiteY2" fmla="*/ 0 h 736077"/>
                        <a:gd name="connsiteX3" fmla="*/ 2058951 w 2076450"/>
                        <a:gd name="connsiteY3" fmla="*/ 0 h 736077"/>
                        <a:gd name="connsiteX4" fmla="*/ 2058951 w 2076450"/>
                        <a:gd name="connsiteY4" fmla="*/ 0 h 736077"/>
                        <a:gd name="connsiteX5" fmla="*/ 2076450 w 2076450"/>
                        <a:gd name="connsiteY5" fmla="*/ 306698 h 736077"/>
                        <a:gd name="connsiteX6" fmla="*/ 2058951 w 2076450"/>
                        <a:gd name="connsiteY6" fmla="*/ 736077 h 736077"/>
                        <a:gd name="connsiteX7" fmla="*/ 2058951 w 2076450"/>
                        <a:gd name="connsiteY7" fmla="*/ 736077 h 736077"/>
                        <a:gd name="connsiteX8" fmla="*/ 1434403 w 2076450"/>
                        <a:gd name="connsiteY8" fmla="*/ 736077 h 736077"/>
                        <a:gd name="connsiteX9" fmla="*/ 789265 w 2076450"/>
                        <a:gd name="connsiteY9" fmla="*/ 736077 h 736077"/>
                        <a:gd name="connsiteX10" fmla="*/ 0 w 2076450"/>
                        <a:gd name="connsiteY10" fmla="*/ 736077 h 736077"/>
                        <a:gd name="connsiteX11" fmla="*/ 505012 w 2076450"/>
                        <a:gd name="connsiteY11" fmla="*/ 368038 h 736077"/>
                        <a:gd name="connsiteX12" fmla="*/ 0 w 2076450"/>
                        <a:gd name="connsiteY12" fmla="*/ 0 h 7360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2076450" h="736077" fill="none" extrusionOk="0">
                          <a:moveTo>
                            <a:pt x="0" y="0"/>
                          </a:moveTo>
                          <a:cubicBezTo>
                            <a:pt x="315702" y="31948"/>
                            <a:pt x="398063" y="528"/>
                            <a:pt x="645138" y="0"/>
                          </a:cubicBezTo>
                          <a:cubicBezTo>
                            <a:pt x="892213" y="-528"/>
                            <a:pt x="1144266" y="6313"/>
                            <a:pt x="1352044" y="0"/>
                          </a:cubicBezTo>
                          <a:cubicBezTo>
                            <a:pt x="1559822" y="-6313"/>
                            <a:pt x="1841805" y="9073"/>
                            <a:pt x="2058951" y="0"/>
                          </a:cubicBezTo>
                          <a:lnTo>
                            <a:pt x="2058951" y="0"/>
                          </a:lnTo>
                          <a:cubicBezTo>
                            <a:pt x="2059343" y="140177"/>
                            <a:pt x="2086191" y="228067"/>
                            <a:pt x="2076450" y="306698"/>
                          </a:cubicBezTo>
                          <a:cubicBezTo>
                            <a:pt x="2061736" y="500487"/>
                            <a:pt x="2073390" y="606449"/>
                            <a:pt x="2058951" y="736077"/>
                          </a:cubicBezTo>
                          <a:lnTo>
                            <a:pt x="2058951" y="736077"/>
                          </a:lnTo>
                          <a:cubicBezTo>
                            <a:pt x="1884265" y="734308"/>
                            <a:pt x="1658166" y="751326"/>
                            <a:pt x="1434403" y="736077"/>
                          </a:cubicBezTo>
                          <a:cubicBezTo>
                            <a:pt x="1210640" y="720828"/>
                            <a:pt x="1017774" y="733218"/>
                            <a:pt x="789265" y="736077"/>
                          </a:cubicBezTo>
                          <a:cubicBezTo>
                            <a:pt x="560756" y="738936"/>
                            <a:pt x="196846" y="707206"/>
                            <a:pt x="0" y="736077"/>
                          </a:cubicBezTo>
                          <a:cubicBezTo>
                            <a:pt x="250904" y="589674"/>
                            <a:pt x="293024" y="520991"/>
                            <a:pt x="505012" y="368038"/>
                          </a:cubicBezTo>
                          <a:cubicBezTo>
                            <a:pt x="281036" y="222406"/>
                            <a:pt x="133661" y="74091"/>
                            <a:pt x="0" y="0"/>
                          </a:cubicBezTo>
                          <a:close/>
                        </a:path>
                        <a:path w="2076450" h="736077" stroke="0" extrusionOk="0">
                          <a:moveTo>
                            <a:pt x="0" y="0"/>
                          </a:moveTo>
                          <a:cubicBezTo>
                            <a:pt x="198056" y="-10878"/>
                            <a:pt x="366348" y="-32841"/>
                            <a:pt x="665727" y="0"/>
                          </a:cubicBezTo>
                          <a:cubicBezTo>
                            <a:pt x="965106" y="32841"/>
                            <a:pt x="1001392" y="2431"/>
                            <a:pt x="1310865" y="0"/>
                          </a:cubicBezTo>
                          <a:cubicBezTo>
                            <a:pt x="1620338" y="-2431"/>
                            <a:pt x="1813675" y="-21136"/>
                            <a:pt x="2058951" y="0"/>
                          </a:cubicBezTo>
                          <a:lnTo>
                            <a:pt x="2058951" y="0"/>
                          </a:lnTo>
                          <a:cubicBezTo>
                            <a:pt x="2056900" y="141544"/>
                            <a:pt x="2062772" y="205370"/>
                            <a:pt x="2076450" y="306698"/>
                          </a:cubicBezTo>
                          <a:cubicBezTo>
                            <a:pt x="2081309" y="419307"/>
                            <a:pt x="2075953" y="597564"/>
                            <a:pt x="2058951" y="736077"/>
                          </a:cubicBezTo>
                          <a:lnTo>
                            <a:pt x="2058951" y="736077"/>
                          </a:lnTo>
                          <a:cubicBezTo>
                            <a:pt x="1841656" y="770415"/>
                            <a:pt x="1674734" y="725289"/>
                            <a:pt x="1331455" y="736077"/>
                          </a:cubicBezTo>
                          <a:cubicBezTo>
                            <a:pt x="988176" y="746865"/>
                            <a:pt x="855115" y="739398"/>
                            <a:pt x="706907" y="736077"/>
                          </a:cubicBezTo>
                          <a:cubicBezTo>
                            <a:pt x="558699" y="732756"/>
                            <a:pt x="261498" y="711339"/>
                            <a:pt x="0" y="736077"/>
                          </a:cubicBezTo>
                          <a:cubicBezTo>
                            <a:pt x="184573" y="568483"/>
                            <a:pt x="396608" y="481835"/>
                            <a:pt x="505012" y="368038"/>
                          </a:cubicBezTo>
                          <a:cubicBezTo>
                            <a:pt x="320074" y="205166"/>
                            <a:pt x="231924" y="138760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cxnSp>
          <p:nvCxnSpPr>
            <p:cNvPr id="71" name="Connecteur droit 70">
              <a:extLst>
                <a:ext uri="{FF2B5EF4-FFF2-40B4-BE49-F238E27FC236}">
                  <a16:creationId xmlns:a16="http://schemas.microsoft.com/office/drawing/2014/main" id="{814502D5-6BF9-4564-A4F9-17BAD39D464F}"/>
                </a:ext>
              </a:extLst>
            </p:cNvPr>
            <p:cNvCxnSpPr>
              <a:cxnSpLocks/>
            </p:cNvCxnSpPr>
            <p:nvPr/>
          </p:nvCxnSpPr>
          <p:spPr>
            <a:xfrm>
              <a:off x="96016" y="8646544"/>
              <a:ext cx="236221" cy="134441"/>
            </a:xfrm>
            <a:prstGeom prst="line">
              <a:avLst/>
            </a:prstGeom>
            <a:ln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ZoneTexte 71">
            <a:extLst>
              <a:ext uri="{FF2B5EF4-FFF2-40B4-BE49-F238E27FC236}">
                <a16:creationId xmlns:a16="http://schemas.microsoft.com/office/drawing/2014/main" id="{9C746C21-A5C8-4862-9575-DDDB7ECF5C4F}"/>
              </a:ext>
            </a:extLst>
          </p:cNvPr>
          <p:cNvSpPr txBox="1"/>
          <p:nvPr/>
        </p:nvSpPr>
        <p:spPr>
          <a:xfrm>
            <a:off x="369989" y="9811471"/>
            <a:ext cx="196319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u="sng" dirty="0">
                <a:latin typeface="Script cole" panose="00000400000000000000" pitchFamily="2" charset="0"/>
              </a:rPr>
              <a:t>Chant :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sz="1100" dirty="0">
                <a:latin typeface="Script cole" panose="00000400000000000000" pitchFamily="2" charset="0"/>
              </a:rPr>
              <a:t>Heureux qui comme Ulysse (révision)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fr-FR" sz="1100" dirty="0">
                <a:latin typeface="Script cole" panose="00000400000000000000" pitchFamily="2" charset="0"/>
              </a:rPr>
              <a:t>Gardien de Nuit</a:t>
            </a:r>
          </a:p>
          <a:p>
            <a:endParaRPr lang="fr-FR" sz="1100" dirty="0">
              <a:latin typeface="Script cole" panose="00000400000000000000" pitchFamily="2" charset="0"/>
            </a:endParaRPr>
          </a:p>
        </p:txBody>
      </p:sp>
      <p:sp>
        <p:nvSpPr>
          <p:cNvPr id="73" name="ZoneTexte 72">
            <a:extLst>
              <a:ext uri="{FF2B5EF4-FFF2-40B4-BE49-F238E27FC236}">
                <a16:creationId xmlns:a16="http://schemas.microsoft.com/office/drawing/2014/main" id="{E1C90D7C-2C11-4F91-9206-0ABA591CD1EE}"/>
              </a:ext>
            </a:extLst>
          </p:cNvPr>
          <p:cNvSpPr txBox="1"/>
          <p:nvPr/>
        </p:nvSpPr>
        <p:spPr>
          <a:xfrm>
            <a:off x="-129207" y="8955185"/>
            <a:ext cx="194807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accent2"/>
                </a:solidFill>
                <a:latin typeface="Watermelon Script Demo" pitchFamily="2" charset="0"/>
                <a:ea typeface="Clensey" panose="02000603000000000000" pitchFamily="2" charset="0"/>
              </a:rPr>
              <a:t>Projet </a:t>
            </a:r>
          </a:p>
          <a:p>
            <a:pPr algn="ctr"/>
            <a:r>
              <a:rPr lang="fr-FR" sz="1400" dirty="0">
                <a:solidFill>
                  <a:schemeClr val="accent2"/>
                </a:solidFill>
                <a:latin typeface="Watermelon Script Demo" pitchFamily="2" charset="0"/>
                <a:ea typeface="Clensey" panose="02000603000000000000" pitchFamily="2" charset="0"/>
              </a:rPr>
              <a:t>musique / chorale </a:t>
            </a:r>
          </a:p>
          <a:p>
            <a:pPr algn="ctr"/>
            <a:r>
              <a:rPr lang="fr-FR" sz="1400" dirty="0">
                <a:solidFill>
                  <a:schemeClr val="accent2"/>
                </a:solidFill>
                <a:latin typeface="Watermelon Script Demo" pitchFamily="2" charset="0"/>
                <a:ea typeface="Clensey" panose="02000603000000000000" pitchFamily="2" charset="0"/>
              </a:rPr>
              <a:t>/ théâtre</a:t>
            </a:r>
          </a:p>
        </p:txBody>
      </p:sp>
      <p:sp>
        <p:nvSpPr>
          <p:cNvPr id="75" name="ZoneTexte 74">
            <a:extLst>
              <a:ext uri="{FF2B5EF4-FFF2-40B4-BE49-F238E27FC236}">
                <a16:creationId xmlns:a16="http://schemas.microsoft.com/office/drawing/2014/main" id="{B84B1964-A08E-4517-980E-A78A9C34342E}"/>
              </a:ext>
            </a:extLst>
          </p:cNvPr>
          <p:cNvSpPr txBox="1"/>
          <p:nvPr/>
        </p:nvSpPr>
        <p:spPr>
          <a:xfrm>
            <a:off x="2202225" y="8923770"/>
            <a:ext cx="1963191" cy="1592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q"/>
            </a:pPr>
            <a:r>
              <a:rPr lang="fr-FR" sz="1100" dirty="0">
                <a:latin typeface="Script cole" panose="00000400000000000000" pitchFamily="2" charset="0"/>
              </a:rPr>
              <a:t>Le bon roi Dagobert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fr-FR" sz="1100" dirty="0">
                <a:latin typeface="Script cole" panose="00000400000000000000" pitchFamily="2" charset="0"/>
              </a:rPr>
              <a:t>Calme cool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fr-FR" sz="1100" dirty="0">
                <a:latin typeface="Script cole" panose="00000400000000000000" pitchFamily="2" charset="0"/>
              </a:rPr>
              <a:t>Le petit vin blanc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fr-FR" sz="1100" dirty="0">
                <a:latin typeface="Script cole" panose="00000400000000000000" pitchFamily="2" charset="0"/>
              </a:rPr>
              <a:t> </a:t>
            </a:r>
          </a:p>
          <a:p>
            <a:endParaRPr lang="fr-FR" sz="1100" dirty="0">
              <a:latin typeface="Script cole" panose="00000400000000000000" pitchFamily="2" charset="0"/>
            </a:endParaRPr>
          </a:p>
          <a:p>
            <a:r>
              <a:rPr lang="fr-FR" sz="1100" u="sng" dirty="0">
                <a:latin typeface="Script cole" panose="00000400000000000000" pitchFamily="2" charset="0"/>
              </a:rPr>
              <a:t>Théâtre</a:t>
            </a:r>
            <a:r>
              <a:rPr lang="fr-FR" sz="1100" dirty="0">
                <a:latin typeface="Script cole" panose="00000400000000000000" pitchFamily="2" charset="0"/>
              </a:rPr>
              <a:t> :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sz="1050" dirty="0">
                <a:latin typeface="Script cole" panose="00000400000000000000" pitchFamily="2" charset="0"/>
              </a:rPr>
              <a:t>Travail sur la représentation + mise en scène</a:t>
            </a:r>
          </a:p>
        </p:txBody>
      </p:sp>
      <p:pic>
        <p:nvPicPr>
          <p:cNvPr id="77" name="Image 76">
            <a:extLst>
              <a:ext uri="{FF2B5EF4-FFF2-40B4-BE49-F238E27FC236}">
                <a16:creationId xmlns:a16="http://schemas.microsoft.com/office/drawing/2014/main" id="{59A585D7-0D91-4820-B006-7AFD05E3616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832" t="71713" r="72532" b="18212"/>
          <a:stretch/>
        </p:blipFill>
        <p:spPr>
          <a:xfrm>
            <a:off x="2885646" y="9427791"/>
            <a:ext cx="577248" cy="405884"/>
          </a:xfrm>
          <a:prstGeom prst="rect">
            <a:avLst/>
          </a:prstGeom>
        </p:spPr>
      </p:pic>
      <p:pic>
        <p:nvPicPr>
          <p:cNvPr id="79" name="Image 78">
            <a:extLst>
              <a:ext uri="{FF2B5EF4-FFF2-40B4-BE49-F238E27FC236}">
                <a16:creationId xmlns:a16="http://schemas.microsoft.com/office/drawing/2014/main" id="{E7C91AF0-2A32-46CF-B9BE-F18FB030B3A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2407" t="31974" r="63667" b="57452"/>
          <a:stretch/>
        </p:blipFill>
        <p:spPr>
          <a:xfrm>
            <a:off x="3648541" y="9680014"/>
            <a:ext cx="397320" cy="570343"/>
          </a:xfrm>
          <a:prstGeom prst="rect">
            <a:avLst/>
          </a:prstGeom>
        </p:spPr>
      </p:pic>
      <p:pic>
        <p:nvPicPr>
          <p:cNvPr id="81" name="Image 80">
            <a:extLst>
              <a:ext uri="{FF2B5EF4-FFF2-40B4-BE49-F238E27FC236}">
                <a16:creationId xmlns:a16="http://schemas.microsoft.com/office/drawing/2014/main" id="{72552E77-D1FB-4479-9A9E-80A6DC25E8D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926" t="20655" r="61386" b="34367"/>
          <a:stretch/>
        </p:blipFill>
        <p:spPr>
          <a:xfrm rot="20813938">
            <a:off x="255010" y="95048"/>
            <a:ext cx="730285" cy="807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74852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1485</TotalTime>
  <Words>280</Words>
  <Application>Microsoft Office PowerPoint</Application>
  <PresentationFormat>Personnalisé</PresentationFormat>
  <Paragraphs>81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10" baseType="lpstr">
      <vt:lpstr>Arial</vt:lpstr>
      <vt:lpstr>Calibri</vt:lpstr>
      <vt:lpstr>Calibri Light</vt:lpstr>
      <vt:lpstr>Clensey</vt:lpstr>
      <vt:lpstr>DJB Number 2 Pencil Bold</vt:lpstr>
      <vt:lpstr>Script cole</vt:lpstr>
      <vt:lpstr>Watermelon Script Demo</vt:lpstr>
      <vt:lpstr>Wingdings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anne-elise chene</dc:creator>
  <cp:lastModifiedBy>stefany .</cp:lastModifiedBy>
  <cp:revision>27</cp:revision>
  <dcterms:created xsi:type="dcterms:W3CDTF">2020-10-23T17:34:10Z</dcterms:created>
  <dcterms:modified xsi:type="dcterms:W3CDTF">2021-04-16T10:56:27Z</dcterms:modified>
</cp:coreProperties>
</file>