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8288000" cy="10287000"/>
  <p:notesSz cx="6858000" cy="9144000"/>
  <p:embeddedFontLst>
    <p:embeddedFont>
      <p:font typeface="Chewy" panose="020B0604020202020204" charset="0"/>
      <p:regular r:id="rId6"/>
    </p:embeddedFont>
    <p:embeddedFont>
      <p:font typeface="Glacial Indifference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6BA06F-BEDC-4E81-8320-8E54EA9F5986}" v="22" dt="2024-06-08T18:08:33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imilien Lambart" userId="1e80e2eeb64294d1" providerId="LiveId" clId="{BB6BA06F-BEDC-4E81-8320-8E54EA9F5986}"/>
    <pc:docChg chg="modSld">
      <pc:chgData name="Maximilien Lambart" userId="1e80e2eeb64294d1" providerId="LiveId" clId="{BB6BA06F-BEDC-4E81-8320-8E54EA9F5986}" dt="2024-06-08T18:08:33.005" v="21" actId="20577"/>
      <pc:docMkLst>
        <pc:docMk/>
      </pc:docMkLst>
      <pc:sldChg chg="modAnim">
        <pc:chgData name="Maximilien Lambart" userId="1e80e2eeb64294d1" providerId="LiveId" clId="{BB6BA06F-BEDC-4E81-8320-8E54EA9F5986}" dt="2024-06-05T08:18:14.416" v="0"/>
        <pc:sldMkLst>
          <pc:docMk/>
          <pc:sldMk cId="0" sldId="256"/>
        </pc:sldMkLst>
      </pc:sldChg>
      <pc:sldChg chg="modSp modAnim">
        <pc:chgData name="Maximilien Lambart" userId="1e80e2eeb64294d1" providerId="LiveId" clId="{BB6BA06F-BEDC-4E81-8320-8E54EA9F5986}" dt="2024-06-08T18:08:33.005" v="21" actId="20577"/>
        <pc:sldMkLst>
          <pc:docMk/>
          <pc:sldMk cId="0" sldId="257"/>
        </pc:sldMkLst>
        <pc:spChg chg="mod">
          <ac:chgData name="Maximilien Lambart" userId="1e80e2eeb64294d1" providerId="LiveId" clId="{BB6BA06F-BEDC-4E81-8320-8E54EA9F5986}" dt="2024-06-08T18:08:33.005" v="21" actId="20577"/>
          <ac:spMkLst>
            <pc:docMk/>
            <pc:sldMk cId="0" sldId="257"/>
            <ac:spMk id="7" creationId="{00000000-0000-0000-0000-000000000000}"/>
          </ac:spMkLst>
        </pc:spChg>
      </pc:sldChg>
      <pc:sldChg chg="modAnim">
        <pc:chgData name="Maximilien Lambart" userId="1e80e2eeb64294d1" providerId="LiveId" clId="{BB6BA06F-BEDC-4E81-8320-8E54EA9F5986}" dt="2024-06-05T08:18:42.539" v="7"/>
        <pc:sldMkLst>
          <pc:docMk/>
          <pc:sldMk cId="0" sldId="258"/>
        </pc:sldMkLst>
      </pc:sldChg>
      <pc:sldChg chg="modAnim">
        <pc:chgData name="Maximilien Lambart" userId="1e80e2eeb64294d1" providerId="LiveId" clId="{BB6BA06F-BEDC-4E81-8320-8E54EA9F5986}" dt="2024-06-05T08:19:10.506" v="19"/>
        <pc:sldMkLst>
          <pc:docMk/>
          <pc:sldMk cId="0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7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0" y="0"/>
                  </a:moveTo>
                  <a:lnTo>
                    <a:pt x="4274726" y="0"/>
                  </a:lnTo>
                  <a:lnTo>
                    <a:pt x="4274726" y="2167467"/>
                  </a:lnTo>
                  <a:lnTo>
                    <a:pt x="0" y="21674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1405269" y="8282709"/>
            <a:ext cx="6438717" cy="1384324"/>
          </a:xfrm>
          <a:custGeom>
            <a:avLst/>
            <a:gdLst/>
            <a:ahLst/>
            <a:cxnLst/>
            <a:rect l="l" t="t" r="r" b="b"/>
            <a:pathLst>
              <a:path w="6438717" h="1384324">
                <a:moveTo>
                  <a:pt x="0" y="0"/>
                </a:moveTo>
                <a:lnTo>
                  <a:pt x="6438717" y="0"/>
                </a:lnTo>
                <a:lnTo>
                  <a:pt x="6438717" y="1384325"/>
                </a:lnTo>
                <a:lnTo>
                  <a:pt x="0" y="13843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6" name="TextBox 6"/>
          <p:cNvSpPr txBox="1"/>
          <p:nvPr/>
        </p:nvSpPr>
        <p:spPr>
          <a:xfrm>
            <a:off x="1977118" y="2292661"/>
            <a:ext cx="13286827" cy="59417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1430"/>
              </a:lnSpc>
              <a:spcBef>
                <a:spcPct val="0"/>
              </a:spcBef>
            </a:pPr>
            <a:r>
              <a:rPr lang="en-US" sz="12700" dirty="0">
                <a:solidFill>
                  <a:srgbClr val="156C99"/>
                </a:solidFill>
                <a:latin typeface="Chewy"/>
              </a:rPr>
              <a:t>Comment </a:t>
            </a:r>
            <a:r>
              <a:rPr lang="en-US" sz="12700" dirty="0" err="1">
                <a:solidFill>
                  <a:srgbClr val="156C99"/>
                </a:solidFill>
                <a:latin typeface="Chewy"/>
              </a:rPr>
              <a:t>est</a:t>
            </a:r>
            <a:r>
              <a:rPr lang="en-US" sz="12700" dirty="0">
                <a:solidFill>
                  <a:srgbClr val="156C99"/>
                </a:solidFill>
                <a:latin typeface="Chewy"/>
              </a:rPr>
              <a:t> “</a:t>
            </a:r>
            <a:r>
              <a:rPr lang="en-US" sz="12700" dirty="0" err="1">
                <a:solidFill>
                  <a:srgbClr val="156C99"/>
                </a:solidFill>
                <a:latin typeface="Chewy"/>
              </a:rPr>
              <a:t>désigné</a:t>
            </a:r>
            <a:r>
              <a:rPr lang="en-US" sz="12700" dirty="0">
                <a:solidFill>
                  <a:srgbClr val="156C99"/>
                </a:solidFill>
                <a:latin typeface="Chewy"/>
              </a:rPr>
              <a:t>” le </a:t>
            </a:r>
            <a:r>
              <a:rPr lang="en-US" sz="12700" dirty="0" err="1">
                <a:solidFill>
                  <a:srgbClr val="156C99"/>
                </a:solidFill>
                <a:latin typeface="Chewy"/>
              </a:rPr>
              <a:t>président</a:t>
            </a:r>
            <a:r>
              <a:rPr lang="en-US" sz="12700" dirty="0">
                <a:solidFill>
                  <a:srgbClr val="156C99"/>
                </a:solidFill>
                <a:latin typeface="Chewy"/>
              </a:rPr>
              <a:t> de la </a:t>
            </a:r>
            <a:r>
              <a:rPr lang="en-US" sz="12700" dirty="0" err="1">
                <a:solidFill>
                  <a:srgbClr val="156C99"/>
                </a:solidFill>
                <a:latin typeface="Chewy"/>
              </a:rPr>
              <a:t>république</a:t>
            </a:r>
            <a:r>
              <a:rPr lang="en-US" sz="12700" dirty="0">
                <a:solidFill>
                  <a:srgbClr val="156C99"/>
                </a:solidFill>
                <a:latin typeface="Chewy"/>
              </a:rPr>
              <a:t> ?</a:t>
            </a:r>
          </a:p>
        </p:txBody>
      </p:sp>
      <p:sp>
        <p:nvSpPr>
          <p:cNvPr id="7" name="Freeform 7"/>
          <p:cNvSpPr/>
          <p:nvPr/>
        </p:nvSpPr>
        <p:spPr>
          <a:xfrm>
            <a:off x="12765014" y="4124672"/>
            <a:ext cx="5795818" cy="5795818"/>
          </a:xfrm>
          <a:custGeom>
            <a:avLst/>
            <a:gdLst/>
            <a:ahLst/>
            <a:cxnLst/>
            <a:rect l="l" t="t" r="r" b="b"/>
            <a:pathLst>
              <a:path w="5795818" h="5795818">
                <a:moveTo>
                  <a:pt x="0" y="0"/>
                </a:moveTo>
                <a:lnTo>
                  <a:pt x="5795819" y="0"/>
                </a:lnTo>
                <a:lnTo>
                  <a:pt x="5795819" y="5795818"/>
                </a:lnTo>
                <a:lnTo>
                  <a:pt x="0" y="579581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8" name="Freeform 8"/>
          <p:cNvSpPr/>
          <p:nvPr/>
        </p:nvSpPr>
        <p:spPr>
          <a:xfrm>
            <a:off x="14624627" y="2534090"/>
            <a:ext cx="2076592" cy="2607965"/>
          </a:xfrm>
          <a:custGeom>
            <a:avLst/>
            <a:gdLst/>
            <a:ahLst/>
            <a:cxnLst/>
            <a:rect l="l" t="t" r="r" b="b"/>
            <a:pathLst>
              <a:path w="2076592" h="2607965">
                <a:moveTo>
                  <a:pt x="0" y="0"/>
                </a:moveTo>
                <a:lnTo>
                  <a:pt x="2076593" y="0"/>
                </a:lnTo>
                <a:lnTo>
                  <a:pt x="2076593" y="2607965"/>
                </a:lnTo>
                <a:lnTo>
                  <a:pt x="0" y="260796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9" name="Freeform 9"/>
          <p:cNvSpPr/>
          <p:nvPr/>
        </p:nvSpPr>
        <p:spPr>
          <a:xfrm>
            <a:off x="0" y="526630"/>
            <a:ext cx="6438717" cy="1384324"/>
          </a:xfrm>
          <a:custGeom>
            <a:avLst/>
            <a:gdLst/>
            <a:ahLst/>
            <a:cxnLst/>
            <a:rect l="l" t="t" r="r" b="b"/>
            <a:pathLst>
              <a:path w="6438717" h="1384324">
                <a:moveTo>
                  <a:pt x="0" y="0"/>
                </a:moveTo>
                <a:lnTo>
                  <a:pt x="6438717" y="0"/>
                </a:lnTo>
                <a:lnTo>
                  <a:pt x="6438717" y="1384324"/>
                </a:lnTo>
                <a:lnTo>
                  <a:pt x="0" y="138432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59078" y="3694482"/>
            <a:ext cx="2259283" cy="3239115"/>
          </a:xfrm>
          <a:custGeom>
            <a:avLst/>
            <a:gdLst/>
            <a:ahLst/>
            <a:cxnLst/>
            <a:rect l="l" t="t" r="r" b="b"/>
            <a:pathLst>
              <a:path w="2259283" h="3239115">
                <a:moveTo>
                  <a:pt x="0" y="0"/>
                </a:moveTo>
                <a:lnTo>
                  <a:pt x="2259283" y="0"/>
                </a:lnTo>
                <a:lnTo>
                  <a:pt x="2259283" y="3239115"/>
                </a:lnTo>
                <a:lnTo>
                  <a:pt x="0" y="323911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3" name="Freeform 3"/>
          <p:cNvSpPr/>
          <p:nvPr/>
        </p:nvSpPr>
        <p:spPr>
          <a:xfrm>
            <a:off x="3437075" y="5314039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8" y="0"/>
                </a:lnTo>
                <a:lnTo>
                  <a:pt x="3341308" y="555493"/>
                </a:lnTo>
                <a:lnTo>
                  <a:pt x="0" y="55549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4" name="TextBox 4"/>
          <p:cNvSpPr txBox="1"/>
          <p:nvPr/>
        </p:nvSpPr>
        <p:spPr>
          <a:xfrm>
            <a:off x="3437075" y="5840957"/>
            <a:ext cx="3341309" cy="2971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6956568" y="4404018"/>
            <a:ext cx="3341309" cy="22898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Suffrage </a:t>
            </a: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universel</a:t>
            </a: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 direct</a:t>
            </a:r>
          </a:p>
        </p:txBody>
      </p:sp>
      <p:sp>
        <p:nvSpPr>
          <p:cNvPr id="6" name="Freeform 6"/>
          <p:cNvSpPr/>
          <p:nvPr/>
        </p:nvSpPr>
        <p:spPr>
          <a:xfrm>
            <a:off x="10297877" y="5314039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8" y="0"/>
                </a:lnTo>
                <a:lnTo>
                  <a:pt x="3341308" y="555493"/>
                </a:lnTo>
                <a:lnTo>
                  <a:pt x="0" y="55549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7" name="TextBox 7"/>
          <p:cNvSpPr txBox="1"/>
          <p:nvPr/>
        </p:nvSpPr>
        <p:spPr>
          <a:xfrm>
            <a:off x="14187613" y="3621311"/>
            <a:ext cx="3341309" cy="3855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Scrutin</a:t>
            </a: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 uninominal </a:t>
            </a: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majoritaire</a:t>
            </a: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 à deux tours </a:t>
            </a:r>
            <a:r>
              <a:rPr lang="en-US" sz="4349">
                <a:solidFill>
                  <a:srgbClr val="000000"/>
                </a:solidFill>
                <a:latin typeface="Glacial Indifference"/>
              </a:rPr>
              <a:t>tous </a:t>
            </a: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les 5 </a:t>
            </a: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ans</a:t>
            </a: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7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0" y="0"/>
                  </a:moveTo>
                  <a:lnTo>
                    <a:pt x="4274726" y="0"/>
                  </a:lnTo>
                  <a:lnTo>
                    <a:pt x="4274726" y="2167467"/>
                  </a:lnTo>
                  <a:lnTo>
                    <a:pt x="0" y="21674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1405269" y="8282709"/>
            <a:ext cx="6438717" cy="1384324"/>
          </a:xfrm>
          <a:custGeom>
            <a:avLst/>
            <a:gdLst/>
            <a:ahLst/>
            <a:cxnLst/>
            <a:rect l="l" t="t" r="r" b="b"/>
            <a:pathLst>
              <a:path w="6438717" h="1384324">
                <a:moveTo>
                  <a:pt x="0" y="0"/>
                </a:moveTo>
                <a:lnTo>
                  <a:pt x="6438717" y="0"/>
                </a:lnTo>
                <a:lnTo>
                  <a:pt x="6438717" y="1384325"/>
                </a:lnTo>
                <a:lnTo>
                  <a:pt x="0" y="13843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6" name="TextBox 6"/>
          <p:cNvSpPr txBox="1"/>
          <p:nvPr/>
        </p:nvSpPr>
        <p:spPr>
          <a:xfrm>
            <a:off x="1977118" y="2292661"/>
            <a:ext cx="13286827" cy="59417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30"/>
              </a:lnSpc>
            </a:pPr>
            <a:r>
              <a:rPr lang="en-US" sz="12700" dirty="0" err="1">
                <a:solidFill>
                  <a:srgbClr val="156C99"/>
                </a:solidFill>
                <a:latin typeface="Chewy"/>
              </a:rPr>
              <a:t>Peux-tu</a:t>
            </a:r>
            <a:endParaRPr lang="en-US" sz="12700" dirty="0">
              <a:solidFill>
                <a:srgbClr val="156C99"/>
              </a:solidFill>
              <a:latin typeface="Chewy"/>
            </a:endParaRPr>
          </a:p>
          <a:p>
            <a:pPr algn="ctr">
              <a:lnSpc>
                <a:spcPts val="11430"/>
              </a:lnSpc>
            </a:pPr>
            <a:r>
              <a:rPr lang="en-US" sz="12700" dirty="0">
                <a:solidFill>
                  <a:srgbClr val="156C99"/>
                </a:solidFill>
                <a:latin typeface="Chewy"/>
              </a:rPr>
              <a:t>citer un </a:t>
            </a:r>
          </a:p>
          <a:p>
            <a:pPr marL="0" lvl="0" indent="0" algn="ctr">
              <a:lnSpc>
                <a:spcPts val="11430"/>
              </a:lnSpc>
              <a:spcBef>
                <a:spcPct val="0"/>
              </a:spcBef>
            </a:pPr>
            <a:r>
              <a:rPr lang="en-US" sz="12700" dirty="0" err="1">
                <a:solidFill>
                  <a:srgbClr val="156C99"/>
                </a:solidFill>
                <a:latin typeface="Chewy"/>
              </a:rPr>
              <a:t>moteur</a:t>
            </a:r>
            <a:r>
              <a:rPr lang="en-US" sz="12700" dirty="0">
                <a:solidFill>
                  <a:srgbClr val="156C99"/>
                </a:solidFill>
                <a:latin typeface="Chewy"/>
              </a:rPr>
              <a:t> de recherche ?</a:t>
            </a:r>
          </a:p>
        </p:txBody>
      </p:sp>
      <p:sp>
        <p:nvSpPr>
          <p:cNvPr id="7" name="Freeform 7"/>
          <p:cNvSpPr/>
          <p:nvPr/>
        </p:nvSpPr>
        <p:spPr>
          <a:xfrm>
            <a:off x="12765014" y="4124672"/>
            <a:ext cx="5795818" cy="5795818"/>
          </a:xfrm>
          <a:custGeom>
            <a:avLst/>
            <a:gdLst/>
            <a:ahLst/>
            <a:cxnLst/>
            <a:rect l="l" t="t" r="r" b="b"/>
            <a:pathLst>
              <a:path w="5795818" h="5795818">
                <a:moveTo>
                  <a:pt x="0" y="0"/>
                </a:moveTo>
                <a:lnTo>
                  <a:pt x="5795819" y="0"/>
                </a:lnTo>
                <a:lnTo>
                  <a:pt x="5795819" y="5795818"/>
                </a:lnTo>
                <a:lnTo>
                  <a:pt x="0" y="579581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8" name="Freeform 8"/>
          <p:cNvSpPr/>
          <p:nvPr/>
        </p:nvSpPr>
        <p:spPr>
          <a:xfrm>
            <a:off x="14624627" y="2534090"/>
            <a:ext cx="2076592" cy="2607965"/>
          </a:xfrm>
          <a:custGeom>
            <a:avLst/>
            <a:gdLst/>
            <a:ahLst/>
            <a:cxnLst/>
            <a:rect l="l" t="t" r="r" b="b"/>
            <a:pathLst>
              <a:path w="2076592" h="2607965">
                <a:moveTo>
                  <a:pt x="0" y="0"/>
                </a:moveTo>
                <a:lnTo>
                  <a:pt x="2076593" y="0"/>
                </a:lnTo>
                <a:lnTo>
                  <a:pt x="2076593" y="2607965"/>
                </a:lnTo>
                <a:lnTo>
                  <a:pt x="0" y="260796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9" name="Freeform 9"/>
          <p:cNvSpPr/>
          <p:nvPr/>
        </p:nvSpPr>
        <p:spPr>
          <a:xfrm>
            <a:off x="0" y="526630"/>
            <a:ext cx="6438717" cy="1384324"/>
          </a:xfrm>
          <a:custGeom>
            <a:avLst/>
            <a:gdLst/>
            <a:ahLst/>
            <a:cxnLst/>
            <a:rect l="l" t="t" r="r" b="b"/>
            <a:pathLst>
              <a:path w="6438717" h="1384324">
                <a:moveTo>
                  <a:pt x="0" y="0"/>
                </a:moveTo>
                <a:lnTo>
                  <a:pt x="6438717" y="0"/>
                </a:lnTo>
                <a:lnTo>
                  <a:pt x="6438717" y="1384324"/>
                </a:lnTo>
                <a:lnTo>
                  <a:pt x="0" y="138432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866235" y="597695"/>
            <a:ext cx="2555531" cy="2555531"/>
          </a:xfrm>
          <a:custGeom>
            <a:avLst/>
            <a:gdLst/>
            <a:ahLst/>
            <a:cxnLst/>
            <a:rect l="l" t="t" r="r" b="b"/>
            <a:pathLst>
              <a:path w="2555531" h="2555531">
                <a:moveTo>
                  <a:pt x="0" y="0"/>
                </a:moveTo>
                <a:lnTo>
                  <a:pt x="2555530" y="0"/>
                </a:lnTo>
                <a:lnTo>
                  <a:pt x="2555530" y="2555531"/>
                </a:lnTo>
                <a:lnTo>
                  <a:pt x="0" y="255553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3" name="Freeform 3"/>
          <p:cNvSpPr/>
          <p:nvPr/>
        </p:nvSpPr>
        <p:spPr>
          <a:xfrm>
            <a:off x="13998045" y="682510"/>
            <a:ext cx="3181201" cy="2385901"/>
          </a:xfrm>
          <a:custGeom>
            <a:avLst/>
            <a:gdLst/>
            <a:ahLst/>
            <a:cxnLst/>
            <a:rect l="l" t="t" r="r" b="b"/>
            <a:pathLst>
              <a:path w="3181201" h="2385901">
                <a:moveTo>
                  <a:pt x="0" y="0"/>
                </a:moveTo>
                <a:lnTo>
                  <a:pt x="3181201" y="0"/>
                </a:lnTo>
                <a:lnTo>
                  <a:pt x="3181201" y="2385901"/>
                </a:lnTo>
                <a:lnTo>
                  <a:pt x="0" y="238590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4" name="Freeform 4"/>
          <p:cNvSpPr/>
          <p:nvPr/>
        </p:nvSpPr>
        <p:spPr>
          <a:xfrm>
            <a:off x="1296078" y="5869532"/>
            <a:ext cx="3925607" cy="992903"/>
          </a:xfrm>
          <a:custGeom>
            <a:avLst/>
            <a:gdLst/>
            <a:ahLst/>
            <a:cxnLst/>
            <a:rect l="l" t="t" r="r" b="b"/>
            <a:pathLst>
              <a:path w="3925607" h="992903">
                <a:moveTo>
                  <a:pt x="0" y="0"/>
                </a:moveTo>
                <a:lnTo>
                  <a:pt x="3925607" y="0"/>
                </a:lnTo>
                <a:lnTo>
                  <a:pt x="3925607" y="992902"/>
                </a:lnTo>
                <a:lnTo>
                  <a:pt x="0" y="99290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5" name="Freeform 5"/>
          <p:cNvSpPr/>
          <p:nvPr/>
        </p:nvSpPr>
        <p:spPr>
          <a:xfrm>
            <a:off x="13467454" y="4944966"/>
            <a:ext cx="4242384" cy="2386341"/>
          </a:xfrm>
          <a:custGeom>
            <a:avLst/>
            <a:gdLst/>
            <a:ahLst/>
            <a:cxnLst/>
            <a:rect l="l" t="t" r="r" b="b"/>
            <a:pathLst>
              <a:path w="4242384" h="2386341">
                <a:moveTo>
                  <a:pt x="0" y="0"/>
                </a:moveTo>
                <a:lnTo>
                  <a:pt x="4242384" y="0"/>
                </a:lnTo>
                <a:lnTo>
                  <a:pt x="4242384" y="2386341"/>
                </a:lnTo>
                <a:lnTo>
                  <a:pt x="0" y="2386341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6" name="Freeform 6"/>
          <p:cNvSpPr/>
          <p:nvPr/>
        </p:nvSpPr>
        <p:spPr>
          <a:xfrm>
            <a:off x="1214150" y="1183660"/>
            <a:ext cx="4089463" cy="1383602"/>
          </a:xfrm>
          <a:custGeom>
            <a:avLst/>
            <a:gdLst/>
            <a:ahLst/>
            <a:cxnLst/>
            <a:rect l="l" t="t" r="r" b="b"/>
            <a:pathLst>
              <a:path w="4089463" h="1383602">
                <a:moveTo>
                  <a:pt x="0" y="0"/>
                </a:moveTo>
                <a:lnTo>
                  <a:pt x="4089463" y="0"/>
                </a:lnTo>
                <a:lnTo>
                  <a:pt x="4089463" y="1383602"/>
                </a:lnTo>
                <a:lnTo>
                  <a:pt x="0" y="1383602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7" name="Freeform 7"/>
          <p:cNvSpPr/>
          <p:nvPr/>
        </p:nvSpPr>
        <p:spPr>
          <a:xfrm>
            <a:off x="6995820" y="4902930"/>
            <a:ext cx="4296360" cy="2428377"/>
          </a:xfrm>
          <a:custGeom>
            <a:avLst/>
            <a:gdLst/>
            <a:ahLst/>
            <a:cxnLst/>
            <a:rect l="l" t="t" r="r" b="b"/>
            <a:pathLst>
              <a:path w="4296360" h="2428377">
                <a:moveTo>
                  <a:pt x="0" y="0"/>
                </a:moveTo>
                <a:lnTo>
                  <a:pt x="4296360" y="0"/>
                </a:lnTo>
                <a:lnTo>
                  <a:pt x="4296360" y="2428377"/>
                </a:lnTo>
                <a:lnTo>
                  <a:pt x="0" y="2428377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8" name="TextBox 8"/>
          <p:cNvSpPr txBox="1"/>
          <p:nvPr/>
        </p:nvSpPr>
        <p:spPr>
          <a:xfrm>
            <a:off x="3437075" y="5840957"/>
            <a:ext cx="3341309" cy="2971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1588227" y="3067501"/>
            <a:ext cx="3341309" cy="74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Google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3917991" y="3067501"/>
            <a:ext cx="3341309" cy="74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Bing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7614245" y="7564356"/>
            <a:ext cx="3341309" cy="74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Yahoo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3917991" y="7564356"/>
            <a:ext cx="3341309" cy="74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Qwant</a:t>
            </a: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 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588227" y="7564356"/>
            <a:ext cx="3341309" cy="74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Ecosia 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7614245" y="3067501"/>
            <a:ext cx="3059509" cy="74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  <a:spcBef>
                <a:spcPct val="0"/>
              </a:spcBef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DuckDuckGo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Personnalisé</PresentationFormat>
  <Paragraphs>12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Glacial Indifference</vt:lpstr>
      <vt:lpstr>Chewy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Moteurs de recherche + président</dc:title>
  <cp:lastModifiedBy>Maximilien Lambart</cp:lastModifiedBy>
  <cp:revision>2</cp:revision>
  <dcterms:created xsi:type="dcterms:W3CDTF">2006-08-16T00:00:00Z</dcterms:created>
  <dcterms:modified xsi:type="dcterms:W3CDTF">2024-06-08T18:08:35Z</dcterms:modified>
  <dc:identifier>DAGHFZqsiuk</dc:identifier>
</cp:coreProperties>
</file>