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59A49-DD43-4D4B-A8D5-7C67C2460248}" type="datetimeFigureOut">
              <a:rPr lang="fr-FR" smtClean="0"/>
              <a:t>21/08/2015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DDD35-149A-40E8-A232-A4534CC226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775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59A49-DD43-4D4B-A8D5-7C67C2460248}" type="datetimeFigureOut">
              <a:rPr lang="fr-FR" smtClean="0"/>
              <a:t>21/08/2015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DDD35-149A-40E8-A232-A4534CC226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5518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59A49-DD43-4D4B-A8D5-7C67C2460248}" type="datetimeFigureOut">
              <a:rPr lang="fr-FR" smtClean="0"/>
              <a:t>21/08/2015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DDD35-149A-40E8-A232-A4534CC226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1522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59A49-DD43-4D4B-A8D5-7C67C2460248}" type="datetimeFigureOut">
              <a:rPr lang="fr-FR" smtClean="0"/>
              <a:t>21/08/2015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DDD35-149A-40E8-A232-A4534CC226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923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59A49-DD43-4D4B-A8D5-7C67C2460248}" type="datetimeFigureOut">
              <a:rPr lang="fr-FR" smtClean="0"/>
              <a:t>21/08/2015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DDD35-149A-40E8-A232-A4534CC226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6985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59A49-DD43-4D4B-A8D5-7C67C2460248}" type="datetimeFigureOut">
              <a:rPr lang="fr-FR" smtClean="0"/>
              <a:t>21/08/2015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DDD35-149A-40E8-A232-A4534CC226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1182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59A49-DD43-4D4B-A8D5-7C67C2460248}" type="datetimeFigureOut">
              <a:rPr lang="fr-FR" smtClean="0"/>
              <a:t>21/08/2015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DDD35-149A-40E8-A232-A4534CC226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7726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59A49-DD43-4D4B-A8D5-7C67C2460248}" type="datetimeFigureOut">
              <a:rPr lang="fr-FR" smtClean="0"/>
              <a:t>21/08/2015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DDD35-149A-40E8-A232-A4534CC226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4270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59A49-DD43-4D4B-A8D5-7C67C2460248}" type="datetimeFigureOut">
              <a:rPr lang="fr-FR" smtClean="0"/>
              <a:t>21/08/2015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DDD35-149A-40E8-A232-A4534CC226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4573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59A49-DD43-4D4B-A8D5-7C67C2460248}" type="datetimeFigureOut">
              <a:rPr lang="fr-FR" smtClean="0"/>
              <a:t>21/08/2015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DDD35-149A-40E8-A232-A4534CC226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0828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59A49-DD43-4D4B-A8D5-7C67C2460248}" type="datetimeFigureOut">
              <a:rPr lang="fr-FR" smtClean="0"/>
              <a:t>21/08/2015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DDD35-149A-40E8-A232-A4534CC226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6714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E59A49-DD43-4D4B-A8D5-7C67C2460248}" type="datetimeFigureOut">
              <a:rPr lang="fr-FR" smtClean="0"/>
              <a:t>21/08/2015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DDD35-149A-40E8-A232-A4534CC226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0946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1543" y="164272"/>
            <a:ext cx="8439472" cy="6545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4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679" y="152343"/>
            <a:ext cx="8530865" cy="657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39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988" y="128788"/>
            <a:ext cx="8525700" cy="6593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4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0193" y="115911"/>
            <a:ext cx="8563284" cy="6619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88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2336" y="115910"/>
            <a:ext cx="8525700" cy="6593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24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2880" y="141668"/>
            <a:ext cx="8527800" cy="660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74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8520" y="90152"/>
            <a:ext cx="8573424" cy="664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48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4227" y="115910"/>
            <a:ext cx="8515261" cy="6619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9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5135" y="103031"/>
            <a:ext cx="8556807" cy="6632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52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9430" y="141668"/>
            <a:ext cx="8511095" cy="6619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54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9032" y="90152"/>
            <a:ext cx="8575656" cy="6632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16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7437" y="155273"/>
            <a:ext cx="8433112" cy="6528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80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9145" y="167425"/>
            <a:ext cx="8388791" cy="6503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64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702" y="128789"/>
            <a:ext cx="8438570" cy="6555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85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9502" y="154546"/>
            <a:ext cx="8461307" cy="6555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13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5594" y="180304"/>
            <a:ext cx="8409138" cy="6503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77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7661" y="103030"/>
            <a:ext cx="8548395" cy="664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85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2534" y="154546"/>
            <a:ext cx="8438626" cy="6542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03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1838" y="103031"/>
            <a:ext cx="8506948" cy="6619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0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9052" y="180304"/>
            <a:ext cx="8398793" cy="6516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81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702" y="128789"/>
            <a:ext cx="8471728" cy="6581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95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0771" y="141668"/>
            <a:ext cx="8465512" cy="655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36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988" y="128788"/>
            <a:ext cx="8559004" cy="6619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43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14106"/>
            <a:ext cx="8556944" cy="6647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95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7437" y="148967"/>
            <a:ext cx="8441632" cy="6548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07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7249" y="103031"/>
            <a:ext cx="8569197" cy="664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5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520</TotalTime>
  <Words>0</Words>
  <Application>Microsoft Office PowerPoint</Application>
  <PresentationFormat>Grand écran</PresentationFormat>
  <Paragraphs>0</Paragraphs>
  <Slides>26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Monhard mallory</dc:creator>
  <cp:lastModifiedBy>Monhard mallory</cp:lastModifiedBy>
  <cp:revision>6</cp:revision>
  <dcterms:created xsi:type="dcterms:W3CDTF">2015-08-20T14:22:16Z</dcterms:created>
  <dcterms:modified xsi:type="dcterms:W3CDTF">2015-08-21T14:37:27Z</dcterms:modified>
</cp:coreProperties>
</file>