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photoAlbum/>
  <p:custDataLst>
    <p:tags r:id="rId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816C-E56C-4E1D-B1AF-3F315CB9CF5D}" type="datetimeFigureOut">
              <a:rPr lang="fr-CA" smtClean="0"/>
              <a:pPr/>
              <a:t>2016-09-10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7E33-A27E-47F5-91A9-D09D5D36DC1D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ajean\Dropbox\site web caro\coup coeur\coups de coeur2\coups de coeu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3" name="Picture 2" descr="animated-heart-image-0886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4000" y="259200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latin typeface="Comic Sans MS" pitchFamily="66" charset="0"/>
              </a:rPr>
              <a:t>Nom de </a:t>
            </a:r>
            <a:r>
              <a:rPr lang="en-CA" sz="5400" dirty="0" err="1" smtClean="0">
                <a:latin typeface="Comic Sans MS" pitchFamily="66" charset="0"/>
              </a:rPr>
              <a:t>l’élève</a:t>
            </a:r>
            <a:endParaRPr lang="fr-CA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4000" y="259200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latin typeface="Comic Sans MS" pitchFamily="66" charset="0"/>
              </a:rPr>
              <a:t>Nom de </a:t>
            </a:r>
            <a:r>
              <a:rPr lang="en-CA" sz="5400" dirty="0" err="1" smtClean="0">
                <a:latin typeface="Comic Sans MS" pitchFamily="66" charset="0"/>
              </a:rPr>
              <a:t>l’élève</a:t>
            </a:r>
            <a:endParaRPr lang="fr-CA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259200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latin typeface="Comic Sans MS" pitchFamily="66" charset="0"/>
              </a:rPr>
              <a:t>Nom de </a:t>
            </a:r>
            <a:r>
              <a:rPr lang="en-CA" sz="5400" dirty="0" err="1" smtClean="0">
                <a:latin typeface="Comic Sans MS" pitchFamily="66" charset="0"/>
              </a:rPr>
              <a:t>l’élève</a:t>
            </a:r>
            <a:endParaRPr lang="fr-CA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4000" y="259200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latin typeface="Comic Sans MS" pitchFamily="66" charset="0"/>
              </a:rPr>
              <a:t>Nom de </a:t>
            </a:r>
            <a:r>
              <a:rPr lang="en-CA" sz="5400" dirty="0" err="1" smtClean="0">
                <a:latin typeface="Comic Sans MS" pitchFamily="66" charset="0"/>
              </a:rPr>
              <a:t>l’élève</a:t>
            </a:r>
            <a:endParaRPr lang="fr-CA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4000" y="259200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latin typeface="Comic Sans MS" pitchFamily="66" charset="0"/>
              </a:rPr>
              <a:t>Nom de </a:t>
            </a:r>
            <a:r>
              <a:rPr lang="en-CA" sz="5400" dirty="0" err="1" smtClean="0">
                <a:latin typeface="Comic Sans MS" pitchFamily="66" charset="0"/>
              </a:rPr>
              <a:t>l’élève</a:t>
            </a:r>
            <a:endParaRPr lang="fr-CA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1.0&quot;&gt;&lt;object type=&quot;1&quot; unique_id=&quot;10001&quot;&gt;&lt;object type=&quot;2&quot; unique_id=&quot;13373&quot;&gt;&lt;object type=&quot;3&quot; unique_id=&quot;13385&quot;&gt;&lt;property id=&quot;20148&quot; value=&quot;5&quot;/&gt;&lt;property id=&quot;20300&quot; value=&quot;Diapositive 1&quot;/&gt;&lt;property id=&quot;20307&quot; value=&quot;268&quot;/&gt;&lt;/object&gt;&lt;object type=&quot;3&quot; unique_id=&quot;13386&quot;&gt;&lt;property id=&quot;20148&quot; value=&quot;5&quot;/&gt;&lt;property id=&quot;20300&quot; value=&quot;Diapositive 2&quot;/&gt;&lt;property id=&quot;20307&quot; value=&quot;269&quot;/&gt;&lt;/object&gt;&lt;object type=&quot;3&quot; unique_id=&quot;13387&quot;&gt;&lt;property id=&quot;20148&quot; value=&quot;5&quot;/&gt;&lt;property id=&quot;20300&quot; value=&quot;Diapositive 3&quot;/&gt;&lt;property id=&quot;20307&quot; value=&quot;270&quot;/&gt;&lt;/object&gt;&lt;object type=&quot;3&quot; unique_id=&quot;13388&quot;&gt;&lt;property id=&quot;20148&quot; value=&quot;5&quot;/&gt;&lt;property id=&quot;20300&quot; value=&quot;Diapositive 4&quot;/&gt;&lt;property id=&quot;20307&quot; value=&quot;271&quot;/&gt;&lt;/object&gt;&lt;object type=&quot;3&quot; unique_id=&quot;13389&quot;&gt;&lt;property id=&quot;20148&quot; value=&quot;5&quot;/&gt;&lt;property id=&quot;20300&quot; value=&quot;Diapositive 5&quot;/&gt;&lt;property id=&quot;20307&quot; value=&quot;272&quot;/&gt;&lt;/object&gt;&lt;object type=&quot;3&quot; unique_id=&quot;13390&quot;&gt;&lt;property id=&quot;20148&quot; value=&quot;5&quot;/&gt;&lt;property id=&quot;20300&quot; value=&quot;Diapositive 6&quot;/&gt;&lt;property id=&quot;20307&quot; value=&quot;273&quot;/&gt;&lt;/object&gt;&lt;/object&gt;&lt;object type=&quot;8&quot; unique_id=&quot;1346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Sarajean</dc:creator>
  <cp:lastModifiedBy>Sarajean</cp:lastModifiedBy>
  <cp:revision>11</cp:revision>
  <dcterms:created xsi:type="dcterms:W3CDTF">2016-09-10T01:20:39Z</dcterms:created>
  <dcterms:modified xsi:type="dcterms:W3CDTF">2016-09-10T13:06:18Z</dcterms:modified>
</cp:coreProperties>
</file>