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Diviser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7 400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C7DF61-C93D-46DA-BE31-2C6ACFE1C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0"/>
    </mc:Choice>
    <mc:Fallback>
      <p:transition spd="slow" advTm="7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71D959-1BAE-48FB-958B-34EFB0D1C4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7"/>
    </mc:Choice>
    <mc:Fallback>
      <p:transition spd="slow" advTm="8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807 000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B0FC4D-FD24-4998-AE66-D9AE6E6CC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3"/>
    </mc:Choice>
    <mc:Fallback>
      <p:transition spd="slow" advTm="7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04849C-A955-47CF-9449-366950707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6"/>
    </mc:Choice>
    <mc:Fallback>
      <p:transition spd="slow" advTm="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6 300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64F50B-816D-422B-9FA1-52724A4A81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5"/>
    </mc:Choice>
    <mc:Fallback>
      <p:transition spd="slow" advTm="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56B9D2-C9EF-45C4-AA42-4E3FB0F8A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6"/>
    </mc:Choice>
    <mc:Fallback>
      <p:transition spd="slow" advTm="7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5 600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7A69E4-3A2E-4E2F-9B43-89D5C813B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7"/>
    </mc:Choice>
    <mc:Fallback>
      <p:transition spd="slow" advTm="8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7B3C09-380D-4988-8E1D-D48B22200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8"/>
    </mc:Choice>
    <mc:Fallback>
      <p:transition spd="slow" advTm="8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331207-055E-456F-BE88-3335BD485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2"/>
    </mc:Choice>
    <mc:Fallback>
      <p:transition spd="slow" advTm="7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8 970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F87B72-2846-4DF0-9E09-4583831BA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2"/>
    </mc:Choice>
    <mc:Fallback>
      <p:transition spd="slow" advTm="8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9D7B92-374D-408A-8AD8-C3E7F92DB1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9"/>
    </mc:Choice>
    <mc:Fallback>
      <p:transition spd="slow" advTm="7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Avec des pièces de 10 centimes, Nesma dispose de 750 centimes.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pièces de 10 centimes Nesma a-t-elle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53A8BE-D321-4DFF-9E23-87D8EC26F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5"/>
    </mc:Choice>
    <mc:Fallback>
      <p:transition spd="slow" advTm="16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5415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1 700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8 070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75 pièces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320 000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71ACE3-8083-46CF-886B-E58BAF852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6"/>
    </mc:Choice>
    <mc:Fallback>
      <p:transition spd="slow" advTm="8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7 800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3B8BCE-AE7B-4D02-9186-0E3E56F6B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8"/>
    </mc:Choice>
    <mc:Fallback>
      <p:transition spd="slow" advTm="7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17 000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F5439B-5C3E-49AA-9CDE-0E57B2C69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1"/>
    </mc:Choice>
    <mc:Fallback>
      <p:transition spd="slow" advTm="8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222 000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FC04AC-515F-4BBA-9EDA-73187AD49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3"/>
    </mc:Choice>
    <mc:Fallback>
      <p:transition spd="slow" advTm="8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45 000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04903F-5AEB-4586-9BCE-D1439CFB6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7"/>
    </mc:Choice>
    <mc:Fallback>
      <p:transition spd="slow" advTm="7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3 300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C30ECB-597E-4FAF-B884-C47A27042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2"/>
    </mc:Choice>
    <mc:Fallback>
      <p:transition spd="slow" advTm="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9 500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04E91C-0996-4D06-ADAA-E5D2F7C5F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5"/>
    </mc:Choice>
    <mc:Fallback>
      <p:transition spd="slow" advTm="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177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Diviser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143</cp:revision>
  <dcterms:created xsi:type="dcterms:W3CDTF">2013-01-27T09:55:18Z</dcterms:created>
  <dcterms:modified xsi:type="dcterms:W3CDTF">2019-01-04T12:00:56Z</dcterms:modified>
</cp:coreProperties>
</file>