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080625" cy="7200900"/>
  <p:notesSz cx="6858000" cy="9144000"/>
  <p:defaultTextStyle>
    <a:defPPr>
      <a:defRPr lang="fr-FR"/>
    </a:defPPr>
    <a:lvl1pPr marL="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32" y="-102"/>
      </p:cViewPr>
      <p:guideLst>
        <p:guide orient="horz" pos="2268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7" y="2236947"/>
            <a:ext cx="8568531" cy="1543526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080510"/>
            <a:ext cx="7056438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057499" y="303372"/>
            <a:ext cx="2500906" cy="645080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54785" y="303372"/>
            <a:ext cx="7334704" cy="645080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300" y="4627245"/>
            <a:ext cx="8568531" cy="143017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300" y="3052049"/>
            <a:ext cx="8568531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54785" y="1763554"/>
            <a:ext cx="4917805" cy="499062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40601" y="1763554"/>
            <a:ext cx="4917805" cy="499062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12001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1611869"/>
            <a:ext cx="4454027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031" y="2283619"/>
            <a:ext cx="4454027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0818" y="1611869"/>
            <a:ext cx="4455776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818" y="2283619"/>
            <a:ext cx="4455776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2" y="286702"/>
            <a:ext cx="3316456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245" y="286703"/>
            <a:ext cx="5635349" cy="614576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032" y="1506856"/>
            <a:ext cx="3316456" cy="4925616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5873" y="5040630"/>
            <a:ext cx="6048375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5873" y="643414"/>
            <a:ext cx="6048375" cy="4320540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5873" y="5635705"/>
            <a:ext cx="6048375" cy="845105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1200150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1680211"/>
            <a:ext cx="9072563" cy="4752261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04031" y="6674168"/>
            <a:ext cx="2352146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651A9-C7EA-4F13-B616-77782E993E8C}" type="datetimeFigureOut">
              <a:rPr lang="fr-FR" smtClean="0"/>
              <a:t>16/08/2020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44214" y="6674168"/>
            <a:ext cx="3192198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224448" y="6674168"/>
            <a:ext cx="2352146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B788E-ED2B-4AD6-BECD-AF4CE50F8B9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i</a:t>
            </a:r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sra</a:t>
            </a:r>
            <a:endParaRPr lang="fr-FR" sz="72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82858" y="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M</a:t>
            </a:r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ajd</a:t>
            </a:r>
            <a:endParaRPr lang="fr-FR" sz="72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7502" y="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Y</a:t>
            </a:r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assin</a:t>
            </a:r>
            <a:endParaRPr lang="fr-FR" sz="72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9600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A</a:t>
            </a:r>
            <a:r>
              <a:rPr lang="fr-FR" sz="6000" dirty="0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ntonia</a:t>
            </a:r>
            <a:endParaRPr lang="fr-FR" sz="60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92000"/>
            <a:ext cx="2700000" cy="1294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H</a:t>
            </a:r>
            <a:r>
              <a:rPr lang="fr-FR" sz="4800" dirty="0" err="1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abibatou</a:t>
            </a:r>
            <a:endParaRPr lang="fr-FR" sz="48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7502" y="129600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J</a:t>
            </a:r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ad</a:t>
            </a:r>
            <a:endParaRPr lang="fr-FR" sz="72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2858" y="129600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M</a:t>
            </a:r>
            <a:r>
              <a:rPr lang="fr-FR" sz="7200" dirty="0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ate</a:t>
            </a:r>
            <a:endParaRPr lang="fr-FR" sz="72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82858" y="2592000"/>
            <a:ext cx="2700000" cy="1294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D</a:t>
            </a:r>
            <a:r>
              <a:rPr lang="fr-FR" sz="7200" dirty="0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arius</a:t>
            </a:r>
            <a:endParaRPr lang="fr-FR" sz="72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7502" y="2592000"/>
            <a:ext cx="2700000" cy="1294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T</a:t>
            </a:r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embi</a:t>
            </a:r>
            <a:endParaRPr lang="fr-FR" sz="72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82858" y="392400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D</a:t>
            </a:r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enya</a:t>
            </a:r>
            <a:endParaRPr lang="fr-FR" sz="72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7502" y="392400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A</a:t>
            </a:r>
            <a:r>
              <a:rPr lang="fr-FR" sz="7200" dirty="0" err="1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vi</a:t>
            </a:r>
            <a:endParaRPr lang="fr-FR" sz="72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92400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M</a:t>
            </a:r>
            <a:r>
              <a:rPr lang="fr-FR" sz="7200" dirty="0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ehdi</a:t>
            </a:r>
            <a:endParaRPr lang="fr-FR" sz="72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82858" y="522000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M</a:t>
            </a:r>
            <a:r>
              <a:rPr lang="fr-FR" sz="7200" dirty="0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ehdi</a:t>
            </a:r>
            <a:endParaRPr lang="fr-FR" sz="72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97502" y="522000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I</a:t>
            </a:r>
            <a:r>
              <a:rPr lang="fr-FR" sz="6000" dirty="0" err="1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hssane</a:t>
            </a:r>
            <a:endParaRPr lang="fr-FR" sz="60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220000"/>
            <a:ext cx="2700000" cy="12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A</a:t>
            </a:r>
            <a:r>
              <a:rPr lang="fr-FR" sz="4400" dirty="0" err="1" smtClean="0">
                <a:solidFill>
                  <a:schemeClr val="bg1">
                    <a:lumMod val="75000"/>
                  </a:schemeClr>
                </a:solidFill>
                <a:latin typeface="Cursive standard" pitchFamily="2" charset="0"/>
              </a:rPr>
              <a:t>bdelmalik</a:t>
            </a:r>
            <a:endParaRPr lang="fr-FR" sz="4400" dirty="0">
              <a:solidFill>
                <a:schemeClr val="bg1">
                  <a:lumMod val="75000"/>
                </a:schemeClr>
              </a:solidFill>
              <a:latin typeface="Cursive standard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Personnalisé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admin-1</dc:creator>
  <cp:lastModifiedBy>admin-1</cp:lastModifiedBy>
  <cp:revision>1</cp:revision>
  <dcterms:created xsi:type="dcterms:W3CDTF">2020-08-16T12:45:52Z</dcterms:created>
  <dcterms:modified xsi:type="dcterms:W3CDTF">2020-08-16T12:46:38Z</dcterms:modified>
</cp:coreProperties>
</file>