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0080625" cy="7200900"/>
  <p:notesSz cx="6858000" cy="9144000"/>
  <p:defaultTextStyle>
    <a:defPPr>
      <a:defRPr lang="fr-FR"/>
    </a:defPPr>
    <a:lvl1pPr marL="0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3730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746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8119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7492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6865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32" y="-102"/>
      </p:cViewPr>
      <p:guideLst>
        <p:guide orient="horz" pos="2268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6047" y="2236947"/>
            <a:ext cx="8568531" cy="1543526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094" y="4080510"/>
            <a:ext cx="7056438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51A9-C7EA-4F13-B616-77782E993E8C}" type="datetimeFigureOut">
              <a:rPr lang="fr-FR" smtClean="0"/>
              <a:t>16/08/2020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88E-ED2B-4AD6-BECD-AF4CE50F8B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51A9-C7EA-4F13-B616-77782E993E8C}" type="datetimeFigureOut">
              <a:rPr lang="fr-FR" smtClean="0"/>
              <a:t>16/08/2020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88E-ED2B-4AD6-BECD-AF4CE50F8B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057499" y="303372"/>
            <a:ext cx="2500906" cy="6450806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54785" y="303372"/>
            <a:ext cx="7334704" cy="6450806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51A9-C7EA-4F13-B616-77782E993E8C}" type="datetimeFigureOut">
              <a:rPr lang="fr-FR" smtClean="0"/>
              <a:t>16/08/2020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88E-ED2B-4AD6-BECD-AF4CE50F8B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51A9-C7EA-4F13-B616-77782E993E8C}" type="datetimeFigureOut">
              <a:rPr lang="fr-FR" smtClean="0"/>
              <a:t>16/08/2020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88E-ED2B-4AD6-BECD-AF4CE50F8B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300" y="4627245"/>
            <a:ext cx="8568531" cy="1430179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300" y="3052049"/>
            <a:ext cx="8568531" cy="157519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37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874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11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749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686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623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561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4984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51A9-C7EA-4F13-B616-77782E993E8C}" type="datetimeFigureOut">
              <a:rPr lang="fr-FR" smtClean="0"/>
              <a:t>16/08/2020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88E-ED2B-4AD6-BECD-AF4CE50F8B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54785" y="1763554"/>
            <a:ext cx="4917805" cy="499062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640601" y="1763554"/>
            <a:ext cx="4917805" cy="499062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51A9-C7EA-4F13-B616-77782E993E8C}" type="datetimeFigureOut">
              <a:rPr lang="fr-FR" smtClean="0"/>
              <a:t>16/08/2020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88E-ED2B-4AD6-BECD-AF4CE50F8B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031" y="288370"/>
            <a:ext cx="9072563" cy="12001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031" y="1611869"/>
            <a:ext cx="4454027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031" y="2283619"/>
            <a:ext cx="4454027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0818" y="1611869"/>
            <a:ext cx="4455776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0818" y="2283619"/>
            <a:ext cx="4455776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51A9-C7EA-4F13-B616-77782E993E8C}" type="datetimeFigureOut">
              <a:rPr lang="fr-FR" smtClean="0"/>
              <a:t>16/08/2020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88E-ED2B-4AD6-BECD-AF4CE50F8B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51A9-C7EA-4F13-B616-77782E993E8C}" type="datetimeFigureOut">
              <a:rPr lang="fr-FR" smtClean="0"/>
              <a:t>16/08/2020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88E-ED2B-4AD6-BECD-AF4CE50F8B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51A9-C7EA-4F13-B616-77782E993E8C}" type="datetimeFigureOut">
              <a:rPr lang="fr-FR" smtClean="0"/>
              <a:t>16/08/2020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88E-ED2B-4AD6-BECD-AF4CE50F8B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032" y="286702"/>
            <a:ext cx="3316456" cy="12201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245" y="286703"/>
            <a:ext cx="5635349" cy="6145769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032" y="1506856"/>
            <a:ext cx="3316456" cy="4925616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51A9-C7EA-4F13-B616-77782E993E8C}" type="datetimeFigureOut">
              <a:rPr lang="fr-FR" smtClean="0"/>
              <a:t>16/08/2020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88E-ED2B-4AD6-BECD-AF4CE50F8B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5873" y="5040630"/>
            <a:ext cx="6048375" cy="59507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5873" y="643414"/>
            <a:ext cx="6048375" cy="4320540"/>
          </a:xfrm>
        </p:spPr>
        <p:txBody>
          <a:bodyPr/>
          <a:lstStyle>
            <a:lvl1pPr marL="0" indent="0">
              <a:buNone/>
              <a:defRPr sz="3500"/>
            </a:lvl1pPr>
            <a:lvl2pPr marL="493730" indent="0">
              <a:buNone/>
              <a:defRPr sz="3000"/>
            </a:lvl2pPr>
            <a:lvl3pPr marL="987461" indent="0">
              <a:buNone/>
              <a:defRPr sz="2600"/>
            </a:lvl3pPr>
            <a:lvl4pPr marL="1481191" indent="0">
              <a:buNone/>
              <a:defRPr sz="2200"/>
            </a:lvl4pPr>
            <a:lvl5pPr marL="1974921" indent="0">
              <a:buNone/>
              <a:defRPr sz="2200"/>
            </a:lvl5pPr>
            <a:lvl6pPr marL="2468651" indent="0">
              <a:buNone/>
              <a:defRPr sz="2200"/>
            </a:lvl6pPr>
            <a:lvl7pPr marL="2962382" indent="0">
              <a:buNone/>
              <a:defRPr sz="2200"/>
            </a:lvl7pPr>
            <a:lvl8pPr marL="3456112" indent="0">
              <a:buNone/>
              <a:defRPr sz="2200"/>
            </a:lvl8pPr>
            <a:lvl9pPr marL="3949842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5873" y="5635705"/>
            <a:ext cx="6048375" cy="845105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51A9-C7EA-4F13-B616-77782E993E8C}" type="datetimeFigureOut">
              <a:rPr lang="fr-FR" smtClean="0"/>
              <a:t>16/08/2020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88E-ED2B-4AD6-BECD-AF4CE50F8B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04031" y="288370"/>
            <a:ext cx="9072563" cy="1200150"/>
          </a:xfrm>
          <a:prstGeom prst="rect">
            <a:avLst/>
          </a:prstGeom>
        </p:spPr>
        <p:txBody>
          <a:bodyPr vert="horz" lIns="98746" tIns="49373" rIns="98746" bIns="49373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031" y="1680211"/>
            <a:ext cx="9072563" cy="4752261"/>
          </a:xfrm>
          <a:prstGeom prst="rect">
            <a:avLst/>
          </a:prstGeom>
        </p:spPr>
        <p:txBody>
          <a:bodyPr vert="horz" lIns="98746" tIns="49373" rIns="98746" bIns="4937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04031" y="6674168"/>
            <a:ext cx="2352146" cy="383381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651A9-C7EA-4F13-B616-77782E993E8C}" type="datetimeFigureOut">
              <a:rPr lang="fr-FR" smtClean="0"/>
              <a:t>16/08/2020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444214" y="6674168"/>
            <a:ext cx="3192198" cy="383381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224448" y="6674168"/>
            <a:ext cx="2352146" cy="383381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B788E-ED2B-4AD6-BECD-AF4CE50F8B9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61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298" indent="-370298" algn="l" defTabSz="987461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2312" indent="-308581" algn="l" defTabSz="987461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4326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28056" indent="-246865" algn="l" defTabSz="98746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1786" indent="-246865" algn="l" defTabSz="98746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1551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0924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0297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9670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30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6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19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92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65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38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611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84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700000" cy="12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i</a:t>
            </a:r>
            <a:r>
              <a:rPr lang="fr-FR" sz="7200" dirty="0" err="1" smtClean="0">
                <a:solidFill>
                  <a:schemeClr val="bg1">
                    <a:lumMod val="75000"/>
                  </a:schemeClr>
                </a:solidFill>
                <a:latin typeface="Cursive standard" pitchFamily="2" charset="0"/>
              </a:rPr>
              <a:t>sra</a:t>
            </a:r>
            <a:endParaRPr lang="fr-FR" sz="7200" dirty="0">
              <a:solidFill>
                <a:schemeClr val="bg1">
                  <a:lumMod val="7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82858" y="0"/>
            <a:ext cx="2700000" cy="12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M</a:t>
            </a:r>
            <a:r>
              <a:rPr lang="fr-FR" sz="7200" dirty="0" err="1" smtClean="0">
                <a:solidFill>
                  <a:schemeClr val="bg1">
                    <a:lumMod val="75000"/>
                  </a:schemeClr>
                </a:solidFill>
                <a:latin typeface="Cursive standard" pitchFamily="2" charset="0"/>
              </a:rPr>
              <a:t>ajd</a:t>
            </a:r>
            <a:endParaRPr lang="fr-FR" sz="7200" dirty="0">
              <a:solidFill>
                <a:schemeClr val="bg1">
                  <a:lumMod val="7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7502" y="0"/>
            <a:ext cx="2700000" cy="12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Y</a:t>
            </a:r>
            <a:r>
              <a:rPr lang="fr-FR" sz="7200" dirty="0" err="1" smtClean="0">
                <a:solidFill>
                  <a:schemeClr val="bg1">
                    <a:lumMod val="75000"/>
                  </a:schemeClr>
                </a:solidFill>
                <a:latin typeface="Cursive standard" pitchFamily="2" charset="0"/>
              </a:rPr>
              <a:t>assin</a:t>
            </a:r>
            <a:endParaRPr lang="fr-FR" sz="7200" dirty="0">
              <a:solidFill>
                <a:schemeClr val="bg1">
                  <a:lumMod val="7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96000"/>
            <a:ext cx="2700000" cy="12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A</a:t>
            </a:r>
            <a:r>
              <a:rPr lang="fr-FR" sz="6000" dirty="0" smtClean="0">
                <a:solidFill>
                  <a:schemeClr val="bg1">
                    <a:lumMod val="75000"/>
                  </a:schemeClr>
                </a:solidFill>
                <a:latin typeface="Cursive standard" pitchFamily="2" charset="0"/>
              </a:rPr>
              <a:t>ntonia</a:t>
            </a:r>
            <a:endParaRPr lang="fr-FR" sz="6000" dirty="0">
              <a:solidFill>
                <a:schemeClr val="bg1">
                  <a:lumMod val="7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592000"/>
            <a:ext cx="2700000" cy="1294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H</a:t>
            </a:r>
            <a:r>
              <a:rPr lang="fr-FR" sz="4800" dirty="0" err="1" smtClean="0">
                <a:solidFill>
                  <a:schemeClr val="bg1">
                    <a:lumMod val="75000"/>
                  </a:schemeClr>
                </a:solidFill>
                <a:latin typeface="Cursive standard" pitchFamily="2" charset="0"/>
              </a:rPr>
              <a:t>abibatou</a:t>
            </a:r>
            <a:endParaRPr lang="fr-FR" sz="4800" dirty="0">
              <a:solidFill>
                <a:schemeClr val="bg1">
                  <a:lumMod val="7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7502" y="1296000"/>
            <a:ext cx="2700000" cy="12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J</a:t>
            </a:r>
            <a:r>
              <a:rPr lang="fr-FR" sz="7200" dirty="0" err="1" smtClean="0">
                <a:solidFill>
                  <a:schemeClr val="bg1">
                    <a:lumMod val="75000"/>
                  </a:schemeClr>
                </a:solidFill>
                <a:latin typeface="Cursive standard" pitchFamily="2" charset="0"/>
              </a:rPr>
              <a:t>ad</a:t>
            </a:r>
            <a:endParaRPr lang="fr-FR" sz="7200" dirty="0">
              <a:solidFill>
                <a:schemeClr val="bg1">
                  <a:lumMod val="7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2858" y="1296000"/>
            <a:ext cx="2700000" cy="12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M</a:t>
            </a:r>
            <a:r>
              <a:rPr lang="fr-FR" sz="7200" dirty="0" smtClean="0">
                <a:solidFill>
                  <a:schemeClr val="bg1">
                    <a:lumMod val="75000"/>
                  </a:schemeClr>
                </a:solidFill>
                <a:latin typeface="Cursive standard" pitchFamily="2" charset="0"/>
              </a:rPr>
              <a:t>ate</a:t>
            </a:r>
            <a:endParaRPr lang="fr-FR" sz="7200" dirty="0">
              <a:solidFill>
                <a:schemeClr val="bg1">
                  <a:lumMod val="7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82858" y="2592000"/>
            <a:ext cx="2700000" cy="1294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D</a:t>
            </a:r>
            <a:r>
              <a:rPr lang="fr-FR" sz="7200" dirty="0" smtClean="0">
                <a:solidFill>
                  <a:schemeClr val="bg1">
                    <a:lumMod val="75000"/>
                  </a:schemeClr>
                </a:solidFill>
                <a:latin typeface="Cursive standard" pitchFamily="2" charset="0"/>
              </a:rPr>
              <a:t>arius</a:t>
            </a:r>
            <a:endParaRPr lang="fr-FR" sz="7200" dirty="0">
              <a:solidFill>
                <a:schemeClr val="bg1">
                  <a:lumMod val="7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97502" y="2592000"/>
            <a:ext cx="2700000" cy="1294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T</a:t>
            </a:r>
            <a:r>
              <a:rPr lang="fr-FR" sz="7200" dirty="0" err="1" smtClean="0">
                <a:solidFill>
                  <a:schemeClr val="bg1">
                    <a:lumMod val="75000"/>
                  </a:schemeClr>
                </a:solidFill>
                <a:latin typeface="Cursive standard" pitchFamily="2" charset="0"/>
              </a:rPr>
              <a:t>embi</a:t>
            </a:r>
            <a:endParaRPr lang="fr-FR" sz="7200" dirty="0">
              <a:solidFill>
                <a:schemeClr val="bg1">
                  <a:lumMod val="7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82858" y="3924000"/>
            <a:ext cx="2700000" cy="12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D</a:t>
            </a:r>
            <a:r>
              <a:rPr lang="fr-FR" sz="7200" dirty="0" err="1" smtClean="0">
                <a:solidFill>
                  <a:schemeClr val="bg1">
                    <a:lumMod val="75000"/>
                  </a:schemeClr>
                </a:solidFill>
                <a:latin typeface="Cursive standard" pitchFamily="2" charset="0"/>
              </a:rPr>
              <a:t>enya</a:t>
            </a:r>
            <a:endParaRPr lang="fr-FR" sz="7200" dirty="0">
              <a:solidFill>
                <a:schemeClr val="bg1">
                  <a:lumMod val="7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97502" y="3924000"/>
            <a:ext cx="2700000" cy="12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A</a:t>
            </a:r>
            <a:r>
              <a:rPr lang="fr-FR" sz="7200" dirty="0" err="1" smtClean="0">
                <a:solidFill>
                  <a:schemeClr val="bg1">
                    <a:lumMod val="75000"/>
                  </a:schemeClr>
                </a:solidFill>
                <a:latin typeface="Cursive standard" pitchFamily="2" charset="0"/>
              </a:rPr>
              <a:t>vi</a:t>
            </a:r>
            <a:endParaRPr lang="fr-FR" sz="7200" dirty="0">
              <a:solidFill>
                <a:schemeClr val="bg1">
                  <a:lumMod val="7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924000"/>
            <a:ext cx="2700000" cy="12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M</a:t>
            </a:r>
            <a:r>
              <a:rPr lang="fr-FR" sz="7200" dirty="0" smtClean="0">
                <a:solidFill>
                  <a:schemeClr val="bg1">
                    <a:lumMod val="75000"/>
                  </a:schemeClr>
                </a:solidFill>
                <a:latin typeface="Cursive standard" pitchFamily="2" charset="0"/>
              </a:rPr>
              <a:t>ehdi</a:t>
            </a:r>
            <a:endParaRPr lang="fr-FR" sz="7200" dirty="0">
              <a:solidFill>
                <a:schemeClr val="bg1">
                  <a:lumMod val="7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82858" y="5220000"/>
            <a:ext cx="2700000" cy="12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M</a:t>
            </a:r>
            <a:r>
              <a:rPr lang="fr-FR" sz="7200" dirty="0" smtClean="0">
                <a:solidFill>
                  <a:schemeClr val="bg1">
                    <a:lumMod val="75000"/>
                  </a:schemeClr>
                </a:solidFill>
                <a:latin typeface="Cursive standard" pitchFamily="2" charset="0"/>
              </a:rPr>
              <a:t>ehdi</a:t>
            </a:r>
            <a:endParaRPr lang="fr-FR" sz="7200" dirty="0">
              <a:solidFill>
                <a:schemeClr val="bg1">
                  <a:lumMod val="7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97502" y="5220000"/>
            <a:ext cx="2700000" cy="12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I</a:t>
            </a:r>
            <a:r>
              <a:rPr lang="fr-FR" sz="6000" dirty="0" err="1" smtClean="0">
                <a:solidFill>
                  <a:schemeClr val="bg1">
                    <a:lumMod val="75000"/>
                  </a:schemeClr>
                </a:solidFill>
                <a:latin typeface="Cursive standard" pitchFamily="2" charset="0"/>
              </a:rPr>
              <a:t>hssane</a:t>
            </a:r>
            <a:endParaRPr lang="fr-FR" sz="6000" dirty="0">
              <a:solidFill>
                <a:schemeClr val="bg1">
                  <a:lumMod val="7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5220000"/>
            <a:ext cx="2700000" cy="12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err="1" smtClean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A</a:t>
            </a:r>
            <a:r>
              <a:rPr lang="fr-FR" sz="4400" dirty="0" err="1" smtClean="0">
                <a:solidFill>
                  <a:schemeClr val="bg1">
                    <a:lumMod val="75000"/>
                  </a:schemeClr>
                </a:solidFill>
                <a:latin typeface="Cursive standard" pitchFamily="2" charset="0"/>
              </a:rPr>
              <a:t>bdelmalik</a:t>
            </a:r>
            <a:endParaRPr lang="fr-FR" sz="4400" dirty="0">
              <a:solidFill>
                <a:schemeClr val="bg1">
                  <a:lumMod val="75000"/>
                </a:schemeClr>
              </a:solidFill>
              <a:latin typeface="Cursive standard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Personnalisé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admin-1</dc:creator>
  <cp:lastModifiedBy>admin-1</cp:lastModifiedBy>
  <cp:revision>1</cp:revision>
  <dcterms:created xsi:type="dcterms:W3CDTF">2020-08-16T12:45:52Z</dcterms:created>
  <dcterms:modified xsi:type="dcterms:W3CDTF">2020-08-16T12:46:38Z</dcterms:modified>
</cp:coreProperties>
</file>