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6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1" r:id="rId45"/>
    <p:sldId id="302" r:id="rId46"/>
    <p:sldId id="303" r:id="rId47"/>
    <p:sldId id="304" r:id="rId48"/>
    <p:sldId id="305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z2xKxG0QI/c2K6RVh+SUg==" hashData="PUyJipOZ9HTGZHNeVG+54ImnguL0kka9uO+C8vmmWvwiPAVGaWHiiZhiilY2HlD3un3VzbsD/pHXmiJcT18O4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8D15-6298-4C18-80DF-E2BEE53478EB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0F1-3D02-4A28-A9C4-89692AE23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81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8D15-6298-4C18-80DF-E2BEE53478EB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0F1-3D02-4A28-A9C4-89692AE23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15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8D15-6298-4C18-80DF-E2BEE53478EB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0F1-3D02-4A28-A9C4-89692AE23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02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8D15-6298-4C18-80DF-E2BEE53478EB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0F1-3D02-4A28-A9C4-89692AE23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80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8D15-6298-4C18-80DF-E2BEE53478EB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0F1-3D02-4A28-A9C4-89692AE23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15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8D15-6298-4C18-80DF-E2BEE53478EB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0F1-3D02-4A28-A9C4-89692AE23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49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8D15-6298-4C18-80DF-E2BEE53478EB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0F1-3D02-4A28-A9C4-89692AE23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7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8D15-6298-4C18-80DF-E2BEE53478EB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0F1-3D02-4A28-A9C4-89692AE23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37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8D15-6298-4C18-80DF-E2BEE53478EB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0F1-3D02-4A28-A9C4-89692AE23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50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8D15-6298-4C18-80DF-E2BEE53478EB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0F1-3D02-4A28-A9C4-89692AE23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53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8D15-6298-4C18-80DF-E2BEE53478EB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0F1-3D02-4A28-A9C4-89692AE23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72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D8D15-6298-4C18-80DF-E2BEE53478EB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CF0F1-3D02-4A28-A9C4-89692AE23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35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 loop="1">
            <p:snd r:embed="rId2" name="Melody.wav"/>
          </p:stSnd>
        </p:sndAc>
      </p:transition>
    </mc:Choice>
    <mc:Fallback xmlns="">
      <p:transition spd="slow">
        <p:circle/>
        <p:sndAc>
          <p:stSnd loop="1">
            <p:snd r:embed="rId4" name="Melody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3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7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3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8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0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9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7000">
        <p:circle/>
      </p:transition>
    </mc:Choice>
    <mc:Fallback xmlns="">
      <p:transition spd="slow" advTm="107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5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6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Affichage à l'écran (4:3)</PresentationFormat>
  <Paragraphs>0</Paragraphs>
  <Slides>48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sais-tu</dc:title>
  <dc:creator>Vadounet.</dc:creator>
  <cp:keywords>dd</cp:keywords>
  <cp:lastModifiedBy>Vadounet.</cp:lastModifiedBy>
  <cp:revision>4</cp:revision>
  <dcterms:created xsi:type="dcterms:W3CDTF">2020-01-14T09:08:12Z</dcterms:created>
  <dcterms:modified xsi:type="dcterms:W3CDTF">2020-09-23T23:45:50Z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