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680" y="9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14/01/2017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14/01/2017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14/01/2017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14/01/2017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14/01/2017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14/01/2017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6755C-C6C4-4BFC-8E2C-62ED51B3905F}" type="datetimeFigureOut">
              <a:rPr lang="fr-FR" smtClean="0"/>
              <a:pPr/>
              <a:t>14/01/2017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290" y="214282"/>
            <a:ext cx="2000264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1200" dirty="0" smtClean="0">
                <a:solidFill>
                  <a:schemeClr val="tx1"/>
                </a:solidFill>
              </a:rPr>
              <a:t>Prénom: …………….…………..</a:t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/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Date: ………………….………….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428868" y="357158"/>
            <a:ext cx="2214578" cy="40862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  <a:latin typeface="Jokerman" pitchFamily="82" charset="0"/>
              </a:rPr>
              <a:t>Littérature (1)</a:t>
            </a:r>
            <a:endParaRPr lang="fr-FR" b="1" dirty="0">
              <a:solidFill>
                <a:srgbClr val="002060"/>
              </a:solidFill>
              <a:latin typeface="Jokerman" pitchFamily="8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57232" y="1214414"/>
            <a:ext cx="3786214" cy="81724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dirty="0" smtClean="0"/>
              <a:t>Titre: ………………………………………………………….……</a:t>
            </a:r>
          </a:p>
          <a:p>
            <a:pPr>
              <a:lnSpc>
                <a:spcPct val="150000"/>
              </a:lnSpc>
            </a:pPr>
            <a:r>
              <a:rPr lang="fr-FR" sz="1400" dirty="0" smtClean="0"/>
              <a:t>Auteur: ……………………………………………………………</a:t>
            </a:r>
            <a:endParaRPr lang="fr-FR" sz="14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428604" y="2357422"/>
          <a:ext cx="5868000" cy="6358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6824"/>
                <a:gridCol w="661176"/>
              </a:tblGrid>
              <a:tr h="399464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050" dirty="0" smtClean="0"/>
                        <a:t>Réponse</a:t>
                      </a:r>
                      <a:endParaRPr lang="fr-FR" sz="105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endParaRPr lang="fr-FR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 </a:t>
                      </a:r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L’aigle est en danger car: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a) Un chasseur veut le tuer pour  l’empailler et l’exposer chez lui.</a:t>
                      </a: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b) Un chasseur veut le tuer car il déteste les aigles.</a:t>
                      </a: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c) Les aigles sont trop nombreux dans cette région.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endParaRPr lang="fr-FR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Benjamin essaie d’approcher l’aigle car: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a) Il souhaite le capturer pour pouvoir le vendre.</a:t>
                      </a: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b) Il veut le protéger du chasseur et le mettre en sécurité.</a:t>
                      </a: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c) Il veut le capturer pour pouvoir le donner au chasseur qui n’arrive pas à le retrouver.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b</a:t>
                      </a:r>
                    </a:p>
                    <a:p>
                      <a:endParaRPr lang="fr-FR" dirty="0"/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endParaRPr lang="fr-FR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 L’aigle essaie de frapper Benjamin du bec car: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a) Il comprend très bien que Benjamin lui veut du mal.</a:t>
                      </a: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b) Il se méfie des hommes car c’est un animal sauvage.</a:t>
                      </a: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c) Il veut voler la nourriture que Benjamin garde dans son sac.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b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endParaRPr lang="fr-FR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4) Benjamin lance une couverture sur l’aigle car: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a) Il veut l’étouffer car il a essayé de le frapper du bec.</a:t>
                      </a: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b) Il veut qu’il s’envole.                   </a:t>
                      </a: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c) Il veut l’attraper pour le mettre à l’abri.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</a:t>
                      </a:r>
                    </a:p>
                    <a:p>
                      <a:endParaRPr lang="fr-FR" dirty="0"/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endParaRPr lang="fr-FR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5) Benjamin essaie d’apprivoiser le rapace: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None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a)En lui parlant et en lui chantant des chansons.        </a:t>
                      </a:r>
                    </a:p>
                    <a:p>
                      <a:pPr marL="228600" indent="-228600">
                        <a:buNone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b) En jouant avec lui.           </a:t>
                      </a:r>
                    </a:p>
                    <a:p>
                      <a:pPr marL="228600" indent="-228600">
                        <a:buNone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c) En le faisant voler.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a</a:t>
                      </a:r>
                    </a:p>
                    <a:p>
                      <a:endParaRPr lang="fr-FR" dirty="0"/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Calibri"/>
                          <a:cs typeface="Times New Roman"/>
                        </a:rPr>
                        <a:t>                                                                  (A suivre page suivante)</a:t>
                      </a:r>
                      <a:endParaRPr lang="fr-FR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429375" y="6819900"/>
            <a:ext cx="428625" cy="2324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http://tousmesclasseurs.eklablog.com/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3802" y="142845"/>
            <a:ext cx="1788470" cy="20002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00042" y="2428860"/>
          <a:ext cx="5868000" cy="6369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6824"/>
                <a:gridCol w="661176"/>
              </a:tblGrid>
              <a:tr h="392620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050" dirty="0" smtClean="0"/>
                        <a:t>Réponse</a:t>
                      </a:r>
                      <a:endParaRPr lang="fr-FR" sz="1050" dirty="0"/>
                    </a:p>
                  </a:txBody>
                  <a:tcPr/>
                </a:tc>
              </a:tr>
              <a:tr h="1036140"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6) Benjamin s’est réfugié dans une cabane de berger car:</a:t>
                      </a:r>
                    </a:p>
                    <a:p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a)</a:t>
                      </a:r>
                      <a:r>
                        <a:rPr lang="fr-FR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 a peur de l’aigle.                  </a:t>
                      </a:r>
                    </a:p>
                    <a:p>
                      <a:pPr marL="228600" indent="-228600">
                        <a:buNone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b) Il a peur des loups.                </a:t>
                      </a:r>
                    </a:p>
                    <a:p>
                      <a:pPr marL="228600" indent="-228600">
                        <a:buNone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c) Il a peur du chasseur.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1076941">
                <a:tc>
                  <a:txBody>
                    <a:bodyPr/>
                    <a:lstStyle/>
                    <a:p>
                      <a:endParaRPr lang="fr-FR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7) Paul Nature entre dans la cabane du berger car: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None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a) Lui aussi est à la recherche de l’aigle.                     </a:t>
                      </a:r>
                    </a:p>
                    <a:p>
                      <a:pPr marL="228600" indent="-228600">
                        <a:buNone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b) Il est à la recherche de Benjamin.</a:t>
                      </a: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c) C’est lui le chasseur qui a tiré sur l’aigle.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a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 anchor="ctr"/>
                </a:tc>
              </a:tr>
              <a:tr h="1076941">
                <a:tc>
                  <a:txBody>
                    <a:bodyPr/>
                    <a:lstStyle/>
                    <a:p>
                      <a:endParaRPr lang="fr-FR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8) Benjamin était dans la montagne car: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None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a)</a:t>
                      </a:r>
                      <a:r>
                        <a:rPr lang="fr-FR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 souhaitait observer les animaux.                </a:t>
                      </a:r>
                    </a:p>
                    <a:p>
                      <a:pPr marL="228600" indent="-228600">
                        <a:buNone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b)</a:t>
                      </a:r>
                      <a:r>
                        <a:rPr lang="fr-FR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 était parti à la chasse avec son oncle.</a:t>
                      </a: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c) Il s’était</a:t>
                      </a:r>
                      <a:r>
                        <a:rPr lang="fr-FR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enfui de chez lui car il </a:t>
                      </a:r>
                      <a:r>
                        <a:rPr lang="fr-FR" sz="12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 sentait 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inutile est malheureux.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</a:t>
                      </a:r>
                    </a:p>
                    <a:p>
                      <a:endParaRPr lang="fr-FR" dirty="0"/>
                    </a:p>
                  </a:txBody>
                  <a:tcPr anchor="ctr"/>
                </a:tc>
              </a:tr>
              <a:tr h="1046605">
                <a:tc>
                  <a:txBody>
                    <a:bodyPr/>
                    <a:lstStyle/>
                    <a:p>
                      <a:endParaRPr lang="fr-FR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9) Paul Nature fait comprendre à Benjamin que: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a) Il a été très utile en sauvant courageusement la vie de l’aigle.</a:t>
                      </a: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b) Il ne sert à rien de prendre des risques.         </a:t>
                      </a: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c) L’oiseau ne pourra jamais retourner vivre en liberté.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9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a</a:t>
                      </a:r>
                    </a:p>
                    <a:p>
                      <a:endParaRPr lang="fr-FR" sz="1200" dirty="0"/>
                    </a:p>
                  </a:txBody>
                  <a:tcPr anchor="ctr"/>
                </a:tc>
              </a:tr>
              <a:tr h="1258960">
                <a:tc>
                  <a:txBody>
                    <a:bodyPr/>
                    <a:lstStyle/>
                    <a:p>
                      <a:endParaRPr lang="fr-FR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10) Choisis la phrase qui résume la fin de l’histoire.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a) Le chasseur ira en prison, l’aigle retrouve la liberté et Benjamin rentre chez lui.</a:t>
                      </a: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b) Le chasseur parvient à s’enfuir mais l’aigle retourne dans ses montagnes.</a:t>
                      </a:r>
                    </a:p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c) Paul Nature et Benjamin ont capturé le braconnier mais l’aigle est malheureusement tué par le deuxième coup de feu de l’homme.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a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 anchor="ctr"/>
                </a:tc>
              </a:tr>
              <a:tr h="459982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          </a:t>
                      </a:r>
                      <a:endParaRPr lang="fr-FR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re 1"/>
          <p:cNvSpPr>
            <a:spLocks noGrp="1"/>
          </p:cNvSpPr>
          <p:nvPr>
            <p:ph type="ctrTitle"/>
          </p:nvPr>
        </p:nvSpPr>
        <p:spPr>
          <a:xfrm>
            <a:off x="214290" y="214282"/>
            <a:ext cx="2000264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1200" dirty="0" smtClean="0">
                <a:solidFill>
                  <a:schemeClr val="tx1"/>
                </a:solidFill>
              </a:rPr>
              <a:t>Prénom: …………….…………..</a:t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/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Date: ………………….………….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928670" y="1142976"/>
            <a:ext cx="3786214" cy="81724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dirty="0" smtClean="0"/>
              <a:t>Titre: ………………………………………………………….……</a:t>
            </a:r>
          </a:p>
          <a:p>
            <a:pPr>
              <a:lnSpc>
                <a:spcPct val="150000"/>
              </a:lnSpc>
            </a:pPr>
            <a:r>
              <a:rPr lang="fr-FR" sz="1400" dirty="0" smtClean="0"/>
              <a:t>Auteur: ……………………………………………………………</a:t>
            </a:r>
            <a:endParaRPr lang="fr-FR" sz="14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00042" y="8429652"/>
          <a:ext cx="585791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7916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Qu’as-tu pensé</a:t>
                      </a:r>
                      <a:r>
                        <a:rPr lang="fr-FR" sz="1400" baseline="0" dirty="0" smtClean="0"/>
                        <a:t> de ce livre?           </a:t>
                      </a:r>
                      <a:r>
                        <a:rPr lang="fr-FR" sz="1400" baseline="0" dirty="0" smtClean="0">
                          <a:sym typeface="Wingdings"/>
                        </a:rPr>
                        <a:t>                  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429375" y="6819900"/>
            <a:ext cx="428625" cy="2324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http://tousmesclasseurs.eklablog.com/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22" y="142844"/>
            <a:ext cx="1788470" cy="2000263"/>
          </a:xfrm>
          <a:prstGeom prst="rect">
            <a:avLst/>
          </a:prstGeom>
          <a:noFill/>
        </p:spPr>
      </p:pic>
      <p:sp>
        <p:nvSpPr>
          <p:cNvPr id="11" name="ZoneTexte 10"/>
          <p:cNvSpPr txBox="1"/>
          <p:nvPr/>
        </p:nvSpPr>
        <p:spPr>
          <a:xfrm>
            <a:off x="2428868" y="357158"/>
            <a:ext cx="2214578" cy="40862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  <a:latin typeface="Jokerman" pitchFamily="82" charset="0"/>
              </a:rPr>
              <a:t>Littérature (2)</a:t>
            </a:r>
            <a:endParaRPr lang="fr-FR" b="1" dirty="0">
              <a:solidFill>
                <a:srgbClr val="002060"/>
              </a:solidFill>
              <a:latin typeface="Jokerman" pitchFamily="8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531</Words>
  <Application>Microsoft Office PowerPoint</Application>
  <PresentationFormat>Affichage à l'écran (4:3)</PresentationFormat>
  <Paragraphs>74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Prénom: …………….…………..  Date: ………………….………….</vt:lpstr>
      <vt:lpstr>Prénom: …………….…………..  Date: ………………….………….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Prénom: ……………………..  Date: ………………………….</dc:title>
  <dc:creator>Sylvie</dc:creator>
  <cp:lastModifiedBy>Sylvie</cp:lastModifiedBy>
  <cp:revision>19</cp:revision>
  <dcterms:created xsi:type="dcterms:W3CDTF">2016-05-10T12:14:10Z</dcterms:created>
  <dcterms:modified xsi:type="dcterms:W3CDTF">2017-01-14T10:20:19Z</dcterms:modified>
</cp:coreProperties>
</file>