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645025" cy="1763713"/>
  <p:notesSz cx="6858000" cy="9144000"/>
  <p:custDataLst>
    <p:tags r:id="rId3"/>
  </p:custDataLst>
  <p:defaultTextStyle>
    <a:defPPr>
      <a:defRPr lang="fr-FR"/>
    </a:defPPr>
    <a:lvl1pPr marL="0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34498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68996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703494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37992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72489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406987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41485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75983" algn="l" defTabSz="4689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632" y="-744"/>
      </p:cViewPr>
      <p:guideLst>
        <p:guide orient="horz" pos="556"/>
        <p:guide pos="14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378" y="547896"/>
            <a:ext cx="3948271" cy="3780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755" y="999438"/>
            <a:ext cx="3251518" cy="4507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4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8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3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37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2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0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7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67644" y="70630"/>
            <a:ext cx="1045130" cy="15048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2253" y="70630"/>
            <a:ext cx="3057975" cy="15048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25" y="1133350"/>
            <a:ext cx="3948271" cy="350293"/>
          </a:xfrm>
        </p:spPr>
        <p:txBody>
          <a:bodyPr anchor="t"/>
          <a:lstStyle>
            <a:lvl1pPr algn="l">
              <a:defRPr sz="21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25" y="747537"/>
            <a:ext cx="3948271" cy="385812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3449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6899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70349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93799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7248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40698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64148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87598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54" y="411534"/>
            <a:ext cx="2051552" cy="116396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61223" y="411534"/>
            <a:ext cx="2051552" cy="116396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0" y="394794"/>
            <a:ext cx="2052361" cy="16453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4498" indent="0">
              <a:buNone/>
              <a:defRPr sz="1000" b="1"/>
            </a:lvl2pPr>
            <a:lvl3pPr marL="468996" indent="0">
              <a:buNone/>
              <a:defRPr sz="900" b="1"/>
            </a:lvl3pPr>
            <a:lvl4pPr marL="703494" indent="0">
              <a:buNone/>
              <a:defRPr sz="800" b="1"/>
            </a:lvl4pPr>
            <a:lvl5pPr marL="937992" indent="0">
              <a:buNone/>
              <a:defRPr sz="800" b="1"/>
            </a:lvl5pPr>
            <a:lvl6pPr marL="1172489" indent="0">
              <a:buNone/>
              <a:defRPr sz="800" b="1"/>
            </a:lvl6pPr>
            <a:lvl7pPr marL="1406987" indent="0">
              <a:buNone/>
              <a:defRPr sz="800" b="1"/>
            </a:lvl7pPr>
            <a:lvl8pPr marL="1641485" indent="0">
              <a:buNone/>
              <a:defRPr sz="800" b="1"/>
            </a:lvl8pPr>
            <a:lvl9pPr marL="1875983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250" y="559326"/>
            <a:ext cx="2052361" cy="1016176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59610" y="394794"/>
            <a:ext cx="2053166" cy="16453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4498" indent="0">
              <a:buNone/>
              <a:defRPr sz="1000" b="1"/>
            </a:lvl2pPr>
            <a:lvl3pPr marL="468996" indent="0">
              <a:buNone/>
              <a:defRPr sz="900" b="1"/>
            </a:lvl3pPr>
            <a:lvl4pPr marL="703494" indent="0">
              <a:buNone/>
              <a:defRPr sz="800" b="1"/>
            </a:lvl4pPr>
            <a:lvl5pPr marL="937992" indent="0">
              <a:buNone/>
              <a:defRPr sz="800" b="1"/>
            </a:lvl5pPr>
            <a:lvl6pPr marL="1172489" indent="0">
              <a:buNone/>
              <a:defRPr sz="800" b="1"/>
            </a:lvl6pPr>
            <a:lvl7pPr marL="1406987" indent="0">
              <a:buNone/>
              <a:defRPr sz="800" b="1"/>
            </a:lvl7pPr>
            <a:lvl8pPr marL="1641485" indent="0">
              <a:buNone/>
              <a:defRPr sz="800" b="1"/>
            </a:lvl8pPr>
            <a:lvl9pPr marL="1875983" indent="0">
              <a:buNone/>
              <a:defRPr sz="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59610" y="559326"/>
            <a:ext cx="2053166" cy="1016176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4" y="70223"/>
            <a:ext cx="1528180" cy="298851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6078" y="70222"/>
            <a:ext cx="2596699" cy="150528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254" y="369074"/>
            <a:ext cx="1528180" cy="1206429"/>
          </a:xfrm>
        </p:spPr>
        <p:txBody>
          <a:bodyPr/>
          <a:lstStyle>
            <a:lvl1pPr marL="0" indent="0">
              <a:buNone/>
              <a:defRPr sz="700"/>
            </a:lvl1pPr>
            <a:lvl2pPr marL="234498" indent="0">
              <a:buNone/>
              <a:defRPr sz="600"/>
            </a:lvl2pPr>
            <a:lvl3pPr marL="468996" indent="0">
              <a:buNone/>
              <a:defRPr sz="500"/>
            </a:lvl3pPr>
            <a:lvl4pPr marL="703494" indent="0">
              <a:buNone/>
              <a:defRPr sz="500"/>
            </a:lvl4pPr>
            <a:lvl5pPr marL="937992" indent="0">
              <a:buNone/>
              <a:defRPr sz="500"/>
            </a:lvl5pPr>
            <a:lvl6pPr marL="1172489" indent="0">
              <a:buNone/>
              <a:defRPr sz="500"/>
            </a:lvl6pPr>
            <a:lvl7pPr marL="1406987" indent="0">
              <a:buNone/>
              <a:defRPr sz="500"/>
            </a:lvl7pPr>
            <a:lvl8pPr marL="1641485" indent="0">
              <a:buNone/>
              <a:defRPr sz="500"/>
            </a:lvl8pPr>
            <a:lvl9pPr marL="187598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458" y="1234600"/>
            <a:ext cx="2787016" cy="145751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458" y="157591"/>
            <a:ext cx="2787016" cy="1058228"/>
          </a:xfrm>
        </p:spPr>
        <p:txBody>
          <a:bodyPr/>
          <a:lstStyle>
            <a:lvl1pPr marL="0" indent="0">
              <a:buNone/>
              <a:defRPr sz="1600"/>
            </a:lvl1pPr>
            <a:lvl2pPr marL="234498" indent="0">
              <a:buNone/>
              <a:defRPr sz="1400"/>
            </a:lvl2pPr>
            <a:lvl3pPr marL="468996" indent="0">
              <a:buNone/>
              <a:defRPr sz="1200"/>
            </a:lvl3pPr>
            <a:lvl4pPr marL="703494" indent="0">
              <a:buNone/>
              <a:defRPr sz="1000"/>
            </a:lvl4pPr>
            <a:lvl5pPr marL="937992" indent="0">
              <a:buNone/>
              <a:defRPr sz="1000"/>
            </a:lvl5pPr>
            <a:lvl6pPr marL="1172489" indent="0">
              <a:buNone/>
              <a:defRPr sz="1000"/>
            </a:lvl6pPr>
            <a:lvl7pPr marL="1406987" indent="0">
              <a:buNone/>
              <a:defRPr sz="1000"/>
            </a:lvl7pPr>
            <a:lvl8pPr marL="1641485" indent="0">
              <a:buNone/>
              <a:defRPr sz="1000"/>
            </a:lvl8pPr>
            <a:lvl9pPr marL="1875983" indent="0">
              <a:buNone/>
              <a:defRPr sz="1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0458" y="1380352"/>
            <a:ext cx="2787016" cy="206991"/>
          </a:xfrm>
        </p:spPr>
        <p:txBody>
          <a:bodyPr/>
          <a:lstStyle>
            <a:lvl1pPr marL="0" indent="0">
              <a:buNone/>
              <a:defRPr sz="700"/>
            </a:lvl1pPr>
            <a:lvl2pPr marL="234498" indent="0">
              <a:buNone/>
              <a:defRPr sz="600"/>
            </a:lvl2pPr>
            <a:lvl3pPr marL="468996" indent="0">
              <a:buNone/>
              <a:defRPr sz="500"/>
            </a:lvl3pPr>
            <a:lvl4pPr marL="703494" indent="0">
              <a:buNone/>
              <a:defRPr sz="500"/>
            </a:lvl4pPr>
            <a:lvl5pPr marL="937992" indent="0">
              <a:buNone/>
              <a:defRPr sz="500"/>
            </a:lvl5pPr>
            <a:lvl6pPr marL="1172489" indent="0">
              <a:buNone/>
              <a:defRPr sz="500"/>
            </a:lvl6pPr>
            <a:lvl7pPr marL="1406987" indent="0">
              <a:buNone/>
              <a:defRPr sz="500"/>
            </a:lvl7pPr>
            <a:lvl8pPr marL="1641485" indent="0">
              <a:buNone/>
              <a:defRPr sz="500"/>
            </a:lvl8pPr>
            <a:lvl9pPr marL="1875983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252" y="70630"/>
            <a:ext cx="4180523" cy="293952"/>
          </a:xfrm>
          <a:prstGeom prst="rect">
            <a:avLst/>
          </a:prstGeom>
        </p:spPr>
        <p:txBody>
          <a:bodyPr vert="horz" lIns="46900" tIns="23450" rIns="46900" bIns="2345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252" y="411534"/>
            <a:ext cx="4180523" cy="1163969"/>
          </a:xfrm>
          <a:prstGeom prst="rect">
            <a:avLst/>
          </a:prstGeom>
        </p:spPr>
        <p:txBody>
          <a:bodyPr vert="horz" lIns="46900" tIns="23450" rIns="46900" bIns="2345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2253" y="1634702"/>
            <a:ext cx="1083839" cy="93901"/>
          </a:xfrm>
          <a:prstGeom prst="rect">
            <a:avLst/>
          </a:prstGeom>
        </p:spPr>
        <p:txBody>
          <a:bodyPr vert="horz" lIns="46900" tIns="23450" rIns="46900" bIns="2345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7F448-BA32-4A09-9077-5F74A4996E07}" type="datetimeFigureOut">
              <a:rPr lang="fr-CA" smtClean="0"/>
              <a:t>2016-11-27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052" y="1634702"/>
            <a:ext cx="1470924" cy="93901"/>
          </a:xfrm>
          <a:prstGeom prst="rect">
            <a:avLst/>
          </a:prstGeom>
        </p:spPr>
        <p:txBody>
          <a:bodyPr vert="horz" lIns="46900" tIns="23450" rIns="46900" bIns="2345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28935" y="1634702"/>
            <a:ext cx="1083839" cy="93901"/>
          </a:xfrm>
          <a:prstGeom prst="rect">
            <a:avLst/>
          </a:prstGeom>
        </p:spPr>
        <p:txBody>
          <a:bodyPr vert="horz" lIns="46900" tIns="23450" rIns="46900" bIns="2345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4432E-38D3-4EA2-B591-05B9CB57AD8A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68996" rtl="0" eaLnBrk="1" latinLnBrk="0" hangingPunct="1">
        <a:spcBef>
          <a:spcPct val="0"/>
        </a:spcBef>
        <a:buNone/>
        <a:defRPr sz="2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873" indent="-175873" algn="l" defTabSz="4689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59" indent="-146561" algn="l" defTabSz="468996" rtl="0" eaLnBrk="1" latinLnBrk="0" hangingPunct="1">
        <a:spcBef>
          <a:spcPct val="20000"/>
        </a:spcBef>
        <a:buFont typeface="Arial" pitchFamily="34" charset="0"/>
        <a:buChar char="–"/>
        <a:defRPr sz="1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586245" indent="-117249" algn="l" defTabSz="46899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0743" indent="-117249" algn="l" defTabSz="468996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55240" indent="-117249" algn="l" defTabSz="468996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9738" indent="-117249" algn="l" defTabSz="468996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24236" indent="-117249" algn="l" defTabSz="468996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58734" indent="-117249" algn="l" defTabSz="468996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93232" indent="-117249" algn="l" defTabSz="468996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34498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996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03494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37992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72489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06987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41485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983" algn="l" defTabSz="46899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4633321" cy="1754326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Quel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nombre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est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représenté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Sarajean</dc:creator>
  <cp:lastModifiedBy>Sarajean</cp:lastModifiedBy>
  <cp:revision>1</cp:revision>
  <dcterms:created xsi:type="dcterms:W3CDTF">2016-11-27T14:56:21Z</dcterms:created>
  <dcterms:modified xsi:type="dcterms:W3CDTF">2016-11-27T23:15:26Z</dcterms:modified>
</cp:coreProperties>
</file>