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6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5283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8569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67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137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8878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408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28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009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729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5047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708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3F752-0B31-483B-B7F9-913B9E672FC0}" type="datetimeFigureOut">
              <a:rPr lang="fr-FR" smtClean="0"/>
              <a:t>19/07/2016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820CE-3FD8-49A3-B430-03C53C927DD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7123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1731817" y="221673"/>
            <a:ext cx="4655127" cy="8728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1863436" y="386623"/>
            <a:ext cx="43918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ia's Scribblings ~" panose="02000000000000000000" pitchFamily="2" charset="0"/>
              </a:rPr>
              <a:t>Bienvenue au CP</a:t>
            </a:r>
          </a:p>
        </p:txBody>
      </p:sp>
      <p:sp>
        <p:nvSpPr>
          <p:cNvPr id="6" name="Rectangle 5"/>
          <p:cNvSpPr/>
          <p:nvPr/>
        </p:nvSpPr>
        <p:spPr>
          <a:xfrm>
            <a:off x="332509" y="928255"/>
            <a:ext cx="1717964" cy="623454"/>
          </a:xfrm>
          <a:prstGeom prst="rect">
            <a:avLst/>
          </a:prstGeom>
          <a:solidFill>
            <a:schemeClr val="bg1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616528" y="1055316"/>
            <a:ext cx="12469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Comic Sans MS" panose="030F0702030302020204" pitchFamily="66" charset="0"/>
              </a:rPr>
              <a:t>POESIE</a:t>
            </a:r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925335"/>
            <a:ext cx="5175293" cy="5766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ZoneTexte 10"/>
          <p:cNvSpPr txBox="1"/>
          <p:nvPr/>
        </p:nvSpPr>
        <p:spPr>
          <a:xfrm>
            <a:off x="1967965" y="1436132"/>
            <a:ext cx="5375564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Comic Sans MS" panose="030F0702030302020204" pitchFamily="66" charset="0"/>
              </a:rPr>
              <a:t>1</a:t>
            </a:r>
            <a:r>
              <a:rPr lang="fr-FR" sz="2400" baseline="30000" dirty="0">
                <a:latin typeface="Comic Sans MS" panose="030F0702030302020204" pitchFamily="66" charset="0"/>
              </a:rPr>
              <a:t>er</a:t>
            </a:r>
            <a:r>
              <a:rPr lang="fr-FR" sz="2400" dirty="0">
                <a:latin typeface="Comic Sans MS" panose="030F0702030302020204" pitchFamily="66" charset="0"/>
              </a:rPr>
              <a:t> septembre, jour de rentrée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Nous sommes enfin au CP.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On entre dans la grande cour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Pour attendre notre tour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La maitresse fait l’appel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Pour qu’on se range devant elle.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On découvre notre classe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Et chacun trouve une place.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Il y a les cahiers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Vert, jaune, rouge, violet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Et des nouveaux fichiers.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On prend les crayons de papier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Pour commencer à travailler.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On écrit son prénom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 en faisant bien attention.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C’est parti pour une année</a:t>
            </a:r>
          </a:p>
          <a:p>
            <a:pPr algn="ctr"/>
            <a:r>
              <a:rPr lang="fr-FR" sz="2400" dirty="0">
                <a:latin typeface="Comic Sans MS" panose="030F0702030302020204" pitchFamily="66" charset="0"/>
              </a:rPr>
              <a:t>Bienvenue au CP!!!</a:t>
            </a:r>
          </a:p>
          <a:p>
            <a:pPr algn="ctr"/>
            <a:endParaRPr lang="fr-FR" sz="2400" dirty="0">
              <a:latin typeface="Comic Sans MS" panose="030F0702030302020204" pitchFamily="66" charset="0"/>
            </a:endParaRPr>
          </a:p>
          <a:p>
            <a:pPr algn="r"/>
            <a:r>
              <a:rPr lang="fr-FR" sz="2400" dirty="0">
                <a:latin typeface="Comic Sans MS" panose="030F0702030302020204" pitchFamily="66" charset="0"/>
              </a:rPr>
              <a:t>La maitresse</a:t>
            </a:r>
          </a:p>
        </p:txBody>
      </p:sp>
    </p:spTree>
    <p:extLst>
      <p:ext uri="{BB962C8B-B14F-4D97-AF65-F5344CB8AC3E}">
        <p14:creationId xmlns:p14="http://schemas.microsoft.com/office/powerpoint/2010/main" val="34365703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96</Words>
  <Application>Microsoft Office PowerPoint</Application>
  <PresentationFormat>Personnalisé</PresentationFormat>
  <Paragraphs>21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Mia's Scribblings ~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corinne.schmitt54@gmail.com</dc:creator>
  <cp:lastModifiedBy>corinne.schmitt54@gmail.com</cp:lastModifiedBy>
  <cp:revision>2</cp:revision>
  <dcterms:created xsi:type="dcterms:W3CDTF">2016-07-19T09:22:21Z</dcterms:created>
  <dcterms:modified xsi:type="dcterms:W3CDTF">2016-07-19T09:37:27Z</dcterms:modified>
</cp:coreProperties>
</file>