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08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75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7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93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88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72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30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3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65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171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94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C9C9-2B4B-44D6-A94D-038E5D526032}" type="datetimeFigureOut">
              <a:rPr lang="fr-FR" smtClean="0"/>
              <a:t>19/08/2012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2319-49DE-4C3D-BEB6-50AF261E0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42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gif"/><Relationship Id="rId3" Type="http://schemas.openxmlformats.org/officeDocument/2006/relationships/image" Target="../media/image2.gif"/><Relationship Id="rId21" Type="http://schemas.openxmlformats.org/officeDocument/2006/relationships/image" Target="../media/image20.jpeg"/><Relationship Id="rId7" Type="http://schemas.openxmlformats.org/officeDocument/2006/relationships/image" Target="../media/image6.jpg"/><Relationship Id="rId12" Type="http://schemas.openxmlformats.org/officeDocument/2006/relationships/image" Target="../media/image11.gif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g"/><Relationship Id="rId15" Type="http://schemas.openxmlformats.org/officeDocument/2006/relationships/image" Target="../media/image14.gif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Relationship Id="rId22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g"/><Relationship Id="rId4" Type="http://schemas.openxmlformats.org/officeDocument/2006/relationships/image" Target="../media/image2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gner un rectangle à un seul coin 3"/>
          <p:cNvSpPr/>
          <p:nvPr/>
        </p:nvSpPr>
        <p:spPr>
          <a:xfrm>
            <a:off x="251520" y="260648"/>
            <a:ext cx="2808312" cy="864096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99" y="1124744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96289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61370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44261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38038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72" y="5539738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313" y="291615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313" y="1149017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312" y="2026444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313" y="2908874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311" y="3780351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313" y="4670695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313" y="5550624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7572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36615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026444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171" y="2897989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751" y="3754388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43" y="4638038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43" y="5539738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2377"/>
            <a:ext cx="730771" cy="57208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536" y="1213584"/>
            <a:ext cx="415943" cy="74776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07" y="2111783"/>
            <a:ext cx="811344" cy="67071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928144"/>
            <a:ext cx="761176" cy="73072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912581"/>
            <a:ext cx="637239" cy="6372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82" y="4715508"/>
            <a:ext cx="789432" cy="74676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90" y="5683593"/>
            <a:ext cx="926777" cy="61399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43386"/>
            <a:ext cx="533153" cy="75304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305079"/>
            <a:ext cx="582206" cy="656267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748" y="2179059"/>
            <a:ext cx="805216" cy="605489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748" y="3000971"/>
            <a:ext cx="743528" cy="71750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046473"/>
            <a:ext cx="763538" cy="3694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720782"/>
            <a:ext cx="852686" cy="801525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465" y="5623449"/>
            <a:ext cx="598597" cy="734278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87608" y="417908"/>
            <a:ext cx="518905" cy="560417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849" y="1397575"/>
            <a:ext cx="693048" cy="471273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633" y="2111783"/>
            <a:ext cx="547873" cy="773832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142" y="2943498"/>
            <a:ext cx="922593" cy="774978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608" y="3887468"/>
            <a:ext cx="715931" cy="594223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178" y="4688063"/>
            <a:ext cx="736476" cy="736476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435" y="5693830"/>
            <a:ext cx="838300" cy="59351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403648" y="4179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Arda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26307" y="1305079"/>
            <a:ext cx="1717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Florian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403648" y="2179059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Ana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274867" y="3000971"/>
            <a:ext cx="1568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 smtClean="0">
                <a:latin typeface="Mia's Scribblings ~" pitchFamily="2" charset="0"/>
              </a:rPr>
              <a:t>Lorie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156712" y="3912581"/>
            <a:ext cx="1543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Virgile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403648" y="472078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Zoé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156712" y="5693830"/>
            <a:ext cx="19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Théo F.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858062" y="417908"/>
            <a:ext cx="1722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Dylan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809009" y="1305079"/>
            <a:ext cx="2210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Marianne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128542" y="2276872"/>
            <a:ext cx="1595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Yann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988276" y="3000971"/>
            <a:ext cx="173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Nathan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285768" y="3912581"/>
            <a:ext cx="1663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Alexis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285768" y="4869160"/>
            <a:ext cx="1438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Noah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858062" y="5693830"/>
            <a:ext cx="2010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Marjorie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957654" y="432377"/>
            <a:ext cx="1358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Inès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7070735" y="1305079"/>
            <a:ext cx="1859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Maxim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848897" y="2179059"/>
            <a:ext cx="1755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 smtClean="0">
                <a:latin typeface="Mia's Scribblings ~" pitchFamily="2" charset="0"/>
              </a:rPr>
              <a:t>Lismée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236296" y="3000971"/>
            <a:ext cx="171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Andréa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070735" y="3912581"/>
            <a:ext cx="1461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Tom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070735" y="4869160"/>
            <a:ext cx="1859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Théo S.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7236296" y="569383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Louis</a:t>
            </a:r>
            <a:endParaRPr lang="fr-FR" sz="3600" dirty="0">
              <a:latin typeface="Mia's Scribblings ~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05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234356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38" y="2131864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43" y="2991537"/>
            <a:ext cx="28463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18629"/>
            <a:ext cx="753637" cy="72975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38" y="1312484"/>
            <a:ext cx="745443" cy="74544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32" y="2286484"/>
            <a:ext cx="592460" cy="59246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75" y="3130792"/>
            <a:ext cx="623190" cy="62319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21181" y="476672"/>
            <a:ext cx="1622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Ethan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331640" y="1312484"/>
            <a:ext cx="1906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Noah L.</a:t>
            </a:r>
            <a:endParaRPr lang="fr-FR" sz="3600" dirty="0">
              <a:latin typeface="Mia's Scribblings ~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12446" y="2232613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ia's Scribblings ~" pitchFamily="2" charset="0"/>
              </a:rPr>
              <a:t>Raphaël</a:t>
            </a:r>
            <a:endParaRPr lang="fr-FR" sz="3600" dirty="0">
              <a:latin typeface="Mia's Scribblings ~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059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</Words>
  <Application>Microsoft Office PowerPoint</Application>
  <PresentationFormat>Affichage à l'écran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3</cp:revision>
  <dcterms:created xsi:type="dcterms:W3CDTF">2012-08-18T22:06:22Z</dcterms:created>
  <dcterms:modified xsi:type="dcterms:W3CDTF">2012-08-19T09:57:23Z</dcterms:modified>
</cp:coreProperties>
</file>