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78" r:id="rId2"/>
    <p:sldId id="279" r:id="rId3"/>
    <p:sldId id="280" r:id="rId4"/>
    <p:sldId id="281" r:id="rId5"/>
    <p:sldId id="282" r:id="rId6"/>
    <p:sldId id="283" r:id="rId7"/>
    <p:sldId id="284" r:id="rId8"/>
    <p:sldId id="285" r:id="rId9"/>
    <p:sldId id="286" r:id="rId10"/>
  </p:sldIdLst>
  <p:sldSz cx="10512425" cy="7380288"/>
  <p:notesSz cx="6881813" cy="10002838"/>
  <p:defaultTextStyle>
    <a:defPPr>
      <a:defRPr lang="fr-FR"/>
    </a:defPPr>
    <a:lvl1pPr marL="0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11195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22391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33586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44781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55977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67172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78367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89563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FB5CE250-8B96-4619-AB21-DFD6C7CA2BAE}">
          <p14:sldIdLst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325">
          <p15:clr>
            <a:srgbClr val="A4A3A4"/>
          </p15:clr>
        </p15:guide>
        <p15:guide id="2" pos="331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0" userDrawn="1">
          <p15:clr>
            <a:srgbClr val="A4A3A4"/>
          </p15:clr>
        </p15:guide>
        <p15:guide id="2" pos="216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CC9900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56" d="100"/>
          <a:sy n="56" d="100"/>
        </p:scale>
        <p:origin x="1488" y="66"/>
      </p:cViewPr>
      <p:guideLst>
        <p:guide orient="horz" pos="2325"/>
        <p:guide pos="331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2766"/>
    </p:cViewPr>
  </p:sorterViewPr>
  <p:notesViewPr>
    <p:cSldViewPr>
      <p:cViewPr varScale="1">
        <p:scale>
          <a:sx n="48" d="100"/>
          <a:sy n="48" d="100"/>
        </p:scale>
        <p:origin x="-2928" y="-108"/>
      </p:cViewPr>
      <p:guideLst>
        <p:guide orient="horz" pos="3150"/>
        <p:guide pos="216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1749" cy="500855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98478" y="0"/>
            <a:ext cx="2981749" cy="500855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r">
              <a:defRPr sz="1200"/>
            </a:lvl1pPr>
          </a:lstStyle>
          <a:p>
            <a:fld id="{A9889BB7-E797-48D9-A58A-FA7D8F05E3E9}" type="datetimeFigureOut">
              <a:rPr lang="fr-FR" smtClean="0"/>
              <a:t>24/07/2018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769938" y="749300"/>
            <a:ext cx="5341937" cy="37512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12" tIns="45656" rIns="91312" bIns="45656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8340" y="4751784"/>
            <a:ext cx="5505133" cy="4501356"/>
          </a:xfrm>
          <a:prstGeom prst="rect">
            <a:avLst/>
          </a:prstGeom>
        </p:spPr>
        <p:txBody>
          <a:bodyPr vert="horz" lIns="91312" tIns="45656" rIns="91312" bIns="45656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500397"/>
            <a:ext cx="2981749" cy="500855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98478" y="9500397"/>
            <a:ext cx="2981749" cy="500855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r">
              <a:defRPr sz="1200"/>
            </a:lvl1pPr>
          </a:lstStyle>
          <a:p>
            <a:fld id="{E593A1D2-D6B7-411B-992B-1BA6CC29D3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5698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88432" y="2292674"/>
            <a:ext cx="8935561" cy="1581978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76864" y="4182163"/>
            <a:ext cx="7358698" cy="188607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1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2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33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44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559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67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783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895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24/07/2018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7034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24/07/2018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6598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62180" y="317763"/>
            <a:ext cx="2719360" cy="6777223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4100" y="317763"/>
            <a:ext cx="7982873" cy="6777223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24/07/2018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1135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24/07/2018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4884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0409" y="4742519"/>
            <a:ext cx="8935561" cy="1465807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0409" y="3128082"/>
            <a:ext cx="8935561" cy="1614437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1119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2239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335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4478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559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671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7836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895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24/07/2018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5050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4100" y="1853615"/>
            <a:ext cx="5351116" cy="5241371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30424" y="1853615"/>
            <a:ext cx="5351116" cy="5241371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24/07/2018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6807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5621" y="295554"/>
            <a:ext cx="9461183" cy="1230048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25621" y="1652023"/>
            <a:ext cx="4644813" cy="68848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1195" indent="0">
              <a:buNone/>
              <a:defRPr sz="2200" b="1"/>
            </a:lvl2pPr>
            <a:lvl3pPr marL="1022391" indent="0">
              <a:buNone/>
              <a:defRPr sz="2000" b="1"/>
            </a:lvl3pPr>
            <a:lvl4pPr marL="1533586" indent="0">
              <a:buNone/>
              <a:defRPr sz="1800" b="1"/>
            </a:lvl4pPr>
            <a:lvl5pPr marL="2044781" indent="0">
              <a:buNone/>
              <a:defRPr sz="1800" b="1"/>
            </a:lvl5pPr>
            <a:lvl6pPr marL="2555977" indent="0">
              <a:buNone/>
              <a:defRPr sz="1800" b="1"/>
            </a:lvl6pPr>
            <a:lvl7pPr marL="3067172" indent="0">
              <a:buNone/>
              <a:defRPr sz="1800" b="1"/>
            </a:lvl7pPr>
            <a:lvl8pPr marL="3578367" indent="0">
              <a:buNone/>
              <a:defRPr sz="1800" b="1"/>
            </a:lvl8pPr>
            <a:lvl9pPr marL="4089563" indent="0">
              <a:buNone/>
              <a:defRPr sz="18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25621" y="2340508"/>
            <a:ext cx="4644813" cy="4252208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340166" y="1652023"/>
            <a:ext cx="4646638" cy="68848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1195" indent="0">
              <a:buNone/>
              <a:defRPr sz="2200" b="1"/>
            </a:lvl2pPr>
            <a:lvl3pPr marL="1022391" indent="0">
              <a:buNone/>
              <a:defRPr sz="2000" b="1"/>
            </a:lvl3pPr>
            <a:lvl4pPr marL="1533586" indent="0">
              <a:buNone/>
              <a:defRPr sz="1800" b="1"/>
            </a:lvl4pPr>
            <a:lvl5pPr marL="2044781" indent="0">
              <a:buNone/>
              <a:defRPr sz="1800" b="1"/>
            </a:lvl5pPr>
            <a:lvl6pPr marL="2555977" indent="0">
              <a:buNone/>
              <a:defRPr sz="1800" b="1"/>
            </a:lvl6pPr>
            <a:lvl7pPr marL="3067172" indent="0">
              <a:buNone/>
              <a:defRPr sz="1800" b="1"/>
            </a:lvl7pPr>
            <a:lvl8pPr marL="3578367" indent="0">
              <a:buNone/>
              <a:defRPr sz="1800" b="1"/>
            </a:lvl8pPr>
            <a:lvl9pPr marL="4089563" indent="0">
              <a:buNone/>
              <a:defRPr sz="18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340166" y="2340508"/>
            <a:ext cx="4646638" cy="4252208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24/07/2018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445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24/07/2018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1777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24/07/2018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5278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5622" y="293845"/>
            <a:ext cx="3458515" cy="1250549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10066" y="293846"/>
            <a:ext cx="5876738" cy="6298871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25622" y="1544394"/>
            <a:ext cx="3458515" cy="5048323"/>
          </a:xfrm>
        </p:spPr>
        <p:txBody>
          <a:bodyPr/>
          <a:lstStyle>
            <a:lvl1pPr marL="0" indent="0">
              <a:buNone/>
              <a:defRPr sz="1600"/>
            </a:lvl1pPr>
            <a:lvl2pPr marL="511195" indent="0">
              <a:buNone/>
              <a:defRPr sz="1300"/>
            </a:lvl2pPr>
            <a:lvl3pPr marL="1022391" indent="0">
              <a:buNone/>
              <a:defRPr sz="1100"/>
            </a:lvl3pPr>
            <a:lvl4pPr marL="1533586" indent="0">
              <a:buNone/>
              <a:defRPr sz="1000"/>
            </a:lvl4pPr>
            <a:lvl5pPr marL="2044781" indent="0">
              <a:buNone/>
              <a:defRPr sz="1000"/>
            </a:lvl5pPr>
            <a:lvl6pPr marL="2555977" indent="0">
              <a:buNone/>
              <a:defRPr sz="1000"/>
            </a:lvl6pPr>
            <a:lvl7pPr marL="3067172" indent="0">
              <a:buNone/>
              <a:defRPr sz="1000"/>
            </a:lvl7pPr>
            <a:lvl8pPr marL="3578367" indent="0">
              <a:buNone/>
              <a:defRPr sz="1000"/>
            </a:lvl8pPr>
            <a:lvl9pPr marL="4089563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24/07/2018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7007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60509" y="5166202"/>
            <a:ext cx="6307455" cy="609899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060509" y="659442"/>
            <a:ext cx="6307455" cy="4428173"/>
          </a:xfrm>
        </p:spPr>
        <p:txBody>
          <a:bodyPr/>
          <a:lstStyle>
            <a:lvl1pPr marL="0" indent="0">
              <a:buNone/>
              <a:defRPr sz="3600"/>
            </a:lvl1pPr>
            <a:lvl2pPr marL="511195" indent="0">
              <a:buNone/>
              <a:defRPr sz="3100"/>
            </a:lvl2pPr>
            <a:lvl3pPr marL="1022391" indent="0">
              <a:buNone/>
              <a:defRPr sz="2700"/>
            </a:lvl3pPr>
            <a:lvl4pPr marL="1533586" indent="0">
              <a:buNone/>
              <a:defRPr sz="2200"/>
            </a:lvl4pPr>
            <a:lvl5pPr marL="2044781" indent="0">
              <a:buNone/>
              <a:defRPr sz="2200"/>
            </a:lvl5pPr>
            <a:lvl6pPr marL="2555977" indent="0">
              <a:buNone/>
              <a:defRPr sz="2200"/>
            </a:lvl6pPr>
            <a:lvl7pPr marL="3067172" indent="0">
              <a:buNone/>
              <a:defRPr sz="2200"/>
            </a:lvl7pPr>
            <a:lvl8pPr marL="3578367" indent="0">
              <a:buNone/>
              <a:defRPr sz="2200"/>
            </a:lvl8pPr>
            <a:lvl9pPr marL="4089563" indent="0">
              <a:buNone/>
              <a:defRPr sz="22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60509" y="5776101"/>
            <a:ext cx="6307455" cy="866158"/>
          </a:xfrm>
        </p:spPr>
        <p:txBody>
          <a:bodyPr/>
          <a:lstStyle>
            <a:lvl1pPr marL="0" indent="0">
              <a:buNone/>
              <a:defRPr sz="1600"/>
            </a:lvl1pPr>
            <a:lvl2pPr marL="511195" indent="0">
              <a:buNone/>
              <a:defRPr sz="1300"/>
            </a:lvl2pPr>
            <a:lvl3pPr marL="1022391" indent="0">
              <a:buNone/>
              <a:defRPr sz="1100"/>
            </a:lvl3pPr>
            <a:lvl4pPr marL="1533586" indent="0">
              <a:buNone/>
              <a:defRPr sz="1000"/>
            </a:lvl4pPr>
            <a:lvl5pPr marL="2044781" indent="0">
              <a:buNone/>
              <a:defRPr sz="1000"/>
            </a:lvl5pPr>
            <a:lvl6pPr marL="2555977" indent="0">
              <a:buNone/>
              <a:defRPr sz="1000"/>
            </a:lvl6pPr>
            <a:lvl7pPr marL="3067172" indent="0">
              <a:buNone/>
              <a:defRPr sz="1000"/>
            </a:lvl7pPr>
            <a:lvl8pPr marL="3578367" indent="0">
              <a:buNone/>
              <a:defRPr sz="1000"/>
            </a:lvl8pPr>
            <a:lvl9pPr marL="4089563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24/07/2018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9755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25621" y="295554"/>
            <a:ext cx="9461183" cy="1230048"/>
          </a:xfrm>
          <a:prstGeom prst="rect">
            <a:avLst/>
          </a:prstGeom>
        </p:spPr>
        <p:txBody>
          <a:bodyPr vert="horz" lIns="102239" tIns="51120" rIns="102239" bIns="511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25621" y="1722068"/>
            <a:ext cx="9461183" cy="4870649"/>
          </a:xfrm>
          <a:prstGeom prst="rect">
            <a:avLst/>
          </a:prstGeom>
        </p:spPr>
        <p:txBody>
          <a:bodyPr vert="horz" lIns="102239" tIns="51120" rIns="102239" bIns="511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25621" y="6840434"/>
            <a:ext cx="2452899" cy="392932"/>
          </a:xfrm>
          <a:prstGeom prst="rect">
            <a:avLst/>
          </a:prstGeom>
        </p:spPr>
        <p:txBody>
          <a:bodyPr vert="horz" lIns="102239" tIns="51120" rIns="102239" bIns="51120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656F9-00BB-41D8-A3D1-50652BFACCFE}" type="datetimeFigureOut">
              <a:rPr lang="fr-FR" smtClean="0"/>
              <a:t>24/07/2018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591745" y="6840434"/>
            <a:ext cx="3328935" cy="392932"/>
          </a:xfrm>
          <a:prstGeom prst="rect">
            <a:avLst/>
          </a:prstGeom>
        </p:spPr>
        <p:txBody>
          <a:bodyPr vert="horz" lIns="102239" tIns="51120" rIns="102239" bIns="51120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533905" y="6840434"/>
            <a:ext cx="2452899" cy="392932"/>
          </a:xfrm>
          <a:prstGeom prst="rect">
            <a:avLst/>
          </a:prstGeom>
        </p:spPr>
        <p:txBody>
          <a:bodyPr vert="horz" lIns="102239" tIns="51120" rIns="102239" bIns="51120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0595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22391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3396" indent="-383396" algn="l" defTabSz="1022391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0692" indent="-319497" algn="l" defTabSz="1022391" rtl="0" eaLnBrk="1" latinLnBrk="0" hangingPunct="1">
        <a:spcBef>
          <a:spcPct val="20000"/>
        </a:spcBef>
        <a:buFont typeface="Arial" panose="020B0604020202020204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7988" indent="-255598" algn="l" defTabSz="10223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9184" indent="-255598" algn="l" defTabSz="1022391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300379" indent="-255598" algn="l" defTabSz="1022391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11574" indent="-255598" algn="l" defTabSz="10223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22770" indent="-255598" algn="l" defTabSz="10223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33965" indent="-255598" algn="l" defTabSz="10223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45160" indent="-255598" algn="l" defTabSz="10223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1195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391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33586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4781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5977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67172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78367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89563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7" Type="http://schemas.openxmlformats.org/officeDocument/2006/relationships/image" Target="../media/image11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gif"/><Relationship Id="rId5" Type="http://schemas.openxmlformats.org/officeDocument/2006/relationships/image" Target="../media/image2.jpeg"/><Relationship Id="rId4" Type="http://schemas.openxmlformats.org/officeDocument/2006/relationships/image" Target="../media/image1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4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16.png"/><Relationship Id="rId4" Type="http://schemas.openxmlformats.org/officeDocument/2006/relationships/image" Target="../media/image10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microsoft.com/office/2007/relationships/hdphoto" Target="../media/hdphoto4.wdp"/><Relationship Id="rId7" Type="http://schemas.openxmlformats.org/officeDocument/2006/relationships/image" Target="../media/image3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gif"/><Relationship Id="rId5" Type="http://schemas.openxmlformats.org/officeDocument/2006/relationships/image" Target="../media/image2.jpeg"/><Relationship Id="rId10" Type="http://schemas.openxmlformats.org/officeDocument/2006/relationships/image" Target="../media/image20.png"/><Relationship Id="rId4" Type="http://schemas.openxmlformats.org/officeDocument/2006/relationships/image" Target="../media/image18.png"/><Relationship Id="rId9" Type="http://schemas.openxmlformats.org/officeDocument/2006/relationships/image" Target="../media/image19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22.jpg"/><Relationship Id="rId7" Type="http://schemas.openxmlformats.org/officeDocument/2006/relationships/image" Target="../media/image1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microsoft.com/office/2007/relationships/hdphoto" Target="../media/hdphoto5.wdp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4122951"/>
              </p:ext>
            </p:extLst>
          </p:nvPr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gridSpan="10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Janvier   2019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958725" y="353749"/>
            <a:ext cx="190468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lius Swash Caps" panose="02000603000000000000" pitchFamily="2" charset="0"/>
              </a:rPr>
              <a:t>hiver</a:t>
            </a:r>
            <a:endParaRPr lang="fr-F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C2004D1B-ECB3-4928-A314-DBAE411FD6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644" y="3848270"/>
            <a:ext cx="778024" cy="862691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43466569-CA99-4767-BDB1-9557E5D5296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3311996" y="3866391"/>
            <a:ext cx="844486" cy="797695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38DA0806-6A84-4BE0-957D-BC18EA3CDC5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4309784" y="3880769"/>
            <a:ext cx="844486" cy="797695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C5907FE8-F1BB-43F1-A520-F7863FE2FB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820" y="3815773"/>
            <a:ext cx="778024" cy="862691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2659DC8C-77D5-443E-A3B0-296DC316E7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944" y="3833892"/>
            <a:ext cx="778024" cy="862691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6C8E179B-2E06-45F7-B386-AF4DD84502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156" y="3866391"/>
            <a:ext cx="778024" cy="862691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8E767B8C-FA83-40D8-87FB-2EA5FFEA21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0307" y="3829057"/>
            <a:ext cx="778024" cy="862691"/>
          </a:xfrm>
          <a:prstGeom prst="rect">
            <a:avLst/>
          </a:prstGeom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id="{2559DC7F-1BA3-48D4-A760-BDC082A5AE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370" y="3815772"/>
            <a:ext cx="778024" cy="862691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977288F3-0AB3-4F23-96CB-275C7BAB58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01" y="3765538"/>
            <a:ext cx="793296" cy="919993"/>
          </a:xfrm>
          <a:prstGeom prst="rect">
            <a:avLst/>
          </a:prstGeom>
        </p:spPr>
      </p:pic>
      <p:pic>
        <p:nvPicPr>
          <p:cNvPr id="39" name="Image 38">
            <a:extLst>
              <a:ext uri="{FF2B5EF4-FFF2-40B4-BE49-F238E27FC236}">
                <a16:creationId xmlns:a16="http://schemas.microsoft.com/office/drawing/2014/main" id="{29B56498-08B1-45A5-B61E-1BE98BF385A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5" r="10790"/>
          <a:stretch/>
        </p:blipFill>
        <p:spPr>
          <a:xfrm>
            <a:off x="7456587" y="3715976"/>
            <a:ext cx="762765" cy="96362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8E6D0FDC-81CB-407D-9116-02D9BB2117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632" y="-296538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977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6015735"/>
              </p:ext>
            </p:extLst>
          </p:nvPr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gridSpan="10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Janvier   2019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958725" y="353749"/>
            <a:ext cx="190468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lius Swash Caps" panose="02000603000000000000" pitchFamily="2" charset="0"/>
              </a:rPr>
              <a:t>hiver</a:t>
            </a:r>
            <a:endParaRPr lang="fr-F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164125F-989C-4047-AA2F-C14CDCA61BB2}"/>
              </a:ext>
            </a:extLst>
          </p:cNvPr>
          <p:cNvSpPr txBox="1"/>
          <p:nvPr/>
        </p:nvSpPr>
        <p:spPr>
          <a:xfrm>
            <a:off x="431676" y="593800"/>
            <a:ext cx="25202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Comic Sans MS" panose="030F0702030302020204" pitchFamily="66" charset="0"/>
              </a:rPr>
              <a:t>Salon BD à Angoulême</a:t>
            </a:r>
          </a:p>
          <a:p>
            <a:pPr algn="ctr"/>
            <a:r>
              <a:rPr lang="fr-FR" sz="1400" b="1" dirty="0">
                <a:latin typeface="Comic Sans MS" panose="030F0702030302020204" pitchFamily="66" charset="0"/>
              </a:rPr>
              <a:t>du 24 au 27 janvier</a:t>
            </a:r>
          </a:p>
          <a:p>
            <a:pPr algn="ctr"/>
            <a:endParaRPr lang="fr-FR" sz="1400" b="1" dirty="0">
              <a:latin typeface="Comic Sans MS" panose="030F0702030302020204" pitchFamily="66" charset="0"/>
            </a:endParaRP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8BF23C6A-1BE4-41ED-9BF0-F03CCA5E93B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1258909" y="3849138"/>
            <a:ext cx="844486" cy="797695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AE7012D0-AA78-470C-AAF0-F3B487B54B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238117" y="3863515"/>
            <a:ext cx="844486" cy="797695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AA260FCE-BA1E-4B7D-A0CD-3033CD33B15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8398706" y="3846262"/>
            <a:ext cx="844486" cy="797695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227B3C4B-D8FD-4D1C-B54B-8B638081AA9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7395166" y="3843388"/>
            <a:ext cx="844486" cy="797695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EFBE87EF-F4F0-41CD-95B2-7D4F3893E3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266" y="3843388"/>
            <a:ext cx="778024" cy="862691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3C6C22D8-997F-4080-A55B-25AE0AE65A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793" y="3831016"/>
            <a:ext cx="778024" cy="862691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7BC1E667-DEBC-41F0-880B-ECA793BFC2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612" y="3839444"/>
            <a:ext cx="778024" cy="862691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950C63D7-075C-4B2D-B340-52128B4D94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058" y="3863515"/>
            <a:ext cx="778024" cy="862691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75081A9F-EEA8-4FCD-856C-14435C8B5D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7115" y="3798519"/>
            <a:ext cx="778024" cy="862691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B2EC009F-04C0-44A5-BB69-AD0151D91C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786" y="3750120"/>
            <a:ext cx="715693" cy="970162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32A458CA-8850-4821-94AE-2A6D00FF9F0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831" y="217825"/>
            <a:ext cx="3256466" cy="1276535"/>
          </a:xfrm>
          <a:prstGeom prst="roundRect">
            <a:avLst>
              <a:gd name="adj" fmla="val 9891"/>
            </a:avLst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79524DFA-C037-4179-AFCD-2065D39DC2F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648" y="4849393"/>
            <a:ext cx="932157" cy="365405"/>
          </a:xfrm>
          <a:prstGeom prst="roundRect">
            <a:avLst>
              <a:gd name="adj" fmla="val 9891"/>
            </a:avLst>
          </a:prstGeom>
        </p:spPr>
      </p:pic>
      <p:pic>
        <p:nvPicPr>
          <p:cNvPr id="41" name="Image 40">
            <a:extLst>
              <a:ext uri="{FF2B5EF4-FFF2-40B4-BE49-F238E27FC236}">
                <a16:creationId xmlns:a16="http://schemas.microsoft.com/office/drawing/2014/main" id="{A9B1E400-FC9B-4074-B703-863A9E2239C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735" y="4841155"/>
            <a:ext cx="932157" cy="365405"/>
          </a:xfrm>
          <a:prstGeom prst="roundRect">
            <a:avLst>
              <a:gd name="adj" fmla="val 9891"/>
            </a:avLst>
          </a:prstGeom>
        </p:spPr>
      </p:pic>
      <p:pic>
        <p:nvPicPr>
          <p:cNvPr id="42" name="Image 41">
            <a:extLst>
              <a:ext uri="{FF2B5EF4-FFF2-40B4-BE49-F238E27FC236}">
                <a16:creationId xmlns:a16="http://schemas.microsoft.com/office/drawing/2014/main" id="{344C29CD-46FF-4D1A-A4BA-68756339644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394" y="4832917"/>
            <a:ext cx="932157" cy="365405"/>
          </a:xfrm>
          <a:prstGeom prst="roundRect">
            <a:avLst>
              <a:gd name="adj" fmla="val 9891"/>
            </a:avLst>
          </a:prstGeom>
        </p:spPr>
      </p:pic>
      <p:pic>
        <p:nvPicPr>
          <p:cNvPr id="43" name="Image 42">
            <a:extLst>
              <a:ext uri="{FF2B5EF4-FFF2-40B4-BE49-F238E27FC236}">
                <a16:creationId xmlns:a16="http://schemas.microsoft.com/office/drawing/2014/main" id="{9905DBAA-5A9B-416E-BFCB-60423D74A4E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38" y="4861750"/>
            <a:ext cx="932157" cy="365405"/>
          </a:xfrm>
          <a:prstGeom prst="roundRect">
            <a:avLst>
              <a:gd name="adj" fmla="val 9891"/>
            </a:avLst>
          </a:prstGeom>
        </p:spPr>
      </p:pic>
    </p:spTree>
    <p:extLst>
      <p:ext uri="{BB962C8B-B14F-4D97-AF65-F5344CB8AC3E}">
        <p14:creationId xmlns:p14="http://schemas.microsoft.com/office/powerpoint/2010/main" val="1910893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1236050"/>
              </p:ext>
            </p:extLst>
          </p:nvPr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gridSpan="3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7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6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   </a:t>
                      </a: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Février   2019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31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958725" y="353749"/>
            <a:ext cx="190468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lius Swash Caps" panose="02000603000000000000" pitchFamily="2" charset="0"/>
              </a:rPr>
              <a:t>hiver</a:t>
            </a:r>
            <a:endParaRPr lang="fr-F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2" name="Picture 6" descr="http://lapassionauboutdesdoigts.fr/wp-content/uploads/2014/10/Vive-les-cr%C3%AApes-gif.gif">
            <a:extLst>
              <a:ext uri="{FF2B5EF4-FFF2-40B4-BE49-F238E27FC236}">
                <a16:creationId xmlns:a16="http://schemas.microsoft.com/office/drawing/2014/main" id="{D64F4E4E-E14F-4855-A2CA-4D54915E50A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142" y="4842272"/>
            <a:ext cx="811351" cy="979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ZoneTexte 42">
            <a:extLst>
              <a:ext uri="{FF2B5EF4-FFF2-40B4-BE49-F238E27FC236}">
                <a16:creationId xmlns:a16="http://schemas.microsoft.com/office/drawing/2014/main" id="{DA4FDEFF-C637-4D4C-A5AA-C76E31B5F93F}"/>
              </a:ext>
            </a:extLst>
          </p:cNvPr>
          <p:cNvSpPr txBox="1"/>
          <p:nvPr/>
        </p:nvSpPr>
        <p:spPr>
          <a:xfrm>
            <a:off x="431675" y="353749"/>
            <a:ext cx="252028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Comic Sans MS" panose="030F0702030302020204" pitchFamily="66" charset="0"/>
              </a:rPr>
              <a:t>Opération</a:t>
            </a:r>
          </a:p>
          <a:p>
            <a:pPr algn="ctr"/>
            <a:r>
              <a:rPr lang="fr-FR" sz="1400" b="1" dirty="0">
                <a:latin typeface="Comic Sans MS" panose="030F0702030302020204" pitchFamily="66" charset="0"/>
              </a:rPr>
              <a:t>« Pièces jaunes »</a:t>
            </a:r>
          </a:p>
          <a:p>
            <a:pPr algn="ctr"/>
            <a:r>
              <a:rPr lang="fr-FR" sz="1400" b="1" dirty="0">
                <a:latin typeface="Comic Sans MS" panose="030F0702030302020204" pitchFamily="66" charset="0"/>
              </a:rPr>
              <a:t>https://www.fondationhopitaux.fr/pieces-jaunes/</a:t>
            </a:r>
          </a:p>
          <a:p>
            <a:pPr algn="ctr"/>
            <a:endParaRPr lang="fr-FR" sz="1400" b="1" dirty="0">
              <a:latin typeface="Comic Sans MS" panose="030F0702030302020204" pitchFamily="66" charset="0"/>
            </a:endParaRP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D86A5694-8E56-40E6-BA79-B1D3E7108C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260" y="3833153"/>
            <a:ext cx="861111" cy="861111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AD0ECAF0-4DE7-423F-981E-571C6D46CAB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266" y="3843388"/>
            <a:ext cx="778024" cy="862691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B90AF056-A719-4D0D-9E96-201983A956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09" y="3823260"/>
            <a:ext cx="778024" cy="862691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C1577BAC-89D7-4F4B-B555-415F31C550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561" y="3788754"/>
            <a:ext cx="778024" cy="862691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C3A18799-9E70-4817-ACD4-56B5C52B452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4324163" y="3826135"/>
            <a:ext cx="844486" cy="797695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C857976F-4A26-4CB6-8ADA-A1BA1EC2CA9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5339205" y="3840512"/>
            <a:ext cx="844486" cy="797695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8DE95650-4ED5-4C5A-AEED-0830F23B16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860" y="3837637"/>
            <a:ext cx="778024" cy="862691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EF6CAA6D-4E31-4265-A169-0878122798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066" y="3852014"/>
            <a:ext cx="778024" cy="862691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75D4A7D9-03E2-43C7-B228-9EC3D5DB61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4187" y="3803131"/>
            <a:ext cx="778024" cy="862691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B6843CEA-283E-48A3-9468-F0566ED4B84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984" y="3789296"/>
            <a:ext cx="793296" cy="919993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261C76D6-0C15-4987-8040-B224E10C975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670" y="308919"/>
            <a:ext cx="1973361" cy="197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575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6943794"/>
              </p:ext>
            </p:extLst>
          </p:nvPr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gridSpan="10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Février   2019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958725" y="353749"/>
            <a:ext cx="190468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lius Swash Caps" panose="02000603000000000000" pitchFamily="2" charset="0"/>
              </a:rPr>
              <a:t>hiver</a:t>
            </a:r>
            <a:endParaRPr lang="fr-F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418A03FF-0A05-4E9B-86A4-5C2094F9BA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92" y="3806411"/>
            <a:ext cx="778024" cy="862691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3CEA156C-AEEC-422F-AC01-9F93BBD742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690" y="3786283"/>
            <a:ext cx="778024" cy="862691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2DAE7098-FB55-4C8B-B5FE-B151D9357F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897" y="3817913"/>
            <a:ext cx="778024" cy="862691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C5BE3B64-9DD4-4AF3-9C2C-567645A992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188" y="3786283"/>
            <a:ext cx="778024" cy="862691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DCDBD3B7-E1A6-42EE-B1C9-6937C190F3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155" y="3800660"/>
            <a:ext cx="778024" cy="862691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30142D91-E073-472B-9E4E-9D2D643793D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8410209" y="3788753"/>
            <a:ext cx="844486" cy="797695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20F45152-04EF-48FB-882C-D0BA30CD9FF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9462632" y="3771500"/>
            <a:ext cx="844486" cy="797695"/>
          </a:xfrm>
          <a:prstGeom prst="rect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F61E421E-8A58-40B0-9670-6C7C45C9E2A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1264661" y="3837636"/>
            <a:ext cx="844486" cy="797695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50E221FB-1257-4A36-A5EA-ACF81A66136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2317084" y="3820384"/>
            <a:ext cx="844486" cy="797695"/>
          </a:xfrm>
          <a:prstGeom prst="rect">
            <a:avLst/>
          </a:prstGeom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id="{3E47FA5F-9412-416C-B9AD-F5F723356C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598" y="3772008"/>
            <a:ext cx="793296" cy="919993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D47332F5-4F3C-45D6-B3D9-497498E8C2E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737" b="97106" l="12071" r="88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457" y="402382"/>
            <a:ext cx="2040418" cy="1934059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792F755A-8A04-4A56-A69A-F353AB348EF9}"/>
              </a:ext>
            </a:extLst>
          </p:cNvPr>
          <p:cNvSpPr txBox="1"/>
          <p:nvPr/>
        </p:nvSpPr>
        <p:spPr>
          <a:xfrm>
            <a:off x="5110001" y="4786447"/>
            <a:ext cx="12894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latin typeface="Delius Swash Caps" panose="02000603000000000000" pitchFamily="2" charset="0"/>
              </a:rPr>
              <a:t>Journée mondiale  de la radio</a:t>
            </a:r>
          </a:p>
        </p:txBody>
      </p:sp>
    </p:spTree>
    <p:extLst>
      <p:ext uri="{BB962C8B-B14F-4D97-AF65-F5344CB8AC3E}">
        <p14:creationId xmlns:p14="http://schemas.microsoft.com/office/powerpoint/2010/main" val="904553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2939946"/>
              </p:ext>
            </p:extLst>
          </p:nvPr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gridSpan="10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Février   2018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958725" y="353749"/>
            <a:ext cx="190468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lius Swash Caps" panose="02000603000000000000" pitchFamily="2" charset="0"/>
              </a:rPr>
              <a:t>hiver</a:t>
            </a:r>
            <a:endParaRPr lang="fr-F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CF1BF03E-35E6-4991-9761-E617D3D4BB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55" y="3782173"/>
            <a:ext cx="778024" cy="862691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7D0E90A3-AE80-49D9-8370-9AD5FD106B4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5323385" y="3765955"/>
            <a:ext cx="844486" cy="797695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C00CE203-CDD4-43B7-B225-844EBAB7FA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449" y="3796550"/>
            <a:ext cx="778024" cy="862691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B4A5D2EF-6182-4AF4-965A-DAF6105A23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830" y="3776422"/>
            <a:ext cx="778024" cy="862691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39D201DB-EBF4-4CB3-B4FF-F1CBAD06CB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785" y="3790799"/>
            <a:ext cx="778024" cy="862691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17E5B966-711D-43DC-9DE0-35E864FB15B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6390185" y="3814838"/>
            <a:ext cx="844486" cy="797695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6CAC5093-E72C-44A4-B418-D8DD48B7388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7387974" y="3829216"/>
            <a:ext cx="844486" cy="797695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5520D7E2-3CDC-441E-8F72-727C3A19894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8420268" y="3843593"/>
            <a:ext cx="844486" cy="797695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D8DCEB19-40CE-41A7-AB69-FFC8FF4FE1E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9435309" y="3823465"/>
            <a:ext cx="844486" cy="797695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3430D9D7-17A5-4940-A429-1BDD30E440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494" y="3730215"/>
            <a:ext cx="739094" cy="1001883"/>
          </a:xfrm>
          <a:prstGeom prst="rect">
            <a:avLst/>
          </a:prstGeom>
        </p:spPr>
      </p:pic>
      <p:pic>
        <p:nvPicPr>
          <p:cNvPr id="34" name="Picture 20" descr="Résultat d’images pour dessinc'est les vacances d'hiver">
            <a:extLst>
              <a:ext uri="{FF2B5EF4-FFF2-40B4-BE49-F238E27FC236}">
                <a16:creationId xmlns:a16="http://schemas.microsoft.com/office/drawing/2014/main" id="{85EB9D38-076B-401D-BDBE-F2E7BE3E2E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778" b="96667" l="1380" r="970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38441">
            <a:off x="6063379" y="5419753"/>
            <a:ext cx="3916645" cy="1185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0C793E1-3A7A-4177-98A0-0F45D0B265C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611" y="4941212"/>
            <a:ext cx="1135574" cy="1400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2282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198239"/>
              </p:ext>
            </p:extLst>
          </p:nvPr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6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 </a:t>
                      </a: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Mars   2019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958725" y="353749"/>
            <a:ext cx="190468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lius Swash Caps" panose="02000603000000000000" pitchFamily="2" charset="0"/>
              </a:rPr>
              <a:t>hiver</a:t>
            </a:r>
            <a:endParaRPr lang="fr-F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8CC2A1A9-96C8-444A-8C4E-5A4517C10F0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228050" y="3829216"/>
            <a:ext cx="844486" cy="797695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8EBBE0FD-502F-497C-8EA3-965E4325B5F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1260344" y="3860846"/>
            <a:ext cx="844486" cy="797695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19B5631B-D7CB-494B-B72A-5A52C73DDE7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2275386" y="3857971"/>
            <a:ext cx="844486" cy="797695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ECD54904-65CE-4683-A4B9-BB1ABAD4BDF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3307681" y="3837843"/>
            <a:ext cx="844486" cy="797695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831F8FBE-8C3C-4A51-8BBE-D25E3F84E4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4305468" y="3886725"/>
            <a:ext cx="844486" cy="797695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92D844F1-49EE-4C99-9F83-6A602C6AC9D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5337763" y="3883850"/>
            <a:ext cx="844486" cy="797695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F4A38F66-D7AD-4A9B-AB6B-C3EED8C1211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6387311" y="3863722"/>
            <a:ext cx="844486" cy="797695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B21D94FF-E56A-4FAC-B164-40F3F92FE14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7385099" y="3826341"/>
            <a:ext cx="844486" cy="797695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23E7E20D-C39B-4F44-9EC6-E997A639B37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8400140" y="3806212"/>
            <a:ext cx="844486" cy="797695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5894A1F1-4E42-4012-9704-1200FEC5E42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9449688" y="3803337"/>
            <a:ext cx="844486" cy="797695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AB54114E-3A5D-489E-97AF-1A583C315F68}"/>
              </a:ext>
            </a:extLst>
          </p:cNvPr>
          <p:cNvSpPr txBox="1"/>
          <p:nvPr/>
        </p:nvSpPr>
        <p:spPr>
          <a:xfrm>
            <a:off x="5149954" y="5058296"/>
            <a:ext cx="12373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Delius Swash Caps" panose="02000603000000000000" pitchFamily="2" charset="0"/>
              </a:rPr>
              <a:t>Mardi Gras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D63F386-48EE-4891-8AFE-BCD92B6D0E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000" y="253644"/>
            <a:ext cx="1727958" cy="2231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655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7824657"/>
              </p:ext>
            </p:extLst>
          </p:nvPr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gridSpan="10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Mars   2019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958725" y="353749"/>
            <a:ext cx="190468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lius Swash Caps" panose="02000603000000000000" pitchFamily="2" charset="0"/>
              </a:rPr>
              <a:t>hiver</a:t>
            </a:r>
            <a:endParaRPr lang="fr-F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AutoShape 4"/>
          <p:cNvSpPr>
            <a:spLocks noChangeAspect="1" noChangeArrowheads="1"/>
          </p:cNvSpPr>
          <p:nvPr/>
        </p:nvSpPr>
        <p:spPr bwMode="auto">
          <a:xfrm>
            <a:off x="63500" y="-136525"/>
            <a:ext cx="21336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" name="AutoShape 6"/>
          <p:cNvSpPr>
            <a:spLocks noChangeAspect="1" noChangeArrowheads="1"/>
          </p:cNvSpPr>
          <p:nvPr/>
        </p:nvSpPr>
        <p:spPr bwMode="auto">
          <a:xfrm>
            <a:off x="215900" y="15875"/>
            <a:ext cx="21336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8"/>
          <p:cNvSpPr>
            <a:spLocks noChangeAspect="1" noChangeArrowheads="1"/>
          </p:cNvSpPr>
          <p:nvPr/>
        </p:nvSpPr>
        <p:spPr bwMode="auto">
          <a:xfrm>
            <a:off x="368300" y="168275"/>
            <a:ext cx="21336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10"/>
          <p:cNvSpPr>
            <a:spLocks noChangeAspect="1" noChangeArrowheads="1"/>
          </p:cNvSpPr>
          <p:nvPr/>
        </p:nvSpPr>
        <p:spPr bwMode="auto">
          <a:xfrm>
            <a:off x="520700" y="320675"/>
            <a:ext cx="21336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15AFC263-F136-475F-90E8-155123FEBF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700" y="3791809"/>
            <a:ext cx="778024" cy="862691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91542DFF-C222-4921-95E5-79F6501673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500" y="3786505"/>
            <a:ext cx="778024" cy="862691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82958A36-1D6D-4529-83A8-62ECA5105D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617" y="3766377"/>
            <a:ext cx="778024" cy="862691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D6E8F20F-4936-48C3-912D-50742DE1DB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835" y="3780754"/>
            <a:ext cx="778024" cy="862691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1587E244-5E0A-45D7-AF1F-8561D88F30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9297" y="3783630"/>
            <a:ext cx="778024" cy="862691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04476A27-3A6A-4E18-8846-F17955B008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6746" y="3798007"/>
            <a:ext cx="778024" cy="862691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466B56D8-B4CF-437D-8595-16BEBFE6B04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228050" y="3829216"/>
            <a:ext cx="844486" cy="797695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C8680CDA-6AE7-4D4E-8405-3F150A36B8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7385099" y="3809088"/>
            <a:ext cx="844486" cy="797695"/>
          </a:xfrm>
          <a:prstGeom prst="rect">
            <a:avLst/>
          </a:prstGeom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90DC1551-7FFE-42B5-8EEA-02FC1C5819B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6364307" y="3788959"/>
            <a:ext cx="844486" cy="797695"/>
          </a:xfrm>
          <a:prstGeom prst="rect">
            <a:avLst/>
          </a:prstGeom>
        </p:spPr>
      </p:pic>
      <p:pic>
        <p:nvPicPr>
          <p:cNvPr id="41" name="Image 40">
            <a:extLst>
              <a:ext uri="{FF2B5EF4-FFF2-40B4-BE49-F238E27FC236}">
                <a16:creationId xmlns:a16="http://schemas.microsoft.com/office/drawing/2014/main" id="{7732932E-898A-4135-BA98-F84756EE6A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095" y="3815900"/>
            <a:ext cx="861111" cy="861111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DA2B90B3-9D27-46A7-8B26-7F597165BFB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180" b="89820" l="108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423" b="18169"/>
          <a:stretch/>
        </p:blipFill>
        <p:spPr>
          <a:xfrm>
            <a:off x="7750034" y="195079"/>
            <a:ext cx="2680620" cy="2251558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AB8F1DA0-A356-46DF-B0E2-F6220EA32CCB}"/>
              </a:ext>
            </a:extLst>
          </p:cNvPr>
          <p:cNvSpPr txBox="1"/>
          <p:nvPr/>
        </p:nvSpPr>
        <p:spPr>
          <a:xfrm>
            <a:off x="520700" y="665808"/>
            <a:ext cx="2503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b="1" dirty="0">
                <a:latin typeface="Delius Swash Caps" panose="02000603000000000000" pitchFamily="2" charset="0"/>
              </a:rPr>
              <a:t>Semaine du jardinage</a:t>
            </a:r>
          </a:p>
          <a:p>
            <a:pPr algn="ctr"/>
            <a:r>
              <a:rPr lang="fr-FR" sz="1800" b="1" dirty="0">
                <a:latin typeface="Delius Swash Caps" panose="02000603000000000000" pitchFamily="2" charset="0"/>
              </a:rPr>
              <a:t>Du 11 au 16 mars 2019</a:t>
            </a:r>
          </a:p>
        </p:txBody>
      </p:sp>
    </p:spTree>
    <p:extLst>
      <p:ext uri="{BB962C8B-B14F-4D97-AF65-F5344CB8AC3E}">
        <p14:creationId xmlns:p14="http://schemas.microsoft.com/office/powerpoint/2010/main" val="42903301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0610537"/>
              </p:ext>
            </p:extLst>
          </p:nvPr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gridSpan="10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                    Mars   2019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2964898" y="344833"/>
            <a:ext cx="369524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lius Swash Caps" panose="02000603000000000000" pitchFamily="2" charset="0"/>
              </a:rPr>
              <a:t>printemps</a:t>
            </a:r>
            <a:endParaRPr lang="fr-F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9" name="Picture 6" descr="Résultat d’images pour clipart heure d'hive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50774">
                        <a14:foregroundMark x1="15789" y1="17500" x2="30960" y2="91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6624364" y="5715432"/>
            <a:ext cx="882181" cy="873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A45E6A87-3123-4897-98A7-19CED2C3C452}"/>
              </a:ext>
            </a:extLst>
          </p:cNvPr>
          <p:cNvSpPr txBox="1"/>
          <p:nvPr/>
        </p:nvSpPr>
        <p:spPr>
          <a:xfrm>
            <a:off x="98586" y="5874970"/>
            <a:ext cx="11044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Comic Sans MS" panose="030F0702030302020204" pitchFamily="66" charset="0"/>
              </a:rPr>
              <a:t>Printemps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EF84024-08BE-4995-BAA5-D71F354EBAF4}"/>
              </a:ext>
            </a:extLst>
          </p:cNvPr>
          <p:cNvSpPr txBox="1"/>
          <p:nvPr/>
        </p:nvSpPr>
        <p:spPr>
          <a:xfrm>
            <a:off x="2178498" y="5715432"/>
            <a:ext cx="10674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Comic Sans MS" panose="030F0702030302020204" pitchFamily="66" charset="0"/>
              </a:rPr>
              <a:t>Journée mondiale de l’eau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8D6BB22-EE8B-4E7D-8FD0-9177B6C1ED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291" y="4891214"/>
            <a:ext cx="564465" cy="812830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3BE4B905-8CD9-41A0-852E-F3BFFABBB6A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4315763" y="3840646"/>
            <a:ext cx="844486" cy="797695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4F118AFA-24BA-4C05-8176-DFF9E1431E9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3271436" y="3840647"/>
            <a:ext cx="844486" cy="797695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17EBC51F-4714-4781-88E6-55FD5D118C5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700" y="3791809"/>
            <a:ext cx="778024" cy="862691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BA8E87B1-F93E-4F69-8A81-35B338FF331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068" y="3786402"/>
            <a:ext cx="778024" cy="862691"/>
          </a:xfrm>
          <a:prstGeom prst="rect">
            <a:avLst/>
          </a:prstGeom>
        </p:spPr>
      </p:pic>
      <p:pic>
        <p:nvPicPr>
          <p:cNvPr id="41" name="Image 40">
            <a:extLst>
              <a:ext uri="{FF2B5EF4-FFF2-40B4-BE49-F238E27FC236}">
                <a16:creationId xmlns:a16="http://schemas.microsoft.com/office/drawing/2014/main" id="{64A665AB-C304-4206-9922-98F912A69DE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156" y="3771681"/>
            <a:ext cx="778024" cy="862691"/>
          </a:xfrm>
          <a:prstGeom prst="rect">
            <a:avLst/>
          </a:prstGeom>
        </p:spPr>
      </p:pic>
      <p:pic>
        <p:nvPicPr>
          <p:cNvPr id="42" name="Image 41">
            <a:extLst>
              <a:ext uri="{FF2B5EF4-FFF2-40B4-BE49-F238E27FC236}">
                <a16:creationId xmlns:a16="http://schemas.microsoft.com/office/drawing/2014/main" id="{1D7B4FAD-BD53-47EA-A175-18A4EE7062B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617" y="3820564"/>
            <a:ext cx="778024" cy="862691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C60F7176-FAB7-4F35-A8C0-0655919C95E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7667" y="3806186"/>
            <a:ext cx="778024" cy="862691"/>
          </a:xfrm>
          <a:prstGeom prst="rect">
            <a:avLst/>
          </a:prstGeom>
        </p:spPr>
      </p:pic>
      <p:pic>
        <p:nvPicPr>
          <p:cNvPr id="47" name="Image 46">
            <a:extLst>
              <a:ext uri="{FF2B5EF4-FFF2-40B4-BE49-F238E27FC236}">
                <a16:creationId xmlns:a16="http://schemas.microsoft.com/office/drawing/2014/main" id="{7C8CDE06-99C4-4D5A-9333-C58AFCD1359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6874" y="3820564"/>
            <a:ext cx="778024" cy="862691"/>
          </a:xfrm>
          <a:prstGeom prst="rect">
            <a:avLst/>
          </a:prstGeom>
        </p:spPr>
      </p:pic>
      <p:pic>
        <p:nvPicPr>
          <p:cNvPr id="49" name="Image 48">
            <a:extLst>
              <a:ext uri="{FF2B5EF4-FFF2-40B4-BE49-F238E27FC236}">
                <a16:creationId xmlns:a16="http://schemas.microsoft.com/office/drawing/2014/main" id="{727DEDFF-FFC0-4ADD-9AD9-6CB8BEEE5CF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89" y="3771681"/>
            <a:ext cx="793296" cy="919993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900A9105-5487-4132-8DAE-93E63FF807F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5" r="10790"/>
          <a:stretch/>
        </p:blipFill>
        <p:spPr>
          <a:xfrm>
            <a:off x="7456587" y="3715976"/>
            <a:ext cx="762765" cy="96362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C92CDB50-A87B-457E-8A90-6FC5321FCB1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9352" y="4893275"/>
            <a:ext cx="993313" cy="979187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BCB18D01-71C0-4F4F-91A0-CEC63D302D92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0" t="19572" r="8447" b="31893"/>
          <a:stretch/>
        </p:blipFill>
        <p:spPr>
          <a:xfrm>
            <a:off x="6677618" y="172994"/>
            <a:ext cx="3675583" cy="2119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3533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8616533"/>
              </p:ext>
            </p:extLst>
          </p:nvPr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gridSpan="2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8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6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                </a:t>
                      </a: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Avril   2019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31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063450" y="353749"/>
            <a:ext cx="369524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lius Swash Caps" panose="02000603000000000000" pitchFamily="2" charset="0"/>
              </a:rPr>
              <a:t>printemps</a:t>
            </a:r>
            <a:endParaRPr lang="fr-F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24134" y="7052669"/>
            <a:ext cx="1108368" cy="1603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2807C39-9208-45EE-BDF8-A37A828C8E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834" y="4872965"/>
            <a:ext cx="937145" cy="701882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D0051BA1-5011-467E-BC7C-7196BAF091F4}"/>
              </a:ext>
            </a:extLst>
          </p:cNvPr>
          <p:cNvSpPr txBox="1"/>
          <p:nvPr/>
        </p:nvSpPr>
        <p:spPr>
          <a:xfrm>
            <a:off x="2182708" y="5561808"/>
            <a:ext cx="1057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Comic Sans MS" panose="030F0702030302020204" pitchFamily="66" charset="0"/>
              </a:rPr>
              <a:t>Poisson d’avril                       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30AA66A8-35E9-427D-BC00-6E107E1F4D53}"/>
              </a:ext>
            </a:extLst>
          </p:cNvPr>
          <p:cNvSpPr txBox="1"/>
          <p:nvPr/>
        </p:nvSpPr>
        <p:spPr>
          <a:xfrm>
            <a:off x="244070" y="762928"/>
            <a:ext cx="28589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Comic Sans MS" panose="030F0702030302020204" pitchFamily="66" charset="0"/>
              </a:rPr>
              <a:t>Journée mondiale de la Santé</a:t>
            </a:r>
          </a:p>
          <a:p>
            <a:pPr algn="ctr"/>
            <a:r>
              <a:rPr lang="fr-FR" sz="1400" b="1" dirty="0">
                <a:latin typeface="Comic Sans MS" panose="030F0702030302020204" pitchFamily="66" charset="0"/>
              </a:rPr>
              <a:t>7 avril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CB459A0D-18DC-46C4-A145-0F987C52F9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492" y="353749"/>
            <a:ext cx="2477049" cy="1663263"/>
          </a:xfrm>
          <a:prstGeom prst="roundRect">
            <a:avLst>
              <a:gd name="adj" fmla="val 10157"/>
            </a:avLst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23A6949B-8C7D-4302-B2E9-50DC6855AF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400" b="99800" l="0" r="100000">
                        <a14:foregroundMark x1="11000" y1="80800" x2="23800" y2="97000"/>
                        <a14:foregroundMark x1="24400" y1="77800" x2="25000" y2="84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54" y="5955504"/>
            <a:ext cx="1354514" cy="1354514"/>
          </a:xfrm>
          <a:prstGeom prst="rect">
            <a:avLst/>
          </a:prstGeom>
        </p:spPr>
      </p:pic>
      <p:sp>
        <p:nvSpPr>
          <p:cNvPr id="25" name="ZoneTexte 24">
            <a:extLst>
              <a:ext uri="{FF2B5EF4-FFF2-40B4-BE49-F238E27FC236}">
                <a16:creationId xmlns:a16="http://schemas.microsoft.com/office/drawing/2014/main" id="{1922DCD6-8DA8-4E6B-B643-7F2FBE3556EB}"/>
              </a:ext>
            </a:extLst>
          </p:cNvPr>
          <p:cNvSpPr txBox="1"/>
          <p:nvPr/>
        </p:nvSpPr>
        <p:spPr>
          <a:xfrm>
            <a:off x="171623" y="5454761"/>
            <a:ext cx="9170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Comic Sans MS" panose="030F0702030302020204" pitchFamily="66" charset="0"/>
              </a:rPr>
              <a:t>HEURE D’ETE</a:t>
            </a:r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C8BCE06D-3BA9-4CBF-9000-3441C1FCBE7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228050" y="3829216"/>
            <a:ext cx="844486" cy="797695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46ACA09F-3EBF-4525-8E70-A1FDCB90CEC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1243092" y="3843593"/>
            <a:ext cx="844486" cy="797695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4E4DBA75-3D62-4F2E-9852-9CB1E348928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394" y="3811094"/>
            <a:ext cx="778024" cy="862691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2E220D69-E15A-4346-BC93-33AF977C66A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159" y="3804571"/>
            <a:ext cx="778024" cy="862691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98E97711-9D55-4D43-B600-71723A6692F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168" y="3754428"/>
            <a:ext cx="778024" cy="862691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9FCDB0F1-D19A-4A0C-B7E6-2178575381A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364" y="3786058"/>
            <a:ext cx="778024" cy="862691"/>
          </a:xfrm>
          <a:prstGeom prst="rect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67BFEB03-CCE8-4785-A2E5-ACB7E5729C7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5908" y="3771681"/>
            <a:ext cx="778024" cy="862691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9F3A588F-85F8-4DFF-A37D-8C0E974041F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363" y="3829216"/>
            <a:ext cx="861111" cy="861111"/>
          </a:xfrm>
          <a:prstGeom prst="rect">
            <a:avLst/>
          </a:prstGeom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id="{10059EB2-6514-425D-8A56-218F1BBAD8C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8400141" y="3771706"/>
            <a:ext cx="844486" cy="797695"/>
          </a:xfrm>
          <a:prstGeom prst="rect">
            <a:avLst/>
          </a:prstGeom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D27A40AC-84AF-48ED-B8EE-D8D2AF47AA2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7413854" y="3786083"/>
            <a:ext cx="844486" cy="797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74348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2073</TotalTime>
  <Words>164</Words>
  <Application>Microsoft Office PowerPoint</Application>
  <PresentationFormat>Personnalisé</PresentationFormat>
  <Paragraphs>123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5" baseType="lpstr">
      <vt:lpstr>Arial</vt:lpstr>
      <vt:lpstr>Calibri</vt:lpstr>
      <vt:lpstr>Comic Sans MS</vt:lpstr>
      <vt:lpstr>Delius Swash Caps</vt:lpstr>
      <vt:lpstr>Pictchou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BARBARA SR</dc:creator>
  <cp:lastModifiedBy>Barbara Robin</cp:lastModifiedBy>
  <cp:revision>202</cp:revision>
  <cp:lastPrinted>2017-07-26T12:49:47Z</cp:lastPrinted>
  <dcterms:created xsi:type="dcterms:W3CDTF">2015-08-24T11:07:16Z</dcterms:created>
  <dcterms:modified xsi:type="dcterms:W3CDTF">2018-07-24T08:14:19Z</dcterms:modified>
</cp:coreProperties>
</file>