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0" r:id="rId5"/>
    <p:sldId id="259"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C62"/>
    <a:srgbClr val="D9CA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0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534DC-725C-47BC-8BE9-73B1E66ADEB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94D89E0-602C-45E7-B5D3-C9D22536C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992BFD3-7C61-4F11-A9EA-43DD804A170E}"/>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5" name="Espace réservé du pied de page 4">
            <a:extLst>
              <a:ext uri="{FF2B5EF4-FFF2-40B4-BE49-F238E27FC236}">
                <a16:creationId xmlns:a16="http://schemas.microsoft.com/office/drawing/2014/main" id="{3129467C-C630-4124-A36E-BD73A5E28F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606AD9-DF3D-42A0-8B2D-31720DC76FA6}"/>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65055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F9507-9CB6-4E9F-B04E-A7BB3F939B3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4AF675B-00F3-4D56-AA5E-180FFF91363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8415ED-4980-4496-AF7E-B31C61A6DD3B}"/>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5" name="Espace réservé du pied de page 4">
            <a:extLst>
              <a:ext uri="{FF2B5EF4-FFF2-40B4-BE49-F238E27FC236}">
                <a16:creationId xmlns:a16="http://schemas.microsoft.com/office/drawing/2014/main" id="{AAB044AC-4829-427F-BFB1-A26A7747A8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54513C-54C9-491B-AC7C-57AA53197C34}"/>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87188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4CE2FD-1A00-4C8A-9098-7F46B53CDFB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871A791-5AD7-4365-8E40-3E7726AFF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05A25B-34C4-4DE8-83AF-44761196570A}"/>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5" name="Espace réservé du pied de page 4">
            <a:extLst>
              <a:ext uri="{FF2B5EF4-FFF2-40B4-BE49-F238E27FC236}">
                <a16:creationId xmlns:a16="http://schemas.microsoft.com/office/drawing/2014/main" id="{09C24B30-DAC8-4CAF-A883-280D6BB15A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057D68-44C9-4144-936A-96844E9AF3D0}"/>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375105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940F2-3D21-4F50-97D3-CE00850F0C4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783286-D4C0-4DA4-AB72-35421922681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06D8D3-CAF0-41C0-969E-7D1FB371547E}"/>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5" name="Espace réservé du pied de page 4">
            <a:extLst>
              <a:ext uri="{FF2B5EF4-FFF2-40B4-BE49-F238E27FC236}">
                <a16:creationId xmlns:a16="http://schemas.microsoft.com/office/drawing/2014/main" id="{79894F1D-2AB5-4458-8143-EB31EEFE6D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474497-0874-4541-B4C8-01B2B4302251}"/>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125999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2093D-32EF-465B-AF96-E99221EF5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6C3EA-4F13-4AB8-A8F3-68C607651A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180B405-2FCC-4EF8-AC90-9B22249F03BB}"/>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5" name="Espace réservé du pied de page 4">
            <a:extLst>
              <a:ext uri="{FF2B5EF4-FFF2-40B4-BE49-F238E27FC236}">
                <a16:creationId xmlns:a16="http://schemas.microsoft.com/office/drawing/2014/main" id="{E398C1C2-DA77-4FBD-8901-518D593BE4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AA1C3E-87B0-4452-BC8B-60B790F12EA2}"/>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170836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45A083-B856-43D3-A27E-74F52F6F643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099BCA4-D068-40F0-960C-C8271C1D4A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62940E5-F1AD-4284-843C-12A9E980D17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693C6E6-9743-4D05-8F94-9D9EC7B2694A}"/>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6" name="Espace réservé du pied de page 5">
            <a:extLst>
              <a:ext uri="{FF2B5EF4-FFF2-40B4-BE49-F238E27FC236}">
                <a16:creationId xmlns:a16="http://schemas.microsoft.com/office/drawing/2014/main" id="{B60BFA54-D883-4F33-B628-8973EEB7E39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EDF603-E12D-49A1-9A0C-9D5A40E136F2}"/>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313388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24C2E-722A-4E4D-B5BE-39D00CC5AD2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A2BE561-92BB-4FD6-BE0B-9FB2A2646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99BC872-6208-4910-BADC-41D84A7E687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7B350E6-68BF-4ACC-979F-6077ED60B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5130BB1-B678-4453-844B-D8A771C810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D108F07-E28D-4E38-A804-57E4F69A1117}"/>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8" name="Espace réservé du pied de page 7">
            <a:extLst>
              <a:ext uri="{FF2B5EF4-FFF2-40B4-BE49-F238E27FC236}">
                <a16:creationId xmlns:a16="http://schemas.microsoft.com/office/drawing/2014/main" id="{D7B0DC7B-EA94-40EF-8D6F-DDDFFA77383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5C9AF0B-D14D-4F2A-B442-2C03B906F613}"/>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240867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003B8-9C11-434F-92F0-E020B84F9E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073E3C5-889C-4B10-982F-6A3E8B5C3645}"/>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4" name="Espace réservé du pied de page 3">
            <a:extLst>
              <a:ext uri="{FF2B5EF4-FFF2-40B4-BE49-F238E27FC236}">
                <a16:creationId xmlns:a16="http://schemas.microsoft.com/office/drawing/2014/main" id="{3756BB3B-637A-4A22-9C63-310A0D74B90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52E63B9-701F-4DBA-BD81-72DAAD51AE1A}"/>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221825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0421254-B156-46F6-A651-60E105EBA82A}"/>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3" name="Espace réservé du pied de page 2">
            <a:extLst>
              <a:ext uri="{FF2B5EF4-FFF2-40B4-BE49-F238E27FC236}">
                <a16:creationId xmlns:a16="http://schemas.microsoft.com/office/drawing/2014/main" id="{11B54F5F-1F18-4076-B60E-3B2EC9C92C5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576690F-7D5F-4444-8264-6CABC6DB4E94}"/>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303402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8861A-CCEF-444B-AD59-E6A2458032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C4A61E0-EBA0-4BD8-9724-4935CE37B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9687254-7B07-4C0C-BB3D-317A0D2C0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C07B2AD-F983-4F41-83EE-A8F159E69194}"/>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6" name="Espace réservé du pied de page 5">
            <a:extLst>
              <a:ext uri="{FF2B5EF4-FFF2-40B4-BE49-F238E27FC236}">
                <a16:creationId xmlns:a16="http://schemas.microsoft.com/office/drawing/2014/main" id="{4DC50EA4-9278-4034-94FF-3C011EEF9E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631FDCC-93EE-4CFC-B317-017F33254844}"/>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320792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949D6E-D1A9-46D1-8D94-3B16959F46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7C2ED81-3152-418C-92AB-5BC99CFD9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7F2FDBD-BB40-48FF-8BAA-7428A0228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F6770-1870-41EE-8598-9E5E6DEC9DD2}"/>
              </a:ext>
            </a:extLst>
          </p:cNvPr>
          <p:cNvSpPr>
            <a:spLocks noGrp="1"/>
          </p:cNvSpPr>
          <p:nvPr>
            <p:ph type="dt" sz="half" idx="10"/>
          </p:nvPr>
        </p:nvSpPr>
        <p:spPr/>
        <p:txBody>
          <a:bodyPr/>
          <a:lstStyle/>
          <a:p>
            <a:fld id="{76C32619-1D06-4446-9A5C-FBA47EE7A032}" type="datetimeFigureOut">
              <a:rPr lang="fr-FR" smtClean="0"/>
              <a:t>13/07/2020</a:t>
            </a:fld>
            <a:endParaRPr lang="fr-FR"/>
          </a:p>
        </p:txBody>
      </p:sp>
      <p:sp>
        <p:nvSpPr>
          <p:cNvPr id="6" name="Espace réservé du pied de page 5">
            <a:extLst>
              <a:ext uri="{FF2B5EF4-FFF2-40B4-BE49-F238E27FC236}">
                <a16:creationId xmlns:a16="http://schemas.microsoft.com/office/drawing/2014/main" id="{30AEBE72-7FD5-4014-AF72-FE6CF21735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EF889D1-2420-4FAF-92E8-71B653D87DBB}"/>
              </a:ext>
            </a:extLst>
          </p:cNvPr>
          <p:cNvSpPr>
            <a:spLocks noGrp="1"/>
          </p:cNvSpPr>
          <p:nvPr>
            <p:ph type="sldNum" sz="quarter" idx="12"/>
          </p:nvPr>
        </p:nvSpPr>
        <p:spPr/>
        <p:txBody>
          <a:bodyPr/>
          <a:lstStyle/>
          <a:p>
            <a:fld id="{942B5670-D26E-4EED-88E1-9019AB5383C5}" type="slidenum">
              <a:rPr lang="fr-FR" smtClean="0"/>
              <a:t>‹N°›</a:t>
            </a:fld>
            <a:endParaRPr lang="fr-FR"/>
          </a:p>
        </p:txBody>
      </p:sp>
    </p:spTree>
    <p:extLst>
      <p:ext uri="{BB962C8B-B14F-4D97-AF65-F5344CB8AC3E}">
        <p14:creationId xmlns:p14="http://schemas.microsoft.com/office/powerpoint/2010/main" val="351903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CDE5998-0274-462E-8BFF-99E7C38F7F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47D2743-55EF-49C2-AF6F-1045ED22DC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A85E91-D860-4FC1-BD3C-6067656C9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32619-1D06-4446-9A5C-FBA47EE7A032}" type="datetimeFigureOut">
              <a:rPr lang="fr-FR" smtClean="0"/>
              <a:t>13/07/2020</a:t>
            </a:fld>
            <a:endParaRPr lang="fr-FR"/>
          </a:p>
        </p:txBody>
      </p:sp>
      <p:sp>
        <p:nvSpPr>
          <p:cNvPr id="5" name="Espace réservé du pied de page 4">
            <a:extLst>
              <a:ext uri="{FF2B5EF4-FFF2-40B4-BE49-F238E27FC236}">
                <a16:creationId xmlns:a16="http://schemas.microsoft.com/office/drawing/2014/main" id="{5B4B33CD-E4FC-4045-9486-C7616D47E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E5560A6-CA4E-4511-9D7F-1D43F4C52A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B5670-D26E-4EED-88E1-9019AB5383C5}" type="slidenum">
              <a:rPr lang="fr-FR" smtClean="0"/>
              <a:t>‹N°›</a:t>
            </a:fld>
            <a:endParaRPr lang="fr-FR"/>
          </a:p>
        </p:txBody>
      </p:sp>
    </p:spTree>
    <p:extLst>
      <p:ext uri="{BB962C8B-B14F-4D97-AF65-F5344CB8AC3E}">
        <p14:creationId xmlns:p14="http://schemas.microsoft.com/office/powerpoint/2010/main" val="253675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16E32EA-A855-4ADD-BA87-EC53F590DF0B}"/>
              </a:ext>
            </a:extLst>
          </p:cNvPr>
          <p:cNvPicPr>
            <a:picLocks noChangeAspect="1"/>
          </p:cNvPicPr>
          <p:nvPr/>
        </p:nvPicPr>
        <p:blipFill>
          <a:blip r:embed="rId2"/>
          <a:stretch>
            <a:fillRect/>
          </a:stretch>
        </p:blipFill>
        <p:spPr>
          <a:xfrm>
            <a:off x="1592" y="30909"/>
            <a:ext cx="12190407" cy="6813328"/>
          </a:xfrm>
          <a:prstGeom prst="rect">
            <a:avLst/>
          </a:prstGeom>
        </p:spPr>
      </p:pic>
      <p:sp>
        <p:nvSpPr>
          <p:cNvPr id="2" name="Titre 1">
            <a:extLst>
              <a:ext uri="{FF2B5EF4-FFF2-40B4-BE49-F238E27FC236}">
                <a16:creationId xmlns:a16="http://schemas.microsoft.com/office/drawing/2014/main" id="{D712DBEE-82D2-4915-8BDC-E14F0728F29E}"/>
              </a:ext>
            </a:extLst>
          </p:cNvPr>
          <p:cNvSpPr>
            <a:spLocks noGrp="1"/>
          </p:cNvSpPr>
          <p:nvPr>
            <p:ph type="title"/>
          </p:nvPr>
        </p:nvSpPr>
        <p:spPr>
          <a:xfrm>
            <a:off x="838200" y="365125"/>
            <a:ext cx="10515600" cy="2828018"/>
          </a:xfrm>
        </p:spPr>
        <p:txBody>
          <a:bodyPr>
            <a:normAutofit/>
          </a:bodyPr>
          <a:lstStyle/>
          <a:p>
            <a:pPr algn="ctr"/>
            <a:r>
              <a:rPr lang="fr-FR" sz="13800" dirty="0">
                <a:ln>
                  <a:solidFill>
                    <a:sysClr val="windowText" lastClr="000000"/>
                  </a:solidFill>
                </a:ln>
                <a:solidFill>
                  <a:schemeClr val="accent6">
                    <a:lumMod val="75000"/>
                  </a:schemeClr>
                </a:solidFill>
                <a:latin typeface="AbottOldStyle" panose="00000400000000000000" pitchFamily="2" charset="0"/>
              </a:rPr>
              <a:t>Le furet</a:t>
            </a:r>
          </a:p>
        </p:txBody>
      </p:sp>
      <p:sp>
        <p:nvSpPr>
          <p:cNvPr id="3" name="Espace réservé du contenu 2">
            <a:extLst>
              <a:ext uri="{FF2B5EF4-FFF2-40B4-BE49-F238E27FC236}">
                <a16:creationId xmlns:a16="http://schemas.microsoft.com/office/drawing/2014/main" id="{A7BD38B3-D300-4277-B35C-6718B192C020}"/>
              </a:ext>
            </a:extLst>
          </p:cNvPr>
          <p:cNvSpPr>
            <a:spLocks noGrp="1"/>
          </p:cNvSpPr>
          <p:nvPr>
            <p:ph idx="1"/>
          </p:nvPr>
        </p:nvSpPr>
        <p:spPr>
          <a:xfrm>
            <a:off x="838200" y="3193143"/>
            <a:ext cx="10515600" cy="1146628"/>
          </a:xfrm>
        </p:spPr>
        <p:txBody>
          <a:bodyPr>
            <a:normAutofit/>
          </a:bodyPr>
          <a:lstStyle/>
          <a:p>
            <a:pPr marL="0" indent="0" algn="ctr">
              <a:buNone/>
            </a:pPr>
            <a:r>
              <a:rPr lang="fr-FR" sz="4400" dirty="0"/>
              <a:t>Les nombres de 0 à 69</a:t>
            </a:r>
          </a:p>
        </p:txBody>
      </p:sp>
      <p:sp>
        <p:nvSpPr>
          <p:cNvPr id="5" name="ZoneTexte 4">
            <a:extLst>
              <a:ext uri="{FF2B5EF4-FFF2-40B4-BE49-F238E27FC236}">
                <a16:creationId xmlns:a16="http://schemas.microsoft.com/office/drawing/2014/main" id="{82299EC9-A892-4AE5-B952-53D8DD189AA9}"/>
              </a:ext>
            </a:extLst>
          </p:cNvPr>
          <p:cNvSpPr txBox="1"/>
          <p:nvPr/>
        </p:nvSpPr>
        <p:spPr>
          <a:xfrm>
            <a:off x="990600" y="4418413"/>
            <a:ext cx="10363200" cy="2347181"/>
          </a:xfrm>
          <a:prstGeom prst="rect">
            <a:avLst/>
          </a:prstGeom>
          <a:noFill/>
        </p:spPr>
        <p:txBody>
          <a:bodyPr wrap="square" rtlCol="0">
            <a:spAutoFit/>
          </a:bodyPr>
          <a:lstStyle/>
          <a:p>
            <a:pPr marL="0" marR="0" indent="0" algn="l">
              <a:lnSpc>
                <a:spcPct val="119000"/>
              </a:lnSpc>
              <a:spcBef>
                <a:spcPts val="0"/>
              </a:spcBef>
              <a:spcAft>
                <a:spcPts val="0"/>
              </a:spcAft>
            </a:pPr>
            <a:r>
              <a:rPr lang="fr-FR" sz="1800" kern="1400" dirty="0">
                <a:ln>
                  <a:noFill/>
                </a:ln>
                <a:solidFill>
                  <a:srgbClr val="00C0C0"/>
                </a:solidFill>
                <a:effectLst/>
                <a:latin typeface="AlwynNewRounded-Regular"/>
              </a:rPr>
              <a:t>• </a:t>
            </a:r>
            <a:r>
              <a:rPr lang="fr-FR" sz="1800" i="1" kern="1400" dirty="0">
                <a:ln>
                  <a:noFill/>
                </a:ln>
                <a:solidFill>
                  <a:srgbClr val="333333"/>
                </a:solidFill>
                <a:effectLst/>
                <a:latin typeface="AlwynNewRounded-Italic"/>
              </a:rPr>
              <a:t>Jeu du furet : </a:t>
            </a:r>
            <a:r>
              <a:rPr lang="fr-FR" sz="1800" kern="1400" dirty="0">
                <a:ln>
                  <a:noFill/>
                </a:ln>
                <a:solidFill>
                  <a:srgbClr val="333333"/>
                </a:solidFill>
                <a:effectLst/>
                <a:latin typeface="AlwynNewRounded-Regular"/>
              </a:rPr>
              <a:t>Faire énoncer la suite numérique (jusqu’à 49 ou 69) à l’endroit ou à rebours.</a:t>
            </a:r>
            <a:endParaRPr lang="fr-FR" sz="18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0"/>
              </a:spcAft>
            </a:pPr>
            <a:r>
              <a:rPr lang="fr-FR" sz="1800" kern="1400" dirty="0">
                <a:ln>
                  <a:noFill/>
                </a:ln>
                <a:solidFill>
                  <a:srgbClr val="00C0C0"/>
                </a:solidFill>
                <a:effectLst/>
                <a:latin typeface="AlwynNewRounded-Regular"/>
              </a:rPr>
              <a:t>• </a:t>
            </a:r>
            <a:r>
              <a:rPr lang="fr-FR" sz="1800" kern="1400" dirty="0">
                <a:ln>
                  <a:noFill/>
                </a:ln>
                <a:solidFill>
                  <a:srgbClr val="333333"/>
                </a:solidFill>
                <a:effectLst/>
                <a:latin typeface="AlwynNewRounded-Regular"/>
              </a:rPr>
              <a:t>Énoncer une suite de nombres (ex. : 17, 18, 19, 20…), puis actionner une clochette ou frapper sur un tambourin : le bruit de l’instrument remplace l’énonciation du nombre. Les élèves écrivent les nombres qui ont été remplacés par le son sur leur ardoise. D’abord avec le support visuel du diaporama pour une bonne compréhension du jeu par tous les élèves puis sans support visuel pour une bonne intégration et compréhension de la logique de la suite numérique. </a:t>
            </a:r>
            <a:r>
              <a:rPr lang="fr-FR" sz="1800" kern="1400" dirty="0">
                <a:ln>
                  <a:noFill/>
                </a:ln>
                <a:solidFill>
                  <a:srgbClr val="000000"/>
                </a:solidFill>
                <a:effectLst/>
                <a:latin typeface="Calibri" panose="020F0502020204030204" pitchFamily="34" charset="0"/>
              </a:rPr>
              <a:t> </a:t>
            </a:r>
          </a:p>
          <a:p>
            <a:endParaRPr lang="fr-FR" dirty="0"/>
          </a:p>
        </p:txBody>
      </p:sp>
    </p:spTree>
    <p:extLst>
      <p:ext uri="{BB962C8B-B14F-4D97-AF65-F5344CB8AC3E}">
        <p14:creationId xmlns:p14="http://schemas.microsoft.com/office/powerpoint/2010/main" val="223561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8306352-ABD4-4030-89DC-D639BD2A01E4}"/>
              </a:ext>
            </a:extLst>
          </p:cNvPr>
          <p:cNvPicPr>
            <a:picLocks noChangeAspect="1"/>
          </p:cNvPicPr>
          <p:nvPr/>
        </p:nvPicPr>
        <p:blipFill>
          <a:blip r:embed="rId2"/>
          <a:stretch>
            <a:fillRect/>
          </a:stretch>
        </p:blipFill>
        <p:spPr>
          <a:xfrm>
            <a:off x="-6195" y="0"/>
            <a:ext cx="12190407" cy="6813328"/>
          </a:xfrm>
          <a:prstGeom prst="rect">
            <a:avLst/>
          </a:prstGeom>
        </p:spPr>
      </p:pic>
      <p:sp>
        <p:nvSpPr>
          <p:cNvPr id="4" name="Forme libre : forme 3">
            <a:extLst>
              <a:ext uri="{FF2B5EF4-FFF2-40B4-BE49-F238E27FC236}">
                <a16:creationId xmlns:a16="http://schemas.microsoft.com/office/drawing/2014/main" id="{1693933A-848B-4F03-8D08-D6F6D48ED5A4}"/>
              </a:ext>
            </a:extLst>
          </p:cNvPr>
          <p:cNvSpPr/>
          <p:nvPr/>
        </p:nvSpPr>
        <p:spPr>
          <a:xfrm>
            <a:off x="235528" y="429051"/>
            <a:ext cx="11883258" cy="6306910"/>
          </a:xfrm>
          <a:custGeom>
            <a:avLst/>
            <a:gdLst>
              <a:gd name="connsiteX0" fmla="*/ 92279 w 11822097"/>
              <a:gd name="connsiteY0" fmla="*/ 305240 h 6387385"/>
              <a:gd name="connsiteX1" fmla="*/ 2281297 w 11822097"/>
              <a:gd name="connsiteY1" fmla="*/ 332949 h 6387385"/>
              <a:gd name="connsiteX2" fmla="*/ 6326824 w 11822097"/>
              <a:gd name="connsiteY2" fmla="*/ 125131 h 6387385"/>
              <a:gd name="connsiteX3" fmla="*/ 8488133 w 11822097"/>
              <a:gd name="connsiteY3" fmla="*/ 440 h 6387385"/>
              <a:gd name="connsiteX4" fmla="*/ 10081406 w 11822097"/>
              <a:gd name="connsiteY4" fmla="*/ 166694 h 6387385"/>
              <a:gd name="connsiteX5" fmla="*/ 10663297 w 11822097"/>
              <a:gd name="connsiteY5" fmla="*/ 928694 h 6387385"/>
              <a:gd name="connsiteX6" fmla="*/ 10303079 w 11822097"/>
              <a:gd name="connsiteY6" fmla="*/ 1732258 h 6387385"/>
              <a:gd name="connsiteX7" fmla="*/ 8197188 w 11822097"/>
              <a:gd name="connsiteY7" fmla="*/ 2120185 h 6387385"/>
              <a:gd name="connsiteX8" fmla="*/ 6215988 w 11822097"/>
              <a:gd name="connsiteY8" fmla="*/ 2244876 h 6387385"/>
              <a:gd name="connsiteX9" fmla="*/ 3902279 w 11822097"/>
              <a:gd name="connsiteY9" fmla="*/ 2286440 h 6387385"/>
              <a:gd name="connsiteX10" fmla="*/ 2350570 w 11822097"/>
              <a:gd name="connsiteY10" fmla="*/ 2383422 h 6387385"/>
              <a:gd name="connsiteX11" fmla="*/ 1186788 w 11822097"/>
              <a:gd name="connsiteY11" fmla="*/ 2660513 h 6387385"/>
              <a:gd name="connsiteX12" fmla="*/ 466352 w 11822097"/>
              <a:gd name="connsiteY12" fmla="*/ 3034585 h 6387385"/>
              <a:gd name="connsiteX13" fmla="*/ 64570 w 11822097"/>
              <a:gd name="connsiteY13" fmla="*/ 3574913 h 6387385"/>
              <a:gd name="connsiteX14" fmla="*/ 36861 w 11822097"/>
              <a:gd name="connsiteY14" fmla="*/ 4212222 h 6387385"/>
              <a:gd name="connsiteX15" fmla="*/ 424788 w 11822097"/>
              <a:gd name="connsiteY15" fmla="*/ 4655567 h 6387385"/>
              <a:gd name="connsiteX16" fmla="*/ 1062097 w 11822097"/>
              <a:gd name="connsiteY16" fmla="*/ 4863385 h 6387385"/>
              <a:gd name="connsiteX17" fmla="*/ 2904752 w 11822097"/>
              <a:gd name="connsiteY17" fmla="*/ 4738694 h 6387385"/>
              <a:gd name="connsiteX18" fmla="*/ 4955224 w 11822097"/>
              <a:gd name="connsiteY18" fmla="*/ 4253785 h 6387385"/>
              <a:gd name="connsiteX19" fmla="*/ 7255079 w 11822097"/>
              <a:gd name="connsiteY19" fmla="*/ 3852004 h 6387385"/>
              <a:gd name="connsiteX20" fmla="*/ 8598970 w 11822097"/>
              <a:gd name="connsiteY20" fmla="*/ 3824294 h 6387385"/>
              <a:gd name="connsiteX21" fmla="*/ 9859733 w 11822097"/>
              <a:gd name="connsiteY21" fmla="*/ 4032113 h 6387385"/>
              <a:gd name="connsiteX22" fmla="*/ 10857261 w 11822097"/>
              <a:gd name="connsiteY22" fmla="*/ 4503167 h 6387385"/>
              <a:gd name="connsiteX23" fmla="*/ 11383733 w 11822097"/>
              <a:gd name="connsiteY23" fmla="*/ 5043494 h 6387385"/>
              <a:gd name="connsiteX24" fmla="*/ 11619261 w 11822097"/>
              <a:gd name="connsiteY24" fmla="*/ 5472985 h 6387385"/>
              <a:gd name="connsiteX25" fmla="*/ 11743952 w 11822097"/>
              <a:gd name="connsiteY25" fmla="*/ 5847058 h 6387385"/>
              <a:gd name="connsiteX26" fmla="*/ 11785515 w 11822097"/>
              <a:gd name="connsiteY26" fmla="*/ 6068731 h 6387385"/>
              <a:gd name="connsiteX27" fmla="*/ 11757806 w 11822097"/>
              <a:gd name="connsiteY27" fmla="*/ 6248840 h 6387385"/>
              <a:gd name="connsiteX28" fmla="*/ 11037370 w 11822097"/>
              <a:gd name="connsiteY28" fmla="*/ 6387385 h 6387385"/>
              <a:gd name="connsiteX0" fmla="*/ 92279 w 11826177"/>
              <a:gd name="connsiteY0" fmla="*/ 305240 h 6387385"/>
              <a:gd name="connsiteX1" fmla="*/ 2281297 w 11826177"/>
              <a:gd name="connsiteY1" fmla="*/ 332949 h 6387385"/>
              <a:gd name="connsiteX2" fmla="*/ 6326824 w 11826177"/>
              <a:gd name="connsiteY2" fmla="*/ 125131 h 6387385"/>
              <a:gd name="connsiteX3" fmla="*/ 8488133 w 11826177"/>
              <a:gd name="connsiteY3" fmla="*/ 440 h 6387385"/>
              <a:gd name="connsiteX4" fmla="*/ 10081406 w 11826177"/>
              <a:gd name="connsiteY4" fmla="*/ 166694 h 6387385"/>
              <a:gd name="connsiteX5" fmla="*/ 10663297 w 11826177"/>
              <a:gd name="connsiteY5" fmla="*/ 928694 h 6387385"/>
              <a:gd name="connsiteX6" fmla="*/ 10303079 w 11826177"/>
              <a:gd name="connsiteY6" fmla="*/ 1732258 h 6387385"/>
              <a:gd name="connsiteX7" fmla="*/ 8197188 w 11826177"/>
              <a:gd name="connsiteY7" fmla="*/ 2120185 h 6387385"/>
              <a:gd name="connsiteX8" fmla="*/ 6215988 w 11826177"/>
              <a:gd name="connsiteY8" fmla="*/ 2244876 h 6387385"/>
              <a:gd name="connsiteX9" fmla="*/ 3902279 w 11826177"/>
              <a:gd name="connsiteY9" fmla="*/ 2286440 h 6387385"/>
              <a:gd name="connsiteX10" fmla="*/ 2350570 w 11826177"/>
              <a:gd name="connsiteY10" fmla="*/ 2383422 h 6387385"/>
              <a:gd name="connsiteX11" fmla="*/ 1186788 w 11826177"/>
              <a:gd name="connsiteY11" fmla="*/ 2660513 h 6387385"/>
              <a:gd name="connsiteX12" fmla="*/ 466352 w 11826177"/>
              <a:gd name="connsiteY12" fmla="*/ 3034585 h 6387385"/>
              <a:gd name="connsiteX13" fmla="*/ 64570 w 11826177"/>
              <a:gd name="connsiteY13" fmla="*/ 3574913 h 6387385"/>
              <a:gd name="connsiteX14" fmla="*/ 36861 w 11826177"/>
              <a:gd name="connsiteY14" fmla="*/ 4212222 h 6387385"/>
              <a:gd name="connsiteX15" fmla="*/ 424788 w 11826177"/>
              <a:gd name="connsiteY15" fmla="*/ 4655567 h 6387385"/>
              <a:gd name="connsiteX16" fmla="*/ 1062097 w 11826177"/>
              <a:gd name="connsiteY16" fmla="*/ 4863385 h 6387385"/>
              <a:gd name="connsiteX17" fmla="*/ 2904752 w 11826177"/>
              <a:gd name="connsiteY17" fmla="*/ 4738694 h 6387385"/>
              <a:gd name="connsiteX18" fmla="*/ 4955224 w 11826177"/>
              <a:gd name="connsiteY18" fmla="*/ 4253785 h 6387385"/>
              <a:gd name="connsiteX19" fmla="*/ 7255079 w 11826177"/>
              <a:gd name="connsiteY19" fmla="*/ 3852004 h 6387385"/>
              <a:gd name="connsiteX20" fmla="*/ 8598970 w 11826177"/>
              <a:gd name="connsiteY20" fmla="*/ 3824294 h 6387385"/>
              <a:gd name="connsiteX21" fmla="*/ 9859733 w 11826177"/>
              <a:gd name="connsiteY21" fmla="*/ 4032113 h 6387385"/>
              <a:gd name="connsiteX22" fmla="*/ 10857261 w 11826177"/>
              <a:gd name="connsiteY22" fmla="*/ 4503167 h 6387385"/>
              <a:gd name="connsiteX23" fmla="*/ 11383733 w 11826177"/>
              <a:gd name="connsiteY23" fmla="*/ 5043494 h 6387385"/>
              <a:gd name="connsiteX24" fmla="*/ 11619261 w 11826177"/>
              <a:gd name="connsiteY24" fmla="*/ 5472985 h 6387385"/>
              <a:gd name="connsiteX25" fmla="*/ 11660824 w 11826177"/>
              <a:gd name="connsiteY25" fmla="*/ 5874767 h 6387385"/>
              <a:gd name="connsiteX26" fmla="*/ 11785515 w 11826177"/>
              <a:gd name="connsiteY26" fmla="*/ 6068731 h 6387385"/>
              <a:gd name="connsiteX27" fmla="*/ 11757806 w 11826177"/>
              <a:gd name="connsiteY27" fmla="*/ 6248840 h 6387385"/>
              <a:gd name="connsiteX28" fmla="*/ 11037370 w 11826177"/>
              <a:gd name="connsiteY28" fmla="*/ 6387385 h 6387385"/>
              <a:gd name="connsiteX0" fmla="*/ 92279 w 11780582"/>
              <a:gd name="connsiteY0" fmla="*/ 305240 h 6387385"/>
              <a:gd name="connsiteX1" fmla="*/ 2281297 w 11780582"/>
              <a:gd name="connsiteY1" fmla="*/ 332949 h 6387385"/>
              <a:gd name="connsiteX2" fmla="*/ 6326824 w 11780582"/>
              <a:gd name="connsiteY2" fmla="*/ 125131 h 6387385"/>
              <a:gd name="connsiteX3" fmla="*/ 8488133 w 11780582"/>
              <a:gd name="connsiteY3" fmla="*/ 440 h 6387385"/>
              <a:gd name="connsiteX4" fmla="*/ 10081406 w 11780582"/>
              <a:gd name="connsiteY4" fmla="*/ 166694 h 6387385"/>
              <a:gd name="connsiteX5" fmla="*/ 10663297 w 11780582"/>
              <a:gd name="connsiteY5" fmla="*/ 928694 h 6387385"/>
              <a:gd name="connsiteX6" fmla="*/ 10303079 w 11780582"/>
              <a:gd name="connsiteY6" fmla="*/ 1732258 h 6387385"/>
              <a:gd name="connsiteX7" fmla="*/ 8197188 w 11780582"/>
              <a:gd name="connsiteY7" fmla="*/ 2120185 h 6387385"/>
              <a:gd name="connsiteX8" fmla="*/ 6215988 w 11780582"/>
              <a:gd name="connsiteY8" fmla="*/ 2244876 h 6387385"/>
              <a:gd name="connsiteX9" fmla="*/ 3902279 w 11780582"/>
              <a:gd name="connsiteY9" fmla="*/ 2286440 h 6387385"/>
              <a:gd name="connsiteX10" fmla="*/ 2350570 w 11780582"/>
              <a:gd name="connsiteY10" fmla="*/ 2383422 h 6387385"/>
              <a:gd name="connsiteX11" fmla="*/ 1186788 w 11780582"/>
              <a:gd name="connsiteY11" fmla="*/ 2660513 h 6387385"/>
              <a:gd name="connsiteX12" fmla="*/ 466352 w 11780582"/>
              <a:gd name="connsiteY12" fmla="*/ 3034585 h 6387385"/>
              <a:gd name="connsiteX13" fmla="*/ 64570 w 11780582"/>
              <a:gd name="connsiteY13" fmla="*/ 3574913 h 6387385"/>
              <a:gd name="connsiteX14" fmla="*/ 36861 w 11780582"/>
              <a:gd name="connsiteY14" fmla="*/ 4212222 h 6387385"/>
              <a:gd name="connsiteX15" fmla="*/ 424788 w 11780582"/>
              <a:gd name="connsiteY15" fmla="*/ 4655567 h 6387385"/>
              <a:gd name="connsiteX16" fmla="*/ 1062097 w 11780582"/>
              <a:gd name="connsiteY16" fmla="*/ 4863385 h 6387385"/>
              <a:gd name="connsiteX17" fmla="*/ 2904752 w 11780582"/>
              <a:gd name="connsiteY17" fmla="*/ 4738694 h 6387385"/>
              <a:gd name="connsiteX18" fmla="*/ 4955224 w 11780582"/>
              <a:gd name="connsiteY18" fmla="*/ 4253785 h 6387385"/>
              <a:gd name="connsiteX19" fmla="*/ 7255079 w 11780582"/>
              <a:gd name="connsiteY19" fmla="*/ 3852004 h 6387385"/>
              <a:gd name="connsiteX20" fmla="*/ 8598970 w 11780582"/>
              <a:gd name="connsiteY20" fmla="*/ 3824294 h 6387385"/>
              <a:gd name="connsiteX21" fmla="*/ 9859733 w 11780582"/>
              <a:gd name="connsiteY21" fmla="*/ 4032113 h 6387385"/>
              <a:gd name="connsiteX22" fmla="*/ 10857261 w 11780582"/>
              <a:gd name="connsiteY22" fmla="*/ 4503167 h 6387385"/>
              <a:gd name="connsiteX23" fmla="*/ 11383733 w 11780582"/>
              <a:gd name="connsiteY23" fmla="*/ 5043494 h 6387385"/>
              <a:gd name="connsiteX24" fmla="*/ 11619261 w 11780582"/>
              <a:gd name="connsiteY24" fmla="*/ 5472985 h 6387385"/>
              <a:gd name="connsiteX25" fmla="*/ 11660824 w 11780582"/>
              <a:gd name="connsiteY25" fmla="*/ 5874767 h 6387385"/>
              <a:gd name="connsiteX26" fmla="*/ 11439152 w 11780582"/>
              <a:gd name="connsiteY26" fmla="*/ 6165713 h 6387385"/>
              <a:gd name="connsiteX27" fmla="*/ 11757806 w 11780582"/>
              <a:gd name="connsiteY27" fmla="*/ 6248840 h 6387385"/>
              <a:gd name="connsiteX28" fmla="*/ 11037370 w 11780582"/>
              <a:gd name="connsiteY28" fmla="*/ 6387385 h 6387385"/>
              <a:gd name="connsiteX0" fmla="*/ 92279 w 11673812"/>
              <a:gd name="connsiteY0" fmla="*/ 305240 h 6387385"/>
              <a:gd name="connsiteX1" fmla="*/ 2281297 w 11673812"/>
              <a:gd name="connsiteY1" fmla="*/ 332949 h 6387385"/>
              <a:gd name="connsiteX2" fmla="*/ 6326824 w 11673812"/>
              <a:gd name="connsiteY2" fmla="*/ 125131 h 6387385"/>
              <a:gd name="connsiteX3" fmla="*/ 8488133 w 11673812"/>
              <a:gd name="connsiteY3" fmla="*/ 440 h 6387385"/>
              <a:gd name="connsiteX4" fmla="*/ 10081406 w 11673812"/>
              <a:gd name="connsiteY4" fmla="*/ 166694 h 6387385"/>
              <a:gd name="connsiteX5" fmla="*/ 10663297 w 11673812"/>
              <a:gd name="connsiteY5" fmla="*/ 928694 h 6387385"/>
              <a:gd name="connsiteX6" fmla="*/ 10303079 w 11673812"/>
              <a:gd name="connsiteY6" fmla="*/ 1732258 h 6387385"/>
              <a:gd name="connsiteX7" fmla="*/ 8197188 w 11673812"/>
              <a:gd name="connsiteY7" fmla="*/ 2120185 h 6387385"/>
              <a:gd name="connsiteX8" fmla="*/ 6215988 w 11673812"/>
              <a:gd name="connsiteY8" fmla="*/ 2244876 h 6387385"/>
              <a:gd name="connsiteX9" fmla="*/ 3902279 w 11673812"/>
              <a:gd name="connsiteY9" fmla="*/ 2286440 h 6387385"/>
              <a:gd name="connsiteX10" fmla="*/ 2350570 w 11673812"/>
              <a:gd name="connsiteY10" fmla="*/ 2383422 h 6387385"/>
              <a:gd name="connsiteX11" fmla="*/ 1186788 w 11673812"/>
              <a:gd name="connsiteY11" fmla="*/ 2660513 h 6387385"/>
              <a:gd name="connsiteX12" fmla="*/ 466352 w 11673812"/>
              <a:gd name="connsiteY12" fmla="*/ 3034585 h 6387385"/>
              <a:gd name="connsiteX13" fmla="*/ 64570 w 11673812"/>
              <a:gd name="connsiteY13" fmla="*/ 3574913 h 6387385"/>
              <a:gd name="connsiteX14" fmla="*/ 36861 w 11673812"/>
              <a:gd name="connsiteY14" fmla="*/ 4212222 h 6387385"/>
              <a:gd name="connsiteX15" fmla="*/ 424788 w 11673812"/>
              <a:gd name="connsiteY15" fmla="*/ 4655567 h 6387385"/>
              <a:gd name="connsiteX16" fmla="*/ 1062097 w 11673812"/>
              <a:gd name="connsiteY16" fmla="*/ 4863385 h 6387385"/>
              <a:gd name="connsiteX17" fmla="*/ 2904752 w 11673812"/>
              <a:gd name="connsiteY17" fmla="*/ 4738694 h 6387385"/>
              <a:gd name="connsiteX18" fmla="*/ 4955224 w 11673812"/>
              <a:gd name="connsiteY18" fmla="*/ 4253785 h 6387385"/>
              <a:gd name="connsiteX19" fmla="*/ 7255079 w 11673812"/>
              <a:gd name="connsiteY19" fmla="*/ 3852004 h 6387385"/>
              <a:gd name="connsiteX20" fmla="*/ 8598970 w 11673812"/>
              <a:gd name="connsiteY20" fmla="*/ 3824294 h 6387385"/>
              <a:gd name="connsiteX21" fmla="*/ 9859733 w 11673812"/>
              <a:gd name="connsiteY21" fmla="*/ 4032113 h 6387385"/>
              <a:gd name="connsiteX22" fmla="*/ 10857261 w 11673812"/>
              <a:gd name="connsiteY22" fmla="*/ 4503167 h 6387385"/>
              <a:gd name="connsiteX23" fmla="*/ 11383733 w 11673812"/>
              <a:gd name="connsiteY23" fmla="*/ 5043494 h 6387385"/>
              <a:gd name="connsiteX24" fmla="*/ 11619261 w 11673812"/>
              <a:gd name="connsiteY24" fmla="*/ 5472985 h 6387385"/>
              <a:gd name="connsiteX25" fmla="*/ 11660824 w 11673812"/>
              <a:gd name="connsiteY25" fmla="*/ 5874767 h 6387385"/>
              <a:gd name="connsiteX26" fmla="*/ 11439152 w 11673812"/>
              <a:gd name="connsiteY26" fmla="*/ 6165713 h 6387385"/>
              <a:gd name="connsiteX27" fmla="*/ 10774133 w 11673812"/>
              <a:gd name="connsiteY27" fmla="*/ 6290403 h 6387385"/>
              <a:gd name="connsiteX28" fmla="*/ 11037370 w 11673812"/>
              <a:gd name="connsiteY28" fmla="*/ 6387385 h 6387385"/>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663297 w 11673812"/>
              <a:gd name="connsiteY5" fmla="*/ 928694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27907"/>
              <a:gd name="connsiteY0" fmla="*/ 305240 h 6306910"/>
              <a:gd name="connsiteX1" fmla="*/ 2281297 w 11627907"/>
              <a:gd name="connsiteY1" fmla="*/ 332949 h 6306910"/>
              <a:gd name="connsiteX2" fmla="*/ 6326824 w 11627907"/>
              <a:gd name="connsiteY2" fmla="*/ 125131 h 6306910"/>
              <a:gd name="connsiteX3" fmla="*/ 8488133 w 11627907"/>
              <a:gd name="connsiteY3" fmla="*/ 440 h 6306910"/>
              <a:gd name="connsiteX4" fmla="*/ 10081406 w 11627907"/>
              <a:gd name="connsiteY4" fmla="*/ 166694 h 6306910"/>
              <a:gd name="connsiteX5" fmla="*/ 10663297 w 11627907"/>
              <a:gd name="connsiteY5" fmla="*/ 928694 h 6306910"/>
              <a:gd name="connsiteX6" fmla="*/ 10303079 w 11627907"/>
              <a:gd name="connsiteY6" fmla="*/ 1732258 h 6306910"/>
              <a:gd name="connsiteX7" fmla="*/ 8197188 w 11627907"/>
              <a:gd name="connsiteY7" fmla="*/ 2120185 h 6306910"/>
              <a:gd name="connsiteX8" fmla="*/ 6215988 w 11627907"/>
              <a:gd name="connsiteY8" fmla="*/ 2244876 h 6306910"/>
              <a:gd name="connsiteX9" fmla="*/ 3902279 w 11627907"/>
              <a:gd name="connsiteY9" fmla="*/ 2286440 h 6306910"/>
              <a:gd name="connsiteX10" fmla="*/ 2350570 w 11627907"/>
              <a:gd name="connsiteY10" fmla="*/ 2383422 h 6306910"/>
              <a:gd name="connsiteX11" fmla="*/ 1186788 w 11627907"/>
              <a:gd name="connsiteY11" fmla="*/ 2660513 h 6306910"/>
              <a:gd name="connsiteX12" fmla="*/ 466352 w 11627907"/>
              <a:gd name="connsiteY12" fmla="*/ 3034585 h 6306910"/>
              <a:gd name="connsiteX13" fmla="*/ 64570 w 11627907"/>
              <a:gd name="connsiteY13" fmla="*/ 3574913 h 6306910"/>
              <a:gd name="connsiteX14" fmla="*/ 36861 w 11627907"/>
              <a:gd name="connsiteY14" fmla="*/ 4212222 h 6306910"/>
              <a:gd name="connsiteX15" fmla="*/ 424788 w 11627907"/>
              <a:gd name="connsiteY15" fmla="*/ 4655567 h 6306910"/>
              <a:gd name="connsiteX16" fmla="*/ 1062097 w 11627907"/>
              <a:gd name="connsiteY16" fmla="*/ 4863385 h 6306910"/>
              <a:gd name="connsiteX17" fmla="*/ 2904752 w 11627907"/>
              <a:gd name="connsiteY17" fmla="*/ 4738694 h 6306910"/>
              <a:gd name="connsiteX18" fmla="*/ 4955224 w 11627907"/>
              <a:gd name="connsiteY18" fmla="*/ 4253785 h 6306910"/>
              <a:gd name="connsiteX19" fmla="*/ 7255079 w 11627907"/>
              <a:gd name="connsiteY19" fmla="*/ 3852004 h 6306910"/>
              <a:gd name="connsiteX20" fmla="*/ 8598970 w 11627907"/>
              <a:gd name="connsiteY20" fmla="*/ 3824294 h 6306910"/>
              <a:gd name="connsiteX21" fmla="*/ 9859733 w 11627907"/>
              <a:gd name="connsiteY21" fmla="*/ 4032113 h 6306910"/>
              <a:gd name="connsiteX22" fmla="*/ 10857261 w 11627907"/>
              <a:gd name="connsiteY22" fmla="*/ 4503167 h 6306910"/>
              <a:gd name="connsiteX23" fmla="*/ 11383733 w 11627907"/>
              <a:gd name="connsiteY23" fmla="*/ 5043494 h 6306910"/>
              <a:gd name="connsiteX24" fmla="*/ 11619261 w 11627907"/>
              <a:gd name="connsiteY24" fmla="*/ 5472985 h 6306910"/>
              <a:gd name="connsiteX25" fmla="*/ 11563843 w 11627907"/>
              <a:gd name="connsiteY25" fmla="*/ 5860913 h 6306910"/>
              <a:gd name="connsiteX26" fmla="*/ 11439152 w 11627907"/>
              <a:gd name="connsiteY26" fmla="*/ 6165713 h 6306910"/>
              <a:gd name="connsiteX27" fmla="*/ 10774133 w 11627907"/>
              <a:gd name="connsiteY27" fmla="*/ 6290403 h 6306910"/>
              <a:gd name="connsiteX28" fmla="*/ 383225 w 11627907"/>
              <a:gd name="connsiteY28" fmla="*/ 6290403 h 6306910"/>
              <a:gd name="connsiteX0" fmla="*/ 92279 w 11629174"/>
              <a:gd name="connsiteY0" fmla="*/ 305240 h 6306910"/>
              <a:gd name="connsiteX1" fmla="*/ 2281297 w 11629174"/>
              <a:gd name="connsiteY1" fmla="*/ 332949 h 6306910"/>
              <a:gd name="connsiteX2" fmla="*/ 6326824 w 11629174"/>
              <a:gd name="connsiteY2" fmla="*/ 125131 h 6306910"/>
              <a:gd name="connsiteX3" fmla="*/ 8488133 w 11629174"/>
              <a:gd name="connsiteY3" fmla="*/ 440 h 6306910"/>
              <a:gd name="connsiteX4" fmla="*/ 10081406 w 11629174"/>
              <a:gd name="connsiteY4" fmla="*/ 166694 h 6306910"/>
              <a:gd name="connsiteX5" fmla="*/ 10663297 w 11629174"/>
              <a:gd name="connsiteY5" fmla="*/ 928694 h 6306910"/>
              <a:gd name="connsiteX6" fmla="*/ 10303079 w 11629174"/>
              <a:gd name="connsiteY6" fmla="*/ 1732258 h 6306910"/>
              <a:gd name="connsiteX7" fmla="*/ 8197188 w 11629174"/>
              <a:gd name="connsiteY7" fmla="*/ 2120185 h 6306910"/>
              <a:gd name="connsiteX8" fmla="*/ 6215988 w 11629174"/>
              <a:gd name="connsiteY8" fmla="*/ 2244876 h 6306910"/>
              <a:gd name="connsiteX9" fmla="*/ 3902279 w 11629174"/>
              <a:gd name="connsiteY9" fmla="*/ 2286440 h 6306910"/>
              <a:gd name="connsiteX10" fmla="*/ 2350570 w 11629174"/>
              <a:gd name="connsiteY10" fmla="*/ 2383422 h 6306910"/>
              <a:gd name="connsiteX11" fmla="*/ 1186788 w 11629174"/>
              <a:gd name="connsiteY11" fmla="*/ 2660513 h 6306910"/>
              <a:gd name="connsiteX12" fmla="*/ 466352 w 11629174"/>
              <a:gd name="connsiteY12" fmla="*/ 3034585 h 6306910"/>
              <a:gd name="connsiteX13" fmla="*/ 64570 w 11629174"/>
              <a:gd name="connsiteY13" fmla="*/ 3574913 h 6306910"/>
              <a:gd name="connsiteX14" fmla="*/ 36861 w 11629174"/>
              <a:gd name="connsiteY14" fmla="*/ 4212222 h 6306910"/>
              <a:gd name="connsiteX15" fmla="*/ 424788 w 11629174"/>
              <a:gd name="connsiteY15" fmla="*/ 4655567 h 6306910"/>
              <a:gd name="connsiteX16" fmla="*/ 1062097 w 11629174"/>
              <a:gd name="connsiteY16" fmla="*/ 4863385 h 6306910"/>
              <a:gd name="connsiteX17" fmla="*/ 2904752 w 11629174"/>
              <a:gd name="connsiteY17" fmla="*/ 4738694 h 6306910"/>
              <a:gd name="connsiteX18" fmla="*/ 4955224 w 11629174"/>
              <a:gd name="connsiteY18" fmla="*/ 4253785 h 6306910"/>
              <a:gd name="connsiteX19" fmla="*/ 7255079 w 11629174"/>
              <a:gd name="connsiteY19" fmla="*/ 3852004 h 6306910"/>
              <a:gd name="connsiteX20" fmla="*/ 8598970 w 11629174"/>
              <a:gd name="connsiteY20" fmla="*/ 3824294 h 6306910"/>
              <a:gd name="connsiteX21" fmla="*/ 9859733 w 11629174"/>
              <a:gd name="connsiteY21" fmla="*/ 4032113 h 6306910"/>
              <a:gd name="connsiteX22" fmla="*/ 10857261 w 11629174"/>
              <a:gd name="connsiteY22" fmla="*/ 4503167 h 6306910"/>
              <a:gd name="connsiteX23" fmla="*/ 11383733 w 11629174"/>
              <a:gd name="connsiteY23" fmla="*/ 5043494 h 6306910"/>
              <a:gd name="connsiteX24" fmla="*/ 11619261 w 11629174"/>
              <a:gd name="connsiteY24" fmla="*/ 5472985 h 6306910"/>
              <a:gd name="connsiteX25" fmla="*/ 11563843 w 11629174"/>
              <a:gd name="connsiteY25" fmla="*/ 5860913 h 6306910"/>
              <a:gd name="connsiteX26" fmla="*/ 11369879 w 11629174"/>
              <a:gd name="connsiteY26" fmla="*/ 6124150 h 6306910"/>
              <a:gd name="connsiteX27" fmla="*/ 10774133 w 11629174"/>
              <a:gd name="connsiteY27" fmla="*/ 6290403 h 6306910"/>
              <a:gd name="connsiteX28" fmla="*/ 383225 w 11629174"/>
              <a:gd name="connsiteY28" fmla="*/ 6290403 h 6306910"/>
              <a:gd name="connsiteX0" fmla="*/ 0 w 11883258"/>
              <a:gd name="connsiteY0" fmla="*/ 277531 h 6306910"/>
              <a:gd name="connsiteX1" fmla="*/ 2535381 w 11883258"/>
              <a:gd name="connsiteY1" fmla="*/ 332949 h 6306910"/>
              <a:gd name="connsiteX2" fmla="*/ 6580908 w 11883258"/>
              <a:gd name="connsiteY2" fmla="*/ 125131 h 6306910"/>
              <a:gd name="connsiteX3" fmla="*/ 8742217 w 11883258"/>
              <a:gd name="connsiteY3" fmla="*/ 440 h 6306910"/>
              <a:gd name="connsiteX4" fmla="*/ 10335490 w 11883258"/>
              <a:gd name="connsiteY4" fmla="*/ 166694 h 6306910"/>
              <a:gd name="connsiteX5" fmla="*/ 10917381 w 11883258"/>
              <a:gd name="connsiteY5" fmla="*/ 928694 h 6306910"/>
              <a:gd name="connsiteX6" fmla="*/ 10557163 w 11883258"/>
              <a:gd name="connsiteY6" fmla="*/ 1732258 h 6306910"/>
              <a:gd name="connsiteX7" fmla="*/ 8451272 w 11883258"/>
              <a:gd name="connsiteY7" fmla="*/ 2120185 h 6306910"/>
              <a:gd name="connsiteX8" fmla="*/ 6470072 w 11883258"/>
              <a:gd name="connsiteY8" fmla="*/ 2244876 h 6306910"/>
              <a:gd name="connsiteX9" fmla="*/ 4156363 w 11883258"/>
              <a:gd name="connsiteY9" fmla="*/ 2286440 h 6306910"/>
              <a:gd name="connsiteX10" fmla="*/ 2604654 w 11883258"/>
              <a:gd name="connsiteY10" fmla="*/ 2383422 h 6306910"/>
              <a:gd name="connsiteX11" fmla="*/ 1440872 w 11883258"/>
              <a:gd name="connsiteY11" fmla="*/ 2660513 h 6306910"/>
              <a:gd name="connsiteX12" fmla="*/ 720436 w 11883258"/>
              <a:gd name="connsiteY12" fmla="*/ 3034585 h 6306910"/>
              <a:gd name="connsiteX13" fmla="*/ 318654 w 11883258"/>
              <a:gd name="connsiteY13" fmla="*/ 3574913 h 6306910"/>
              <a:gd name="connsiteX14" fmla="*/ 290945 w 11883258"/>
              <a:gd name="connsiteY14" fmla="*/ 4212222 h 6306910"/>
              <a:gd name="connsiteX15" fmla="*/ 678872 w 11883258"/>
              <a:gd name="connsiteY15" fmla="*/ 4655567 h 6306910"/>
              <a:gd name="connsiteX16" fmla="*/ 1316181 w 11883258"/>
              <a:gd name="connsiteY16" fmla="*/ 4863385 h 6306910"/>
              <a:gd name="connsiteX17" fmla="*/ 3158836 w 11883258"/>
              <a:gd name="connsiteY17" fmla="*/ 4738694 h 6306910"/>
              <a:gd name="connsiteX18" fmla="*/ 5209308 w 11883258"/>
              <a:gd name="connsiteY18" fmla="*/ 4253785 h 6306910"/>
              <a:gd name="connsiteX19" fmla="*/ 7509163 w 11883258"/>
              <a:gd name="connsiteY19" fmla="*/ 3852004 h 6306910"/>
              <a:gd name="connsiteX20" fmla="*/ 8853054 w 11883258"/>
              <a:gd name="connsiteY20" fmla="*/ 3824294 h 6306910"/>
              <a:gd name="connsiteX21" fmla="*/ 10113817 w 11883258"/>
              <a:gd name="connsiteY21" fmla="*/ 4032113 h 6306910"/>
              <a:gd name="connsiteX22" fmla="*/ 11111345 w 11883258"/>
              <a:gd name="connsiteY22" fmla="*/ 4503167 h 6306910"/>
              <a:gd name="connsiteX23" fmla="*/ 11637817 w 11883258"/>
              <a:gd name="connsiteY23" fmla="*/ 5043494 h 6306910"/>
              <a:gd name="connsiteX24" fmla="*/ 11873345 w 11883258"/>
              <a:gd name="connsiteY24" fmla="*/ 5472985 h 6306910"/>
              <a:gd name="connsiteX25" fmla="*/ 11817927 w 11883258"/>
              <a:gd name="connsiteY25" fmla="*/ 5860913 h 6306910"/>
              <a:gd name="connsiteX26" fmla="*/ 11623963 w 11883258"/>
              <a:gd name="connsiteY26" fmla="*/ 6124150 h 6306910"/>
              <a:gd name="connsiteX27" fmla="*/ 11028217 w 11883258"/>
              <a:gd name="connsiteY27" fmla="*/ 6290403 h 6306910"/>
              <a:gd name="connsiteX28" fmla="*/ 637309 w 11883258"/>
              <a:gd name="connsiteY28" fmla="*/ 6290403 h 63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83258" h="6306910">
                <a:moveTo>
                  <a:pt x="0" y="277531"/>
                </a:moveTo>
                <a:cubicBezTo>
                  <a:pt x="574963" y="306394"/>
                  <a:pt x="1438563" y="358349"/>
                  <a:pt x="2535381" y="332949"/>
                </a:cubicBezTo>
                <a:cubicBezTo>
                  <a:pt x="3632199" y="307549"/>
                  <a:pt x="6580908" y="125131"/>
                  <a:pt x="6580908" y="125131"/>
                </a:cubicBezTo>
                <a:cubicBezTo>
                  <a:pt x="7615381" y="69713"/>
                  <a:pt x="8116453" y="-6487"/>
                  <a:pt x="8742217" y="440"/>
                </a:cubicBezTo>
                <a:cubicBezTo>
                  <a:pt x="9367981" y="7367"/>
                  <a:pt x="9972963" y="11985"/>
                  <a:pt x="10335490" y="166694"/>
                </a:cubicBezTo>
                <a:cubicBezTo>
                  <a:pt x="10698017" y="321403"/>
                  <a:pt x="10880436" y="667767"/>
                  <a:pt x="10917381" y="928694"/>
                </a:cubicBezTo>
                <a:cubicBezTo>
                  <a:pt x="10954326" y="1189621"/>
                  <a:pt x="10968181" y="1533676"/>
                  <a:pt x="10557163" y="1732258"/>
                </a:cubicBezTo>
                <a:cubicBezTo>
                  <a:pt x="10146145" y="1930840"/>
                  <a:pt x="9132454" y="2034749"/>
                  <a:pt x="8451272" y="2120185"/>
                </a:cubicBezTo>
                <a:cubicBezTo>
                  <a:pt x="7770090" y="2205621"/>
                  <a:pt x="7185890" y="2217167"/>
                  <a:pt x="6470072" y="2244876"/>
                </a:cubicBezTo>
                <a:cubicBezTo>
                  <a:pt x="5754254" y="2272585"/>
                  <a:pt x="4800599" y="2263349"/>
                  <a:pt x="4156363" y="2286440"/>
                </a:cubicBezTo>
                <a:cubicBezTo>
                  <a:pt x="3512127" y="2309531"/>
                  <a:pt x="3057236" y="2321077"/>
                  <a:pt x="2604654" y="2383422"/>
                </a:cubicBezTo>
                <a:cubicBezTo>
                  <a:pt x="2152072" y="2445767"/>
                  <a:pt x="1754908" y="2551986"/>
                  <a:pt x="1440872" y="2660513"/>
                </a:cubicBezTo>
                <a:cubicBezTo>
                  <a:pt x="1126836" y="2769040"/>
                  <a:pt x="907472" y="2882185"/>
                  <a:pt x="720436" y="3034585"/>
                </a:cubicBezTo>
                <a:cubicBezTo>
                  <a:pt x="533400" y="3186985"/>
                  <a:pt x="390236" y="3378640"/>
                  <a:pt x="318654" y="3574913"/>
                </a:cubicBezTo>
                <a:cubicBezTo>
                  <a:pt x="247072" y="3771186"/>
                  <a:pt x="230909" y="4032113"/>
                  <a:pt x="290945" y="4212222"/>
                </a:cubicBezTo>
                <a:cubicBezTo>
                  <a:pt x="350981" y="4392331"/>
                  <a:pt x="507999" y="4547040"/>
                  <a:pt x="678872" y="4655567"/>
                </a:cubicBezTo>
                <a:cubicBezTo>
                  <a:pt x="849745" y="4764094"/>
                  <a:pt x="902854" y="4849531"/>
                  <a:pt x="1316181" y="4863385"/>
                </a:cubicBezTo>
                <a:cubicBezTo>
                  <a:pt x="1729508" y="4877239"/>
                  <a:pt x="2509982" y="4840294"/>
                  <a:pt x="3158836" y="4738694"/>
                </a:cubicBezTo>
                <a:cubicBezTo>
                  <a:pt x="3807691" y="4637094"/>
                  <a:pt x="4484254" y="4401567"/>
                  <a:pt x="5209308" y="4253785"/>
                </a:cubicBezTo>
                <a:cubicBezTo>
                  <a:pt x="5934362" y="4106003"/>
                  <a:pt x="6901872" y="3923586"/>
                  <a:pt x="7509163" y="3852004"/>
                </a:cubicBezTo>
                <a:cubicBezTo>
                  <a:pt x="8116454" y="3780422"/>
                  <a:pt x="8418945" y="3794276"/>
                  <a:pt x="8853054" y="3824294"/>
                </a:cubicBezTo>
                <a:cubicBezTo>
                  <a:pt x="9287163" y="3854312"/>
                  <a:pt x="9737435" y="3918968"/>
                  <a:pt x="10113817" y="4032113"/>
                </a:cubicBezTo>
                <a:cubicBezTo>
                  <a:pt x="10490199" y="4145258"/>
                  <a:pt x="10857345" y="4334604"/>
                  <a:pt x="11111345" y="4503167"/>
                </a:cubicBezTo>
                <a:cubicBezTo>
                  <a:pt x="11365345" y="4671731"/>
                  <a:pt x="11510817" y="4881858"/>
                  <a:pt x="11637817" y="5043494"/>
                </a:cubicBezTo>
                <a:cubicBezTo>
                  <a:pt x="11764817" y="5205130"/>
                  <a:pt x="11843327" y="5336749"/>
                  <a:pt x="11873345" y="5472985"/>
                </a:cubicBezTo>
                <a:cubicBezTo>
                  <a:pt x="11903363" y="5609221"/>
                  <a:pt x="11859491" y="5752386"/>
                  <a:pt x="11817927" y="5860913"/>
                </a:cubicBezTo>
                <a:cubicBezTo>
                  <a:pt x="11776363" y="5969440"/>
                  <a:pt x="11755581" y="6052568"/>
                  <a:pt x="11623963" y="6124150"/>
                </a:cubicBezTo>
                <a:cubicBezTo>
                  <a:pt x="11492345" y="6195732"/>
                  <a:pt x="11152908" y="6237294"/>
                  <a:pt x="11028217" y="6290403"/>
                </a:cubicBezTo>
                <a:cubicBezTo>
                  <a:pt x="10903526" y="6343512"/>
                  <a:pt x="935181" y="6247685"/>
                  <a:pt x="637309" y="6290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 forme 4">
            <a:extLst>
              <a:ext uri="{FF2B5EF4-FFF2-40B4-BE49-F238E27FC236}">
                <a16:creationId xmlns:a16="http://schemas.microsoft.com/office/drawing/2014/main" id="{377CE693-3995-4817-9B22-C3114B5E7D70}"/>
              </a:ext>
            </a:extLst>
          </p:cNvPr>
          <p:cNvSpPr/>
          <p:nvPr/>
        </p:nvSpPr>
        <p:spPr>
          <a:xfrm>
            <a:off x="-6195" y="1090931"/>
            <a:ext cx="11407511" cy="5197331"/>
          </a:xfrm>
          <a:custGeom>
            <a:avLst/>
            <a:gdLst>
              <a:gd name="connsiteX0" fmla="*/ 92279 w 11822097"/>
              <a:gd name="connsiteY0" fmla="*/ 305240 h 6387385"/>
              <a:gd name="connsiteX1" fmla="*/ 2281297 w 11822097"/>
              <a:gd name="connsiteY1" fmla="*/ 332949 h 6387385"/>
              <a:gd name="connsiteX2" fmla="*/ 6326824 w 11822097"/>
              <a:gd name="connsiteY2" fmla="*/ 125131 h 6387385"/>
              <a:gd name="connsiteX3" fmla="*/ 8488133 w 11822097"/>
              <a:gd name="connsiteY3" fmla="*/ 440 h 6387385"/>
              <a:gd name="connsiteX4" fmla="*/ 10081406 w 11822097"/>
              <a:gd name="connsiteY4" fmla="*/ 166694 h 6387385"/>
              <a:gd name="connsiteX5" fmla="*/ 10663297 w 11822097"/>
              <a:gd name="connsiteY5" fmla="*/ 928694 h 6387385"/>
              <a:gd name="connsiteX6" fmla="*/ 10303079 w 11822097"/>
              <a:gd name="connsiteY6" fmla="*/ 1732258 h 6387385"/>
              <a:gd name="connsiteX7" fmla="*/ 8197188 w 11822097"/>
              <a:gd name="connsiteY7" fmla="*/ 2120185 h 6387385"/>
              <a:gd name="connsiteX8" fmla="*/ 6215988 w 11822097"/>
              <a:gd name="connsiteY8" fmla="*/ 2244876 h 6387385"/>
              <a:gd name="connsiteX9" fmla="*/ 3902279 w 11822097"/>
              <a:gd name="connsiteY9" fmla="*/ 2286440 h 6387385"/>
              <a:gd name="connsiteX10" fmla="*/ 2350570 w 11822097"/>
              <a:gd name="connsiteY10" fmla="*/ 2383422 h 6387385"/>
              <a:gd name="connsiteX11" fmla="*/ 1186788 w 11822097"/>
              <a:gd name="connsiteY11" fmla="*/ 2660513 h 6387385"/>
              <a:gd name="connsiteX12" fmla="*/ 466352 w 11822097"/>
              <a:gd name="connsiteY12" fmla="*/ 3034585 h 6387385"/>
              <a:gd name="connsiteX13" fmla="*/ 64570 w 11822097"/>
              <a:gd name="connsiteY13" fmla="*/ 3574913 h 6387385"/>
              <a:gd name="connsiteX14" fmla="*/ 36861 w 11822097"/>
              <a:gd name="connsiteY14" fmla="*/ 4212222 h 6387385"/>
              <a:gd name="connsiteX15" fmla="*/ 424788 w 11822097"/>
              <a:gd name="connsiteY15" fmla="*/ 4655567 h 6387385"/>
              <a:gd name="connsiteX16" fmla="*/ 1062097 w 11822097"/>
              <a:gd name="connsiteY16" fmla="*/ 4863385 h 6387385"/>
              <a:gd name="connsiteX17" fmla="*/ 2904752 w 11822097"/>
              <a:gd name="connsiteY17" fmla="*/ 4738694 h 6387385"/>
              <a:gd name="connsiteX18" fmla="*/ 4955224 w 11822097"/>
              <a:gd name="connsiteY18" fmla="*/ 4253785 h 6387385"/>
              <a:gd name="connsiteX19" fmla="*/ 7255079 w 11822097"/>
              <a:gd name="connsiteY19" fmla="*/ 3852004 h 6387385"/>
              <a:gd name="connsiteX20" fmla="*/ 8598970 w 11822097"/>
              <a:gd name="connsiteY20" fmla="*/ 3824294 h 6387385"/>
              <a:gd name="connsiteX21" fmla="*/ 9859733 w 11822097"/>
              <a:gd name="connsiteY21" fmla="*/ 4032113 h 6387385"/>
              <a:gd name="connsiteX22" fmla="*/ 10857261 w 11822097"/>
              <a:gd name="connsiteY22" fmla="*/ 4503167 h 6387385"/>
              <a:gd name="connsiteX23" fmla="*/ 11383733 w 11822097"/>
              <a:gd name="connsiteY23" fmla="*/ 5043494 h 6387385"/>
              <a:gd name="connsiteX24" fmla="*/ 11619261 w 11822097"/>
              <a:gd name="connsiteY24" fmla="*/ 5472985 h 6387385"/>
              <a:gd name="connsiteX25" fmla="*/ 11743952 w 11822097"/>
              <a:gd name="connsiteY25" fmla="*/ 5847058 h 6387385"/>
              <a:gd name="connsiteX26" fmla="*/ 11785515 w 11822097"/>
              <a:gd name="connsiteY26" fmla="*/ 6068731 h 6387385"/>
              <a:gd name="connsiteX27" fmla="*/ 11757806 w 11822097"/>
              <a:gd name="connsiteY27" fmla="*/ 6248840 h 6387385"/>
              <a:gd name="connsiteX28" fmla="*/ 11037370 w 11822097"/>
              <a:gd name="connsiteY28" fmla="*/ 6387385 h 6387385"/>
              <a:gd name="connsiteX0" fmla="*/ 92279 w 11826177"/>
              <a:gd name="connsiteY0" fmla="*/ 305240 h 6387385"/>
              <a:gd name="connsiteX1" fmla="*/ 2281297 w 11826177"/>
              <a:gd name="connsiteY1" fmla="*/ 332949 h 6387385"/>
              <a:gd name="connsiteX2" fmla="*/ 6326824 w 11826177"/>
              <a:gd name="connsiteY2" fmla="*/ 125131 h 6387385"/>
              <a:gd name="connsiteX3" fmla="*/ 8488133 w 11826177"/>
              <a:gd name="connsiteY3" fmla="*/ 440 h 6387385"/>
              <a:gd name="connsiteX4" fmla="*/ 10081406 w 11826177"/>
              <a:gd name="connsiteY4" fmla="*/ 166694 h 6387385"/>
              <a:gd name="connsiteX5" fmla="*/ 10663297 w 11826177"/>
              <a:gd name="connsiteY5" fmla="*/ 928694 h 6387385"/>
              <a:gd name="connsiteX6" fmla="*/ 10303079 w 11826177"/>
              <a:gd name="connsiteY6" fmla="*/ 1732258 h 6387385"/>
              <a:gd name="connsiteX7" fmla="*/ 8197188 w 11826177"/>
              <a:gd name="connsiteY7" fmla="*/ 2120185 h 6387385"/>
              <a:gd name="connsiteX8" fmla="*/ 6215988 w 11826177"/>
              <a:gd name="connsiteY8" fmla="*/ 2244876 h 6387385"/>
              <a:gd name="connsiteX9" fmla="*/ 3902279 w 11826177"/>
              <a:gd name="connsiteY9" fmla="*/ 2286440 h 6387385"/>
              <a:gd name="connsiteX10" fmla="*/ 2350570 w 11826177"/>
              <a:gd name="connsiteY10" fmla="*/ 2383422 h 6387385"/>
              <a:gd name="connsiteX11" fmla="*/ 1186788 w 11826177"/>
              <a:gd name="connsiteY11" fmla="*/ 2660513 h 6387385"/>
              <a:gd name="connsiteX12" fmla="*/ 466352 w 11826177"/>
              <a:gd name="connsiteY12" fmla="*/ 3034585 h 6387385"/>
              <a:gd name="connsiteX13" fmla="*/ 64570 w 11826177"/>
              <a:gd name="connsiteY13" fmla="*/ 3574913 h 6387385"/>
              <a:gd name="connsiteX14" fmla="*/ 36861 w 11826177"/>
              <a:gd name="connsiteY14" fmla="*/ 4212222 h 6387385"/>
              <a:gd name="connsiteX15" fmla="*/ 424788 w 11826177"/>
              <a:gd name="connsiteY15" fmla="*/ 4655567 h 6387385"/>
              <a:gd name="connsiteX16" fmla="*/ 1062097 w 11826177"/>
              <a:gd name="connsiteY16" fmla="*/ 4863385 h 6387385"/>
              <a:gd name="connsiteX17" fmla="*/ 2904752 w 11826177"/>
              <a:gd name="connsiteY17" fmla="*/ 4738694 h 6387385"/>
              <a:gd name="connsiteX18" fmla="*/ 4955224 w 11826177"/>
              <a:gd name="connsiteY18" fmla="*/ 4253785 h 6387385"/>
              <a:gd name="connsiteX19" fmla="*/ 7255079 w 11826177"/>
              <a:gd name="connsiteY19" fmla="*/ 3852004 h 6387385"/>
              <a:gd name="connsiteX20" fmla="*/ 8598970 w 11826177"/>
              <a:gd name="connsiteY20" fmla="*/ 3824294 h 6387385"/>
              <a:gd name="connsiteX21" fmla="*/ 9859733 w 11826177"/>
              <a:gd name="connsiteY21" fmla="*/ 4032113 h 6387385"/>
              <a:gd name="connsiteX22" fmla="*/ 10857261 w 11826177"/>
              <a:gd name="connsiteY22" fmla="*/ 4503167 h 6387385"/>
              <a:gd name="connsiteX23" fmla="*/ 11383733 w 11826177"/>
              <a:gd name="connsiteY23" fmla="*/ 5043494 h 6387385"/>
              <a:gd name="connsiteX24" fmla="*/ 11619261 w 11826177"/>
              <a:gd name="connsiteY24" fmla="*/ 5472985 h 6387385"/>
              <a:gd name="connsiteX25" fmla="*/ 11660824 w 11826177"/>
              <a:gd name="connsiteY25" fmla="*/ 5874767 h 6387385"/>
              <a:gd name="connsiteX26" fmla="*/ 11785515 w 11826177"/>
              <a:gd name="connsiteY26" fmla="*/ 6068731 h 6387385"/>
              <a:gd name="connsiteX27" fmla="*/ 11757806 w 11826177"/>
              <a:gd name="connsiteY27" fmla="*/ 6248840 h 6387385"/>
              <a:gd name="connsiteX28" fmla="*/ 11037370 w 11826177"/>
              <a:gd name="connsiteY28" fmla="*/ 6387385 h 6387385"/>
              <a:gd name="connsiteX0" fmla="*/ 92279 w 11780582"/>
              <a:gd name="connsiteY0" fmla="*/ 305240 h 6387385"/>
              <a:gd name="connsiteX1" fmla="*/ 2281297 w 11780582"/>
              <a:gd name="connsiteY1" fmla="*/ 332949 h 6387385"/>
              <a:gd name="connsiteX2" fmla="*/ 6326824 w 11780582"/>
              <a:gd name="connsiteY2" fmla="*/ 125131 h 6387385"/>
              <a:gd name="connsiteX3" fmla="*/ 8488133 w 11780582"/>
              <a:gd name="connsiteY3" fmla="*/ 440 h 6387385"/>
              <a:gd name="connsiteX4" fmla="*/ 10081406 w 11780582"/>
              <a:gd name="connsiteY4" fmla="*/ 166694 h 6387385"/>
              <a:gd name="connsiteX5" fmla="*/ 10663297 w 11780582"/>
              <a:gd name="connsiteY5" fmla="*/ 928694 h 6387385"/>
              <a:gd name="connsiteX6" fmla="*/ 10303079 w 11780582"/>
              <a:gd name="connsiteY6" fmla="*/ 1732258 h 6387385"/>
              <a:gd name="connsiteX7" fmla="*/ 8197188 w 11780582"/>
              <a:gd name="connsiteY7" fmla="*/ 2120185 h 6387385"/>
              <a:gd name="connsiteX8" fmla="*/ 6215988 w 11780582"/>
              <a:gd name="connsiteY8" fmla="*/ 2244876 h 6387385"/>
              <a:gd name="connsiteX9" fmla="*/ 3902279 w 11780582"/>
              <a:gd name="connsiteY9" fmla="*/ 2286440 h 6387385"/>
              <a:gd name="connsiteX10" fmla="*/ 2350570 w 11780582"/>
              <a:gd name="connsiteY10" fmla="*/ 2383422 h 6387385"/>
              <a:gd name="connsiteX11" fmla="*/ 1186788 w 11780582"/>
              <a:gd name="connsiteY11" fmla="*/ 2660513 h 6387385"/>
              <a:gd name="connsiteX12" fmla="*/ 466352 w 11780582"/>
              <a:gd name="connsiteY12" fmla="*/ 3034585 h 6387385"/>
              <a:gd name="connsiteX13" fmla="*/ 64570 w 11780582"/>
              <a:gd name="connsiteY13" fmla="*/ 3574913 h 6387385"/>
              <a:gd name="connsiteX14" fmla="*/ 36861 w 11780582"/>
              <a:gd name="connsiteY14" fmla="*/ 4212222 h 6387385"/>
              <a:gd name="connsiteX15" fmla="*/ 424788 w 11780582"/>
              <a:gd name="connsiteY15" fmla="*/ 4655567 h 6387385"/>
              <a:gd name="connsiteX16" fmla="*/ 1062097 w 11780582"/>
              <a:gd name="connsiteY16" fmla="*/ 4863385 h 6387385"/>
              <a:gd name="connsiteX17" fmla="*/ 2904752 w 11780582"/>
              <a:gd name="connsiteY17" fmla="*/ 4738694 h 6387385"/>
              <a:gd name="connsiteX18" fmla="*/ 4955224 w 11780582"/>
              <a:gd name="connsiteY18" fmla="*/ 4253785 h 6387385"/>
              <a:gd name="connsiteX19" fmla="*/ 7255079 w 11780582"/>
              <a:gd name="connsiteY19" fmla="*/ 3852004 h 6387385"/>
              <a:gd name="connsiteX20" fmla="*/ 8598970 w 11780582"/>
              <a:gd name="connsiteY20" fmla="*/ 3824294 h 6387385"/>
              <a:gd name="connsiteX21" fmla="*/ 9859733 w 11780582"/>
              <a:gd name="connsiteY21" fmla="*/ 4032113 h 6387385"/>
              <a:gd name="connsiteX22" fmla="*/ 10857261 w 11780582"/>
              <a:gd name="connsiteY22" fmla="*/ 4503167 h 6387385"/>
              <a:gd name="connsiteX23" fmla="*/ 11383733 w 11780582"/>
              <a:gd name="connsiteY23" fmla="*/ 5043494 h 6387385"/>
              <a:gd name="connsiteX24" fmla="*/ 11619261 w 11780582"/>
              <a:gd name="connsiteY24" fmla="*/ 5472985 h 6387385"/>
              <a:gd name="connsiteX25" fmla="*/ 11660824 w 11780582"/>
              <a:gd name="connsiteY25" fmla="*/ 5874767 h 6387385"/>
              <a:gd name="connsiteX26" fmla="*/ 11439152 w 11780582"/>
              <a:gd name="connsiteY26" fmla="*/ 6165713 h 6387385"/>
              <a:gd name="connsiteX27" fmla="*/ 11757806 w 11780582"/>
              <a:gd name="connsiteY27" fmla="*/ 6248840 h 6387385"/>
              <a:gd name="connsiteX28" fmla="*/ 11037370 w 11780582"/>
              <a:gd name="connsiteY28" fmla="*/ 6387385 h 6387385"/>
              <a:gd name="connsiteX0" fmla="*/ 92279 w 11673812"/>
              <a:gd name="connsiteY0" fmla="*/ 305240 h 6387385"/>
              <a:gd name="connsiteX1" fmla="*/ 2281297 w 11673812"/>
              <a:gd name="connsiteY1" fmla="*/ 332949 h 6387385"/>
              <a:gd name="connsiteX2" fmla="*/ 6326824 w 11673812"/>
              <a:gd name="connsiteY2" fmla="*/ 125131 h 6387385"/>
              <a:gd name="connsiteX3" fmla="*/ 8488133 w 11673812"/>
              <a:gd name="connsiteY3" fmla="*/ 440 h 6387385"/>
              <a:gd name="connsiteX4" fmla="*/ 10081406 w 11673812"/>
              <a:gd name="connsiteY4" fmla="*/ 166694 h 6387385"/>
              <a:gd name="connsiteX5" fmla="*/ 10663297 w 11673812"/>
              <a:gd name="connsiteY5" fmla="*/ 928694 h 6387385"/>
              <a:gd name="connsiteX6" fmla="*/ 10303079 w 11673812"/>
              <a:gd name="connsiteY6" fmla="*/ 1732258 h 6387385"/>
              <a:gd name="connsiteX7" fmla="*/ 8197188 w 11673812"/>
              <a:gd name="connsiteY7" fmla="*/ 2120185 h 6387385"/>
              <a:gd name="connsiteX8" fmla="*/ 6215988 w 11673812"/>
              <a:gd name="connsiteY8" fmla="*/ 2244876 h 6387385"/>
              <a:gd name="connsiteX9" fmla="*/ 3902279 w 11673812"/>
              <a:gd name="connsiteY9" fmla="*/ 2286440 h 6387385"/>
              <a:gd name="connsiteX10" fmla="*/ 2350570 w 11673812"/>
              <a:gd name="connsiteY10" fmla="*/ 2383422 h 6387385"/>
              <a:gd name="connsiteX11" fmla="*/ 1186788 w 11673812"/>
              <a:gd name="connsiteY11" fmla="*/ 2660513 h 6387385"/>
              <a:gd name="connsiteX12" fmla="*/ 466352 w 11673812"/>
              <a:gd name="connsiteY12" fmla="*/ 3034585 h 6387385"/>
              <a:gd name="connsiteX13" fmla="*/ 64570 w 11673812"/>
              <a:gd name="connsiteY13" fmla="*/ 3574913 h 6387385"/>
              <a:gd name="connsiteX14" fmla="*/ 36861 w 11673812"/>
              <a:gd name="connsiteY14" fmla="*/ 4212222 h 6387385"/>
              <a:gd name="connsiteX15" fmla="*/ 424788 w 11673812"/>
              <a:gd name="connsiteY15" fmla="*/ 4655567 h 6387385"/>
              <a:gd name="connsiteX16" fmla="*/ 1062097 w 11673812"/>
              <a:gd name="connsiteY16" fmla="*/ 4863385 h 6387385"/>
              <a:gd name="connsiteX17" fmla="*/ 2904752 w 11673812"/>
              <a:gd name="connsiteY17" fmla="*/ 4738694 h 6387385"/>
              <a:gd name="connsiteX18" fmla="*/ 4955224 w 11673812"/>
              <a:gd name="connsiteY18" fmla="*/ 4253785 h 6387385"/>
              <a:gd name="connsiteX19" fmla="*/ 7255079 w 11673812"/>
              <a:gd name="connsiteY19" fmla="*/ 3852004 h 6387385"/>
              <a:gd name="connsiteX20" fmla="*/ 8598970 w 11673812"/>
              <a:gd name="connsiteY20" fmla="*/ 3824294 h 6387385"/>
              <a:gd name="connsiteX21" fmla="*/ 9859733 w 11673812"/>
              <a:gd name="connsiteY21" fmla="*/ 4032113 h 6387385"/>
              <a:gd name="connsiteX22" fmla="*/ 10857261 w 11673812"/>
              <a:gd name="connsiteY22" fmla="*/ 4503167 h 6387385"/>
              <a:gd name="connsiteX23" fmla="*/ 11383733 w 11673812"/>
              <a:gd name="connsiteY23" fmla="*/ 5043494 h 6387385"/>
              <a:gd name="connsiteX24" fmla="*/ 11619261 w 11673812"/>
              <a:gd name="connsiteY24" fmla="*/ 5472985 h 6387385"/>
              <a:gd name="connsiteX25" fmla="*/ 11660824 w 11673812"/>
              <a:gd name="connsiteY25" fmla="*/ 5874767 h 6387385"/>
              <a:gd name="connsiteX26" fmla="*/ 11439152 w 11673812"/>
              <a:gd name="connsiteY26" fmla="*/ 6165713 h 6387385"/>
              <a:gd name="connsiteX27" fmla="*/ 10774133 w 11673812"/>
              <a:gd name="connsiteY27" fmla="*/ 6290403 h 6387385"/>
              <a:gd name="connsiteX28" fmla="*/ 11037370 w 11673812"/>
              <a:gd name="connsiteY28" fmla="*/ 6387385 h 6387385"/>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663297 w 11673812"/>
              <a:gd name="connsiteY5" fmla="*/ 928694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1810243 w 11673812"/>
              <a:gd name="connsiteY10" fmla="*/ 1344331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1810243 w 11673812"/>
              <a:gd name="connsiteY10" fmla="*/ 1344331 h 6306910"/>
              <a:gd name="connsiteX11" fmla="*/ 868134 w 11673812"/>
              <a:gd name="connsiteY11" fmla="*/ 1690695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82621 w 11664154"/>
              <a:gd name="connsiteY0" fmla="*/ 305240 h 6306910"/>
              <a:gd name="connsiteX1" fmla="*/ 2271639 w 11664154"/>
              <a:gd name="connsiteY1" fmla="*/ 332949 h 6306910"/>
              <a:gd name="connsiteX2" fmla="*/ 6317166 w 11664154"/>
              <a:gd name="connsiteY2" fmla="*/ 125131 h 6306910"/>
              <a:gd name="connsiteX3" fmla="*/ 8478475 w 11664154"/>
              <a:gd name="connsiteY3" fmla="*/ 440 h 6306910"/>
              <a:gd name="connsiteX4" fmla="*/ 10071748 w 11664154"/>
              <a:gd name="connsiteY4" fmla="*/ 166694 h 6306910"/>
              <a:gd name="connsiteX5" fmla="*/ 10168730 w 11664154"/>
              <a:gd name="connsiteY5" fmla="*/ 748585 h 6306910"/>
              <a:gd name="connsiteX6" fmla="*/ 9489857 w 11664154"/>
              <a:gd name="connsiteY6" fmla="*/ 1150367 h 6306910"/>
              <a:gd name="connsiteX7" fmla="*/ 7855021 w 11664154"/>
              <a:gd name="connsiteY7" fmla="*/ 1233494 h 6306910"/>
              <a:gd name="connsiteX8" fmla="*/ 5915384 w 11664154"/>
              <a:gd name="connsiteY8" fmla="*/ 1191930 h 6306910"/>
              <a:gd name="connsiteX9" fmla="*/ 3380003 w 11664154"/>
              <a:gd name="connsiteY9" fmla="*/ 1108803 h 6306910"/>
              <a:gd name="connsiteX10" fmla="*/ 1800585 w 11664154"/>
              <a:gd name="connsiteY10" fmla="*/ 1344331 h 6306910"/>
              <a:gd name="connsiteX11" fmla="*/ 858476 w 11664154"/>
              <a:gd name="connsiteY11" fmla="*/ 1690695 h 6306910"/>
              <a:gd name="connsiteX12" fmla="*/ 235021 w 11664154"/>
              <a:gd name="connsiteY12" fmla="*/ 2480403 h 6306910"/>
              <a:gd name="connsiteX13" fmla="*/ 54912 w 11664154"/>
              <a:gd name="connsiteY13" fmla="*/ 3574913 h 6306910"/>
              <a:gd name="connsiteX14" fmla="*/ 27203 w 11664154"/>
              <a:gd name="connsiteY14" fmla="*/ 4212222 h 6306910"/>
              <a:gd name="connsiteX15" fmla="*/ 415130 w 11664154"/>
              <a:gd name="connsiteY15" fmla="*/ 4655567 h 6306910"/>
              <a:gd name="connsiteX16" fmla="*/ 1052439 w 11664154"/>
              <a:gd name="connsiteY16" fmla="*/ 4863385 h 6306910"/>
              <a:gd name="connsiteX17" fmla="*/ 2895094 w 11664154"/>
              <a:gd name="connsiteY17" fmla="*/ 4738694 h 6306910"/>
              <a:gd name="connsiteX18" fmla="*/ 4945566 w 11664154"/>
              <a:gd name="connsiteY18" fmla="*/ 4253785 h 6306910"/>
              <a:gd name="connsiteX19" fmla="*/ 7245421 w 11664154"/>
              <a:gd name="connsiteY19" fmla="*/ 3852004 h 6306910"/>
              <a:gd name="connsiteX20" fmla="*/ 8589312 w 11664154"/>
              <a:gd name="connsiteY20" fmla="*/ 3824294 h 6306910"/>
              <a:gd name="connsiteX21" fmla="*/ 9850075 w 11664154"/>
              <a:gd name="connsiteY21" fmla="*/ 4032113 h 6306910"/>
              <a:gd name="connsiteX22" fmla="*/ 10847603 w 11664154"/>
              <a:gd name="connsiteY22" fmla="*/ 4503167 h 6306910"/>
              <a:gd name="connsiteX23" fmla="*/ 11374075 w 11664154"/>
              <a:gd name="connsiteY23" fmla="*/ 5043494 h 6306910"/>
              <a:gd name="connsiteX24" fmla="*/ 11609603 w 11664154"/>
              <a:gd name="connsiteY24" fmla="*/ 5472985 h 6306910"/>
              <a:gd name="connsiteX25" fmla="*/ 11651166 w 11664154"/>
              <a:gd name="connsiteY25" fmla="*/ 5874767 h 6306910"/>
              <a:gd name="connsiteX26" fmla="*/ 11429494 w 11664154"/>
              <a:gd name="connsiteY26" fmla="*/ 6165713 h 6306910"/>
              <a:gd name="connsiteX27" fmla="*/ 10764475 w 11664154"/>
              <a:gd name="connsiteY27" fmla="*/ 6290403 h 6306910"/>
              <a:gd name="connsiteX28" fmla="*/ 373567 w 11664154"/>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5972196 w 11720966"/>
              <a:gd name="connsiteY8" fmla="*/ 1191930 h 6306910"/>
              <a:gd name="connsiteX9" fmla="*/ 3436815 w 11720966"/>
              <a:gd name="connsiteY9" fmla="*/ 1108803 h 6306910"/>
              <a:gd name="connsiteX10" fmla="*/ 1857397 w 11720966"/>
              <a:gd name="connsiteY10" fmla="*/ 1344331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5972196 w 11720966"/>
              <a:gd name="connsiteY8" fmla="*/ 1191930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8064233 w 11720966"/>
              <a:gd name="connsiteY7" fmla="*/ 956403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859421 h 6306910"/>
              <a:gd name="connsiteX7" fmla="*/ 8064233 w 11720966"/>
              <a:gd name="connsiteY7" fmla="*/ 956403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0431 w 11711964"/>
              <a:gd name="connsiteY0" fmla="*/ 305240 h 6306910"/>
              <a:gd name="connsiteX1" fmla="*/ 2319449 w 11711964"/>
              <a:gd name="connsiteY1" fmla="*/ 332949 h 6306910"/>
              <a:gd name="connsiteX2" fmla="*/ 6364976 w 11711964"/>
              <a:gd name="connsiteY2" fmla="*/ 125131 h 6306910"/>
              <a:gd name="connsiteX3" fmla="*/ 8526285 w 11711964"/>
              <a:gd name="connsiteY3" fmla="*/ 440 h 6306910"/>
              <a:gd name="connsiteX4" fmla="*/ 10119558 w 11711964"/>
              <a:gd name="connsiteY4" fmla="*/ 166694 h 6306910"/>
              <a:gd name="connsiteX5" fmla="*/ 10216540 w 11711964"/>
              <a:gd name="connsiteY5" fmla="*/ 748585 h 6306910"/>
              <a:gd name="connsiteX6" fmla="*/ 9537667 w 11711964"/>
              <a:gd name="connsiteY6" fmla="*/ 859421 h 6306910"/>
              <a:gd name="connsiteX7" fmla="*/ 8055231 w 11711964"/>
              <a:gd name="connsiteY7" fmla="*/ 956403 h 6306910"/>
              <a:gd name="connsiteX8" fmla="*/ 6184867 w 11711964"/>
              <a:gd name="connsiteY8" fmla="*/ 1011821 h 6306910"/>
              <a:gd name="connsiteX9" fmla="*/ 3427813 w 11711964"/>
              <a:gd name="connsiteY9" fmla="*/ 1108803 h 6306910"/>
              <a:gd name="connsiteX10" fmla="*/ 1986941 w 11711964"/>
              <a:gd name="connsiteY10" fmla="*/ 1261203 h 6306910"/>
              <a:gd name="connsiteX11" fmla="*/ 906286 w 11711964"/>
              <a:gd name="connsiteY11" fmla="*/ 1690695 h 6306910"/>
              <a:gd name="connsiteX12" fmla="*/ 158140 w 11711964"/>
              <a:gd name="connsiteY12" fmla="*/ 2452694 h 6306910"/>
              <a:gd name="connsiteX13" fmla="*/ 5741 w 11711964"/>
              <a:gd name="connsiteY13" fmla="*/ 3505641 h 6306910"/>
              <a:gd name="connsiteX14" fmla="*/ 75013 w 11711964"/>
              <a:gd name="connsiteY14" fmla="*/ 4212222 h 6306910"/>
              <a:gd name="connsiteX15" fmla="*/ 462940 w 11711964"/>
              <a:gd name="connsiteY15" fmla="*/ 4655567 h 6306910"/>
              <a:gd name="connsiteX16" fmla="*/ 1100249 w 11711964"/>
              <a:gd name="connsiteY16" fmla="*/ 4863385 h 6306910"/>
              <a:gd name="connsiteX17" fmla="*/ 2942904 w 11711964"/>
              <a:gd name="connsiteY17" fmla="*/ 4738694 h 6306910"/>
              <a:gd name="connsiteX18" fmla="*/ 4993376 w 11711964"/>
              <a:gd name="connsiteY18" fmla="*/ 4253785 h 6306910"/>
              <a:gd name="connsiteX19" fmla="*/ 7293231 w 11711964"/>
              <a:gd name="connsiteY19" fmla="*/ 3852004 h 6306910"/>
              <a:gd name="connsiteX20" fmla="*/ 8637122 w 11711964"/>
              <a:gd name="connsiteY20" fmla="*/ 3824294 h 6306910"/>
              <a:gd name="connsiteX21" fmla="*/ 9897885 w 11711964"/>
              <a:gd name="connsiteY21" fmla="*/ 4032113 h 6306910"/>
              <a:gd name="connsiteX22" fmla="*/ 10895413 w 11711964"/>
              <a:gd name="connsiteY22" fmla="*/ 4503167 h 6306910"/>
              <a:gd name="connsiteX23" fmla="*/ 11421885 w 11711964"/>
              <a:gd name="connsiteY23" fmla="*/ 5043494 h 6306910"/>
              <a:gd name="connsiteX24" fmla="*/ 11657413 w 11711964"/>
              <a:gd name="connsiteY24" fmla="*/ 5472985 h 6306910"/>
              <a:gd name="connsiteX25" fmla="*/ 11698976 w 11711964"/>
              <a:gd name="connsiteY25" fmla="*/ 5874767 h 6306910"/>
              <a:gd name="connsiteX26" fmla="*/ 11477304 w 11711964"/>
              <a:gd name="connsiteY26" fmla="*/ 6165713 h 6306910"/>
              <a:gd name="connsiteX27" fmla="*/ 10812285 w 11711964"/>
              <a:gd name="connsiteY27" fmla="*/ 6290403 h 6306910"/>
              <a:gd name="connsiteX28" fmla="*/ 421377 w 11711964"/>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459558 w 11708582"/>
              <a:gd name="connsiteY15" fmla="*/ 4655567 h 6306910"/>
              <a:gd name="connsiteX16" fmla="*/ 1096867 w 11708582"/>
              <a:gd name="connsiteY16" fmla="*/ 4863385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096867 w 11708582"/>
              <a:gd name="connsiteY16" fmla="*/ 4863385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346249 w 11708582"/>
              <a:gd name="connsiteY16" fmla="*/ 4780258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346249 w 11708582"/>
              <a:gd name="connsiteY16" fmla="*/ 4780258 h 6306910"/>
              <a:gd name="connsiteX17" fmla="*/ 2967231 w 11708582"/>
              <a:gd name="connsiteY17" fmla="*/ 4710985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17288"/>
              <a:gd name="connsiteY0" fmla="*/ 305240 h 6306910"/>
              <a:gd name="connsiteX1" fmla="*/ 2316067 w 11717288"/>
              <a:gd name="connsiteY1" fmla="*/ 332949 h 6306910"/>
              <a:gd name="connsiteX2" fmla="*/ 6361594 w 11717288"/>
              <a:gd name="connsiteY2" fmla="*/ 125131 h 6306910"/>
              <a:gd name="connsiteX3" fmla="*/ 8522903 w 11717288"/>
              <a:gd name="connsiteY3" fmla="*/ 440 h 6306910"/>
              <a:gd name="connsiteX4" fmla="*/ 10116176 w 11717288"/>
              <a:gd name="connsiteY4" fmla="*/ 166694 h 6306910"/>
              <a:gd name="connsiteX5" fmla="*/ 10213158 w 11717288"/>
              <a:gd name="connsiteY5" fmla="*/ 748585 h 6306910"/>
              <a:gd name="connsiteX6" fmla="*/ 9534285 w 11717288"/>
              <a:gd name="connsiteY6" fmla="*/ 859421 h 6306910"/>
              <a:gd name="connsiteX7" fmla="*/ 8051849 w 11717288"/>
              <a:gd name="connsiteY7" fmla="*/ 956403 h 6306910"/>
              <a:gd name="connsiteX8" fmla="*/ 6181485 w 11717288"/>
              <a:gd name="connsiteY8" fmla="*/ 1011821 h 6306910"/>
              <a:gd name="connsiteX9" fmla="*/ 3424431 w 11717288"/>
              <a:gd name="connsiteY9" fmla="*/ 1108803 h 6306910"/>
              <a:gd name="connsiteX10" fmla="*/ 1983559 w 11717288"/>
              <a:gd name="connsiteY10" fmla="*/ 1261203 h 6306910"/>
              <a:gd name="connsiteX11" fmla="*/ 902904 w 11717288"/>
              <a:gd name="connsiteY11" fmla="*/ 1690695 h 6306910"/>
              <a:gd name="connsiteX12" fmla="*/ 154758 w 11717288"/>
              <a:gd name="connsiteY12" fmla="*/ 2452694 h 6306910"/>
              <a:gd name="connsiteX13" fmla="*/ 2359 w 11717288"/>
              <a:gd name="connsiteY13" fmla="*/ 3505641 h 6306910"/>
              <a:gd name="connsiteX14" fmla="*/ 210176 w 11717288"/>
              <a:gd name="connsiteY14" fmla="*/ 4267640 h 6306910"/>
              <a:gd name="connsiteX15" fmla="*/ 639667 w 11717288"/>
              <a:gd name="connsiteY15" fmla="*/ 4641713 h 6306910"/>
              <a:gd name="connsiteX16" fmla="*/ 1346249 w 11717288"/>
              <a:gd name="connsiteY16" fmla="*/ 4780258 h 6306910"/>
              <a:gd name="connsiteX17" fmla="*/ 2967231 w 11717288"/>
              <a:gd name="connsiteY17" fmla="*/ 4710985 h 6306910"/>
              <a:gd name="connsiteX18" fmla="*/ 4989994 w 11717288"/>
              <a:gd name="connsiteY18" fmla="*/ 4253785 h 6306910"/>
              <a:gd name="connsiteX19" fmla="*/ 7289849 w 11717288"/>
              <a:gd name="connsiteY19" fmla="*/ 3852004 h 6306910"/>
              <a:gd name="connsiteX20" fmla="*/ 8633740 w 11717288"/>
              <a:gd name="connsiteY20" fmla="*/ 3824294 h 6306910"/>
              <a:gd name="connsiteX21" fmla="*/ 9894503 w 11717288"/>
              <a:gd name="connsiteY21" fmla="*/ 4032113 h 6306910"/>
              <a:gd name="connsiteX22" fmla="*/ 10892031 w 11717288"/>
              <a:gd name="connsiteY22" fmla="*/ 4503167 h 6306910"/>
              <a:gd name="connsiteX23" fmla="*/ 11210685 w 11717288"/>
              <a:gd name="connsiteY23" fmla="*/ 5071203 h 6306910"/>
              <a:gd name="connsiteX24" fmla="*/ 11654031 w 11717288"/>
              <a:gd name="connsiteY24" fmla="*/ 5472985 h 6306910"/>
              <a:gd name="connsiteX25" fmla="*/ 11695594 w 11717288"/>
              <a:gd name="connsiteY25" fmla="*/ 5874767 h 6306910"/>
              <a:gd name="connsiteX26" fmla="*/ 11473922 w 11717288"/>
              <a:gd name="connsiteY26" fmla="*/ 6165713 h 6306910"/>
              <a:gd name="connsiteX27" fmla="*/ 10808903 w 11717288"/>
              <a:gd name="connsiteY27" fmla="*/ 6290403 h 6306910"/>
              <a:gd name="connsiteX28" fmla="*/ 417995 w 11717288"/>
              <a:gd name="connsiteY28" fmla="*/ 6290403 h 6306910"/>
              <a:gd name="connsiteX0" fmla="*/ 127049 w 11734935"/>
              <a:gd name="connsiteY0" fmla="*/ 305240 h 6306910"/>
              <a:gd name="connsiteX1" fmla="*/ 2316067 w 11734935"/>
              <a:gd name="connsiteY1" fmla="*/ 332949 h 6306910"/>
              <a:gd name="connsiteX2" fmla="*/ 6361594 w 11734935"/>
              <a:gd name="connsiteY2" fmla="*/ 125131 h 6306910"/>
              <a:gd name="connsiteX3" fmla="*/ 8522903 w 11734935"/>
              <a:gd name="connsiteY3" fmla="*/ 440 h 6306910"/>
              <a:gd name="connsiteX4" fmla="*/ 10116176 w 11734935"/>
              <a:gd name="connsiteY4" fmla="*/ 166694 h 6306910"/>
              <a:gd name="connsiteX5" fmla="*/ 10213158 w 11734935"/>
              <a:gd name="connsiteY5" fmla="*/ 748585 h 6306910"/>
              <a:gd name="connsiteX6" fmla="*/ 9534285 w 11734935"/>
              <a:gd name="connsiteY6" fmla="*/ 859421 h 6306910"/>
              <a:gd name="connsiteX7" fmla="*/ 8051849 w 11734935"/>
              <a:gd name="connsiteY7" fmla="*/ 956403 h 6306910"/>
              <a:gd name="connsiteX8" fmla="*/ 6181485 w 11734935"/>
              <a:gd name="connsiteY8" fmla="*/ 1011821 h 6306910"/>
              <a:gd name="connsiteX9" fmla="*/ 3424431 w 11734935"/>
              <a:gd name="connsiteY9" fmla="*/ 1108803 h 6306910"/>
              <a:gd name="connsiteX10" fmla="*/ 1983559 w 11734935"/>
              <a:gd name="connsiteY10" fmla="*/ 1261203 h 6306910"/>
              <a:gd name="connsiteX11" fmla="*/ 902904 w 11734935"/>
              <a:gd name="connsiteY11" fmla="*/ 1690695 h 6306910"/>
              <a:gd name="connsiteX12" fmla="*/ 154758 w 11734935"/>
              <a:gd name="connsiteY12" fmla="*/ 2452694 h 6306910"/>
              <a:gd name="connsiteX13" fmla="*/ 2359 w 11734935"/>
              <a:gd name="connsiteY13" fmla="*/ 3505641 h 6306910"/>
              <a:gd name="connsiteX14" fmla="*/ 210176 w 11734935"/>
              <a:gd name="connsiteY14" fmla="*/ 4267640 h 6306910"/>
              <a:gd name="connsiteX15" fmla="*/ 639667 w 11734935"/>
              <a:gd name="connsiteY15" fmla="*/ 4641713 h 6306910"/>
              <a:gd name="connsiteX16" fmla="*/ 1346249 w 11734935"/>
              <a:gd name="connsiteY16" fmla="*/ 4780258 h 6306910"/>
              <a:gd name="connsiteX17" fmla="*/ 2967231 w 11734935"/>
              <a:gd name="connsiteY17" fmla="*/ 4710985 h 6306910"/>
              <a:gd name="connsiteX18" fmla="*/ 4989994 w 11734935"/>
              <a:gd name="connsiteY18" fmla="*/ 4253785 h 6306910"/>
              <a:gd name="connsiteX19" fmla="*/ 7289849 w 11734935"/>
              <a:gd name="connsiteY19" fmla="*/ 3852004 h 6306910"/>
              <a:gd name="connsiteX20" fmla="*/ 8633740 w 11734935"/>
              <a:gd name="connsiteY20" fmla="*/ 3824294 h 6306910"/>
              <a:gd name="connsiteX21" fmla="*/ 9894503 w 11734935"/>
              <a:gd name="connsiteY21" fmla="*/ 4032113 h 6306910"/>
              <a:gd name="connsiteX22" fmla="*/ 10892031 w 11734935"/>
              <a:gd name="connsiteY22" fmla="*/ 4503167 h 6306910"/>
              <a:gd name="connsiteX23" fmla="*/ 11210685 w 11734935"/>
              <a:gd name="connsiteY23" fmla="*/ 5071203 h 6306910"/>
              <a:gd name="connsiteX24" fmla="*/ 10725776 w 11734935"/>
              <a:gd name="connsiteY24" fmla="*/ 5168185 h 6306910"/>
              <a:gd name="connsiteX25" fmla="*/ 11695594 w 11734935"/>
              <a:gd name="connsiteY25" fmla="*/ 5874767 h 6306910"/>
              <a:gd name="connsiteX26" fmla="*/ 11473922 w 11734935"/>
              <a:gd name="connsiteY26" fmla="*/ 6165713 h 6306910"/>
              <a:gd name="connsiteX27" fmla="*/ 10808903 w 11734935"/>
              <a:gd name="connsiteY27" fmla="*/ 6290403 h 6306910"/>
              <a:gd name="connsiteX28" fmla="*/ 417995 w 11734935"/>
              <a:gd name="connsiteY28" fmla="*/ 6290403 h 6306910"/>
              <a:gd name="connsiteX0" fmla="*/ 127049 w 11734935"/>
              <a:gd name="connsiteY0" fmla="*/ 305240 h 6306910"/>
              <a:gd name="connsiteX1" fmla="*/ 2316067 w 11734935"/>
              <a:gd name="connsiteY1" fmla="*/ 332949 h 6306910"/>
              <a:gd name="connsiteX2" fmla="*/ 6361594 w 11734935"/>
              <a:gd name="connsiteY2" fmla="*/ 125131 h 6306910"/>
              <a:gd name="connsiteX3" fmla="*/ 8522903 w 11734935"/>
              <a:gd name="connsiteY3" fmla="*/ 440 h 6306910"/>
              <a:gd name="connsiteX4" fmla="*/ 10116176 w 11734935"/>
              <a:gd name="connsiteY4" fmla="*/ 166694 h 6306910"/>
              <a:gd name="connsiteX5" fmla="*/ 10213158 w 11734935"/>
              <a:gd name="connsiteY5" fmla="*/ 748585 h 6306910"/>
              <a:gd name="connsiteX6" fmla="*/ 9534285 w 11734935"/>
              <a:gd name="connsiteY6" fmla="*/ 859421 h 6306910"/>
              <a:gd name="connsiteX7" fmla="*/ 8051849 w 11734935"/>
              <a:gd name="connsiteY7" fmla="*/ 956403 h 6306910"/>
              <a:gd name="connsiteX8" fmla="*/ 6181485 w 11734935"/>
              <a:gd name="connsiteY8" fmla="*/ 1011821 h 6306910"/>
              <a:gd name="connsiteX9" fmla="*/ 3424431 w 11734935"/>
              <a:gd name="connsiteY9" fmla="*/ 1108803 h 6306910"/>
              <a:gd name="connsiteX10" fmla="*/ 1983559 w 11734935"/>
              <a:gd name="connsiteY10" fmla="*/ 1261203 h 6306910"/>
              <a:gd name="connsiteX11" fmla="*/ 902904 w 11734935"/>
              <a:gd name="connsiteY11" fmla="*/ 1690695 h 6306910"/>
              <a:gd name="connsiteX12" fmla="*/ 154758 w 11734935"/>
              <a:gd name="connsiteY12" fmla="*/ 2452694 h 6306910"/>
              <a:gd name="connsiteX13" fmla="*/ 2359 w 11734935"/>
              <a:gd name="connsiteY13" fmla="*/ 3505641 h 6306910"/>
              <a:gd name="connsiteX14" fmla="*/ 210176 w 11734935"/>
              <a:gd name="connsiteY14" fmla="*/ 4267640 h 6306910"/>
              <a:gd name="connsiteX15" fmla="*/ 639667 w 11734935"/>
              <a:gd name="connsiteY15" fmla="*/ 4641713 h 6306910"/>
              <a:gd name="connsiteX16" fmla="*/ 1346249 w 11734935"/>
              <a:gd name="connsiteY16" fmla="*/ 4780258 h 6306910"/>
              <a:gd name="connsiteX17" fmla="*/ 2967231 w 11734935"/>
              <a:gd name="connsiteY17" fmla="*/ 4710985 h 6306910"/>
              <a:gd name="connsiteX18" fmla="*/ 4989994 w 11734935"/>
              <a:gd name="connsiteY18" fmla="*/ 4253785 h 6306910"/>
              <a:gd name="connsiteX19" fmla="*/ 7289849 w 11734935"/>
              <a:gd name="connsiteY19" fmla="*/ 3852004 h 6306910"/>
              <a:gd name="connsiteX20" fmla="*/ 8633740 w 11734935"/>
              <a:gd name="connsiteY20" fmla="*/ 3824294 h 6306910"/>
              <a:gd name="connsiteX21" fmla="*/ 9894503 w 11734935"/>
              <a:gd name="connsiteY21" fmla="*/ 4032113 h 6306910"/>
              <a:gd name="connsiteX22" fmla="*/ 10892031 w 11734935"/>
              <a:gd name="connsiteY22" fmla="*/ 4503167 h 6306910"/>
              <a:gd name="connsiteX23" fmla="*/ 11238394 w 11734935"/>
              <a:gd name="connsiteY23" fmla="*/ 4974221 h 6306910"/>
              <a:gd name="connsiteX24" fmla="*/ 10725776 w 11734935"/>
              <a:gd name="connsiteY24" fmla="*/ 5168185 h 6306910"/>
              <a:gd name="connsiteX25" fmla="*/ 11695594 w 11734935"/>
              <a:gd name="connsiteY25" fmla="*/ 5874767 h 6306910"/>
              <a:gd name="connsiteX26" fmla="*/ 11473922 w 11734935"/>
              <a:gd name="connsiteY26" fmla="*/ 6165713 h 6306910"/>
              <a:gd name="connsiteX27" fmla="*/ 10808903 w 11734935"/>
              <a:gd name="connsiteY27" fmla="*/ 6290403 h 6306910"/>
              <a:gd name="connsiteX28" fmla="*/ 417995 w 11734935"/>
              <a:gd name="connsiteY28" fmla="*/ 6290403 h 6306910"/>
              <a:gd name="connsiteX0" fmla="*/ 127049 w 11506350"/>
              <a:gd name="connsiteY0" fmla="*/ 305240 h 6306910"/>
              <a:gd name="connsiteX1" fmla="*/ 2316067 w 11506350"/>
              <a:gd name="connsiteY1" fmla="*/ 332949 h 6306910"/>
              <a:gd name="connsiteX2" fmla="*/ 6361594 w 11506350"/>
              <a:gd name="connsiteY2" fmla="*/ 125131 h 6306910"/>
              <a:gd name="connsiteX3" fmla="*/ 8522903 w 11506350"/>
              <a:gd name="connsiteY3" fmla="*/ 440 h 6306910"/>
              <a:gd name="connsiteX4" fmla="*/ 10116176 w 11506350"/>
              <a:gd name="connsiteY4" fmla="*/ 166694 h 6306910"/>
              <a:gd name="connsiteX5" fmla="*/ 10213158 w 11506350"/>
              <a:gd name="connsiteY5" fmla="*/ 748585 h 6306910"/>
              <a:gd name="connsiteX6" fmla="*/ 9534285 w 11506350"/>
              <a:gd name="connsiteY6" fmla="*/ 859421 h 6306910"/>
              <a:gd name="connsiteX7" fmla="*/ 8051849 w 11506350"/>
              <a:gd name="connsiteY7" fmla="*/ 956403 h 6306910"/>
              <a:gd name="connsiteX8" fmla="*/ 6181485 w 11506350"/>
              <a:gd name="connsiteY8" fmla="*/ 1011821 h 6306910"/>
              <a:gd name="connsiteX9" fmla="*/ 3424431 w 11506350"/>
              <a:gd name="connsiteY9" fmla="*/ 1108803 h 6306910"/>
              <a:gd name="connsiteX10" fmla="*/ 1983559 w 11506350"/>
              <a:gd name="connsiteY10" fmla="*/ 1261203 h 6306910"/>
              <a:gd name="connsiteX11" fmla="*/ 902904 w 11506350"/>
              <a:gd name="connsiteY11" fmla="*/ 1690695 h 6306910"/>
              <a:gd name="connsiteX12" fmla="*/ 154758 w 11506350"/>
              <a:gd name="connsiteY12" fmla="*/ 2452694 h 6306910"/>
              <a:gd name="connsiteX13" fmla="*/ 2359 w 11506350"/>
              <a:gd name="connsiteY13" fmla="*/ 3505641 h 6306910"/>
              <a:gd name="connsiteX14" fmla="*/ 210176 w 11506350"/>
              <a:gd name="connsiteY14" fmla="*/ 4267640 h 6306910"/>
              <a:gd name="connsiteX15" fmla="*/ 639667 w 11506350"/>
              <a:gd name="connsiteY15" fmla="*/ 4641713 h 6306910"/>
              <a:gd name="connsiteX16" fmla="*/ 1346249 w 11506350"/>
              <a:gd name="connsiteY16" fmla="*/ 4780258 h 6306910"/>
              <a:gd name="connsiteX17" fmla="*/ 2967231 w 11506350"/>
              <a:gd name="connsiteY17" fmla="*/ 4710985 h 6306910"/>
              <a:gd name="connsiteX18" fmla="*/ 4989994 w 11506350"/>
              <a:gd name="connsiteY18" fmla="*/ 4253785 h 6306910"/>
              <a:gd name="connsiteX19" fmla="*/ 7289849 w 11506350"/>
              <a:gd name="connsiteY19" fmla="*/ 3852004 h 6306910"/>
              <a:gd name="connsiteX20" fmla="*/ 8633740 w 11506350"/>
              <a:gd name="connsiteY20" fmla="*/ 3824294 h 6306910"/>
              <a:gd name="connsiteX21" fmla="*/ 9894503 w 11506350"/>
              <a:gd name="connsiteY21" fmla="*/ 4032113 h 6306910"/>
              <a:gd name="connsiteX22" fmla="*/ 10892031 w 11506350"/>
              <a:gd name="connsiteY22" fmla="*/ 4503167 h 6306910"/>
              <a:gd name="connsiteX23" fmla="*/ 11238394 w 11506350"/>
              <a:gd name="connsiteY23" fmla="*/ 4974221 h 6306910"/>
              <a:gd name="connsiteX24" fmla="*/ 10725776 w 11506350"/>
              <a:gd name="connsiteY24" fmla="*/ 5168185 h 6306910"/>
              <a:gd name="connsiteX25" fmla="*/ 9645121 w 11506350"/>
              <a:gd name="connsiteY25" fmla="*/ 5237458 h 6306910"/>
              <a:gd name="connsiteX26" fmla="*/ 11473922 w 11506350"/>
              <a:gd name="connsiteY26" fmla="*/ 6165713 h 6306910"/>
              <a:gd name="connsiteX27" fmla="*/ 10808903 w 11506350"/>
              <a:gd name="connsiteY27" fmla="*/ 6290403 h 6306910"/>
              <a:gd name="connsiteX28" fmla="*/ 417995 w 11506350"/>
              <a:gd name="connsiteY28" fmla="*/ 6290403 h 6306910"/>
              <a:gd name="connsiteX0" fmla="*/ 127049 w 11241683"/>
              <a:gd name="connsiteY0" fmla="*/ 305240 h 6306910"/>
              <a:gd name="connsiteX1" fmla="*/ 2316067 w 11241683"/>
              <a:gd name="connsiteY1" fmla="*/ 332949 h 6306910"/>
              <a:gd name="connsiteX2" fmla="*/ 6361594 w 11241683"/>
              <a:gd name="connsiteY2" fmla="*/ 125131 h 6306910"/>
              <a:gd name="connsiteX3" fmla="*/ 8522903 w 11241683"/>
              <a:gd name="connsiteY3" fmla="*/ 440 h 6306910"/>
              <a:gd name="connsiteX4" fmla="*/ 10116176 w 11241683"/>
              <a:gd name="connsiteY4" fmla="*/ 166694 h 6306910"/>
              <a:gd name="connsiteX5" fmla="*/ 10213158 w 11241683"/>
              <a:gd name="connsiteY5" fmla="*/ 748585 h 6306910"/>
              <a:gd name="connsiteX6" fmla="*/ 9534285 w 11241683"/>
              <a:gd name="connsiteY6" fmla="*/ 859421 h 6306910"/>
              <a:gd name="connsiteX7" fmla="*/ 8051849 w 11241683"/>
              <a:gd name="connsiteY7" fmla="*/ 956403 h 6306910"/>
              <a:gd name="connsiteX8" fmla="*/ 6181485 w 11241683"/>
              <a:gd name="connsiteY8" fmla="*/ 1011821 h 6306910"/>
              <a:gd name="connsiteX9" fmla="*/ 3424431 w 11241683"/>
              <a:gd name="connsiteY9" fmla="*/ 1108803 h 6306910"/>
              <a:gd name="connsiteX10" fmla="*/ 1983559 w 11241683"/>
              <a:gd name="connsiteY10" fmla="*/ 1261203 h 6306910"/>
              <a:gd name="connsiteX11" fmla="*/ 902904 w 11241683"/>
              <a:gd name="connsiteY11" fmla="*/ 1690695 h 6306910"/>
              <a:gd name="connsiteX12" fmla="*/ 154758 w 11241683"/>
              <a:gd name="connsiteY12" fmla="*/ 2452694 h 6306910"/>
              <a:gd name="connsiteX13" fmla="*/ 2359 w 11241683"/>
              <a:gd name="connsiteY13" fmla="*/ 3505641 h 6306910"/>
              <a:gd name="connsiteX14" fmla="*/ 210176 w 11241683"/>
              <a:gd name="connsiteY14" fmla="*/ 4267640 h 6306910"/>
              <a:gd name="connsiteX15" fmla="*/ 639667 w 11241683"/>
              <a:gd name="connsiteY15" fmla="*/ 4641713 h 6306910"/>
              <a:gd name="connsiteX16" fmla="*/ 1346249 w 11241683"/>
              <a:gd name="connsiteY16" fmla="*/ 4780258 h 6306910"/>
              <a:gd name="connsiteX17" fmla="*/ 2967231 w 11241683"/>
              <a:gd name="connsiteY17" fmla="*/ 4710985 h 6306910"/>
              <a:gd name="connsiteX18" fmla="*/ 4989994 w 11241683"/>
              <a:gd name="connsiteY18" fmla="*/ 4253785 h 6306910"/>
              <a:gd name="connsiteX19" fmla="*/ 7289849 w 11241683"/>
              <a:gd name="connsiteY19" fmla="*/ 3852004 h 6306910"/>
              <a:gd name="connsiteX20" fmla="*/ 8633740 w 11241683"/>
              <a:gd name="connsiteY20" fmla="*/ 3824294 h 6306910"/>
              <a:gd name="connsiteX21" fmla="*/ 9894503 w 11241683"/>
              <a:gd name="connsiteY21" fmla="*/ 4032113 h 6306910"/>
              <a:gd name="connsiteX22" fmla="*/ 10892031 w 11241683"/>
              <a:gd name="connsiteY22" fmla="*/ 4503167 h 6306910"/>
              <a:gd name="connsiteX23" fmla="*/ 11238394 w 11241683"/>
              <a:gd name="connsiteY23" fmla="*/ 4974221 h 6306910"/>
              <a:gd name="connsiteX24" fmla="*/ 10725776 w 11241683"/>
              <a:gd name="connsiteY24" fmla="*/ 5168185 h 6306910"/>
              <a:gd name="connsiteX25" fmla="*/ 9645121 w 11241683"/>
              <a:gd name="connsiteY25" fmla="*/ 5237458 h 6306910"/>
              <a:gd name="connsiteX26" fmla="*/ 7968722 w 11241683"/>
              <a:gd name="connsiteY26" fmla="*/ 5292877 h 6306910"/>
              <a:gd name="connsiteX27" fmla="*/ 10808903 w 11241683"/>
              <a:gd name="connsiteY27" fmla="*/ 6290403 h 6306910"/>
              <a:gd name="connsiteX28" fmla="*/ 417995 w 11241683"/>
              <a:gd name="connsiteY28" fmla="*/ 6290403 h 6306910"/>
              <a:gd name="connsiteX0" fmla="*/ 127049 w 11241683"/>
              <a:gd name="connsiteY0" fmla="*/ 305240 h 6290403"/>
              <a:gd name="connsiteX1" fmla="*/ 2316067 w 11241683"/>
              <a:gd name="connsiteY1" fmla="*/ 332949 h 6290403"/>
              <a:gd name="connsiteX2" fmla="*/ 6361594 w 11241683"/>
              <a:gd name="connsiteY2" fmla="*/ 125131 h 6290403"/>
              <a:gd name="connsiteX3" fmla="*/ 8522903 w 11241683"/>
              <a:gd name="connsiteY3" fmla="*/ 440 h 6290403"/>
              <a:gd name="connsiteX4" fmla="*/ 10116176 w 11241683"/>
              <a:gd name="connsiteY4" fmla="*/ 166694 h 6290403"/>
              <a:gd name="connsiteX5" fmla="*/ 10213158 w 11241683"/>
              <a:gd name="connsiteY5" fmla="*/ 748585 h 6290403"/>
              <a:gd name="connsiteX6" fmla="*/ 9534285 w 11241683"/>
              <a:gd name="connsiteY6" fmla="*/ 859421 h 6290403"/>
              <a:gd name="connsiteX7" fmla="*/ 8051849 w 11241683"/>
              <a:gd name="connsiteY7" fmla="*/ 956403 h 6290403"/>
              <a:gd name="connsiteX8" fmla="*/ 6181485 w 11241683"/>
              <a:gd name="connsiteY8" fmla="*/ 1011821 h 6290403"/>
              <a:gd name="connsiteX9" fmla="*/ 3424431 w 11241683"/>
              <a:gd name="connsiteY9" fmla="*/ 1108803 h 6290403"/>
              <a:gd name="connsiteX10" fmla="*/ 1983559 w 11241683"/>
              <a:gd name="connsiteY10" fmla="*/ 1261203 h 6290403"/>
              <a:gd name="connsiteX11" fmla="*/ 902904 w 11241683"/>
              <a:gd name="connsiteY11" fmla="*/ 1690695 h 6290403"/>
              <a:gd name="connsiteX12" fmla="*/ 154758 w 11241683"/>
              <a:gd name="connsiteY12" fmla="*/ 2452694 h 6290403"/>
              <a:gd name="connsiteX13" fmla="*/ 2359 w 11241683"/>
              <a:gd name="connsiteY13" fmla="*/ 3505641 h 6290403"/>
              <a:gd name="connsiteX14" fmla="*/ 210176 w 11241683"/>
              <a:gd name="connsiteY14" fmla="*/ 4267640 h 6290403"/>
              <a:gd name="connsiteX15" fmla="*/ 639667 w 11241683"/>
              <a:gd name="connsiteY15" fmla="*/ 4641713 h 6290403"/>
              <a:gd name="connsiteX16" fmla="*/ 1346249 w 11241683"/>
              <a:gd name="connsiteY16" fmla="*/ 4780258 h 6290403"/>
              <a:gd name="connsiteX17" fmla="*/ 2967231 w 11241683"/>
              <a:gd name="connsiteY17" fmla="*/ 4710985 h 6290403"/>
              <a:gd name="connsiteX18" fmla="*/ 4989994 w 11241683"/>
              <a:gd name="connsiteY18" fmla="*/ 4253785 h 6290403"/>
              <a:gd name="connsiteX19" fmla="*/ 7289849 w 11241683"/>
              <a:gd name="connsiteY19" fmla="*/ 3852004 h 6290403"/>
              <a:gd name="connsiteX20" fmla="*/ 8633740 w 11241683"/>
              <a:gd name="connsiteY20" fmla="*/ 3824294 h 6290403"/>
              <a:gd name="connsiteX21" fmla="*/ 9894503 w 11241683"/>
              <a:gd name="connsiteY21" fmla="*/ 4032113 h 6290403"/>
              <a:gd name="connsiteX22" fmla="*/ 10892031 w 11241683"/>
              <a:gd name="connsiteY22" fmla="*/ 4503167 h 6290403"/>
              <a:gd name="connsiteX23" fmla="*/ 11238394 w 11241683"/>
              <a:gd name="connsiteY23" fmla="*/ 4974221 h 6290403"/>
              <a:gd name="connsiteX24" fmla="*/ 10725776 w 11241683"/>
              <a:gd name="connsiteY24" fmla="*/ 5168185 h 6290403"/>
              <a:gd name="connsiteX25" fmla="*/ 9645121 w 11241683"/>
              <a:gd name="connsiteY25" fmla="*/ 5237458 h 6290403"/>
              <a:gd name="connsiteX26" fmla="*/ 7968722 w 11241683"/>
              <a:gd name="connsiteY26" fmla="*/ 5292877 h 6290403"/>
              <a:gd name="connsiteX27" fmla="*/ 5862830 w 11241683"/>
              <a:gd name="connsiteY27" fmla="*/ 5182040 h 6290403"/>
              <a:gd name="connsiteX28" fmla="*/ 417995 w 11241683"/>
              <a:gd name="connsiteY28" fmla="*/ 6290403 h 6290403"/>
              <a:gd name="connsiteX0" fmla="*/ 127049 w 11241683"/>
              <a:gd name="connsiteY0" fmla="*/ 305240 h 5294137"/>
              <a:gd name="connsiteX1" fmla="*/ 2316067 w 11241683"/>
              <a:gd name="connsiteY1" fmla="*/ 332949 h 5294137"/>
              <a:gd name="connsiteX2" fmla="*/ 6361594 w 11241683"/>
              <a:gd name="connsiteY2" fmla="*/ 125131 h 5294137"/>
              <a:gd name="connsiteX3" fmla="*/ 8522903 w 11241683"/>
              <a:gd name="connsiteY3" fmla="*/ 440 h 5294137"/>
              <a:gd name="connsiteX4" fmla="*/ 10116176 w 11241683"/>
              <a:gd name="connsiteY4" fmla="*/ 166694 h 5294137"/>
              <a:gd name="connsiteX5" fmla="*/ 10213158 w 11241683"/>
              <a:gd name="connsiteY5" fmla="*/ 748585 h 5294137"/>
              <a:gd name="connsiteX6" fmla="*/ 9534285 w 11241683"/>
              <a:gd name="connsiteY6" fmla="*/ 859421 h 5294137"/>
              <a:gd name="connsiteX7" fmla="*/ 8051849 w 11241683"/>
              <a:gd name="connsiteY7" fmla="*/ 956403 h 5294137"/>
              <a:gd name="connsiteX8" fmla="*/ 6181485 w 11241683"/>
              <a:gd name="connsiteY8" fmla="*/ 1011821 h 5294137"/>
              <a:gd name="connsiteX9" fmla="*/ 3424431 w 11241683"/>
              <a:gd name="connsiteY9" fmla="*/ 1108803 h 5294137"/>
              <a:gd name="connsiteX10" fmla="*/ 1983559 w 11241683"/>
              <a:gd name="connsiteY10" fmla="*/ 1261203 h 5294137"/>
              <a:gd name="connsiteX11" fmla="*/ 902904 w 11241683"/>
              <a:gd name="connsiteY11" fmla="*/ 1690695 h 5294137"/>
              <a:gd name="connsiteX12" fmla="*/ 154758 w 11241683"/>
              <a:gd name="connsiteY12" fmla="*/ 2452694 h 5294137"/>
              <a:gd name="connsiteX13" fmla="*/ 2359 w 11241683"/>
              <a:gd name="connsiteY13" fmla="*/ 3505641 h 5294137"/>
              <a:gd name="connsiteX14" fmla="*/ 210176 w 11241683"/>
              <a:gd name="connsiteY14" fmla="*/ 4267640 h 5294137"/>
              <a:gd name="connsiteX15" fmla="*/ 639667 w 11241683"/>
              <a:gd name="connsiteY15" fmla="*/ 4641713 h 5294137"/>
              <a:gd name="connsiteX16" fmla="*/ 1346249 w 11241683"/>
              <a:gd name="connsiteY16" fmla="*/ 4780258 h 5294137"/>
              <a:gd name="connsiteX17" fmla="*/ 2967231 w 11241683"/>
              <a:gd name="connsiteY17" fmla="*/ 4710985 h 5294137"/>
              <a:gd name="connsiteX18" fmla="*/ 4989994 w 11241683"/>
              <a:gd name="connsiteY18" fmla="*/ 4253785 h 5294137"/>
              <a:gd name="connsiteX19" fmla="*/ 7289849 w 11241683"/>
              <a:gd name="connsiteY19" fmla="*/ 3852004 h 5294137"/>
              <a:gd name="connsiteX20" fmla="*/ 8633740 w 11241683"/>
              <a:gd name="connsiteY20" fmla="*/ 3824294 h 5294137"/>
              <a:gd name="connsiteX21" fmla="*/ 9894503 w 11241683"/>
              <a:gd name="connsiteY21" fmla="*/ 4032113 h 5294137"/>
              <a:gd name="connsiteX22" fmla="*/ 10892031 w 11241683"/>
              <a:gd name="connsiteY22" fmla="*/ 4503167 h 5294137"/>
              <a:gd name="connsiteX23" fmla="*/ 11238394 w 11241683"/>
              <a:gd name="connsiteY23" fmla="*/ 4974221 h 5294137"/>
              <a:gd name="connsiteX24" fmla="*/ 10725776 w 11241683"/>
              <a:gd name="connsiteY24" fmla="*/ 5168185 h 5294137"/>
              <a:gd name="connsiteX25" fmla="*/ 9645121 w 11241683"/>
              <a:gd name="connsiteY25" fmla="*/ 5237458 h 5294137"/>
              <a:gd name="connsiteX26" fmla="*/ 7968722 w 11241683"/>
              <a:gd name="connsiteY26" fmla="*/ 5292877 h 5294137"/>
              <a:gd name="connsiteX27" fmla="*/ 5862830 w 11241683"/>
              <a:gd name="connsiteY27" fmla="*/ 5182040 h 5294137"/>
              <a:gd name="connsiteX28" fmla="*/ 722795 w 11241683"/>
              <a:gd name="connsiteY28" fmla="*/ 5085058 h 5294137"/>
              <a:gd name="connsiteX0" fmla="*/ 127049 w 11241683"/>
              <a:gd name="connsiteY0" fmla="*/ 305240 h 5294137"/>
              <a:gd name="connsiteX1" fmla="*/ 2316067 w 11241683"/>
              <a:gd name="connsiteY1" fmla="*/ 332949 h 5294137"/>
              <a:gd name="connsiteX2" fmla="*/ 6361594 w 11241683"/>
              <a:gd name="connsiteY2" fmla="*/ 125131 h 5294137"/>
              <a:gd name="connsiteX3" fmla="*/ 8522903 w 11241683"/>
              <a:gd name="connsiteY3" fmla="*/ 440 h 5294137"/>
              <a:gd name="connsiteX4" fmla="*/ 10116176 w 11241683"/>
              <a:gd name="connsiteY4" fmla="*/ 166694 h 5294137"/>
              <a:gd name="connsiteX5" fmla="*/ 10213158 w 11241683"/>
              <a:gd name="connsiteY5" fmla="*/ 748585 h 5294137"/>
              <a:gd name="connsiteX6" fmla="*/ 9534285 w 11241683"/>
              <a:gd name="connsiteY6" fmla="*/ 859421 h 5294137"/>
              <a:gd name="connsiteX7" fmla="*/ 8051849 w 11241683"/>
              <a:gd name="connsiteY7" fmla="*/ 956403 h 5294137"/>
              <a:gd name="connsiteX8" fmla="*/ 6181485 w 11241683"/>
              <a:gd name="connsiteY8" fmla="*/ 1011821 h 5294137"/>
              <a:gd name="connsiteX9" fmla="*/ 3424431 w 11241683"/>
              <a:gd name="connsiteY9" fmla="*/ 1108803 h 5294137"/>
              <a:gd name="connsiteX10" fmla="*/ 1983559 w 11241683"/>
              <a:gd name="connsiteY10" fmla="*/ 1261203 h 5294137"/>
              <a:gd name="connsiteX11" fmla="*/ 902904 w 11241683"/>
              <a:gd name="connsiteY11" fmla="*/ 1690695 h 5294137"/>
              <a:gd name="connsiteX12" fmla="*/ 154758 w 11241683"/>
              <a:gd name="connsiteY12" fmla="*/ 2452694 h 5294137"/>
              <a:gd name="connsiteX13" fmla="*/ 2359 w 11241683"/>
              <a:gd name="connsiteY13" fmla="*/ 3505641 h 5294137"/>
              <a:gd name="connsiteX14" fmla="*/ 210176 w 11241683"/>
              <a:gd name="connsiteY14" fmla="*/ 4267640 h 5294137"/>
              <a:gd name="connsiteX15" fmla="*/ 639667 w 11241683"/>
              <a:gd name="connsiteY15" fmla="*/ 4641713 h 5294137"/>
              <a:gd name="connsiteX16" fmla="*/ 1346249 w 11241683"/>
              <a:gd name="connsiteY16" fmla="*/ 4780258 h 5294137"/>
              <a:gd name="connsiteX17" fmla="*/ 2967231 w 11241683"/>
              <a:gd name="connsiteY17" fmla="*/ 4710985 h 5294137"/>
              <a:gd name="connsiteX18" fmla="*/ 4989994 w 11241683"/>
              <a:gd name="connsiteY18" fmla="*/ 4253785 h 5294137"/>
              <a:gd name="connsiteX19" fmla="*/ 7289849 w 11241683"/>
              <a:gd name="connsiteY19" fmla="*/ 3852004 h 5294137"/>
              <a:gd name="connsiteX20" fmla="*/ 8633740 w 11241683"/>
              <a:gd name="connsiteY20" fmla="*/ 3824294 h 5294137"/>
              <a:gd name="connsiteX21" fmla="*/ 9894503 w 11241683"/>
              <a:gd name="connsiteY21" fmla="*/ 4032113 h 5294137"/>
              <a:gd name="connsiteX22" fmla="*/ 10892031 w 11241683"/>
              <a:gd name="connsiteY22" fmla="*/ 4503167 h 5294137"/>
              <a:gd name="connsiteX23" fmla="*/ 11238394 w 11241683"/>
              <a:gd name="connsiteY23" fmla="*/ 4974221 h 5294137"/>
              <a:gd name="connsiteX24" fmla="*/ 10725776 w 11241683"/>
              <a:gd name="connsiteY24" fmla="*/ 5168185 h 5294137"/>
              <a:gd name="connsiteX25" fmla="*/ 9645121 w 11241683"/>
              <a:gd name="connsiteY25" fmla="*/ 5237458 h 5294137"/>
              <a:gd name="connsiteX26" fmla="*/ 7968722 w 11241683"/>
              <a:gd name="connsiteY26" fmla="*/ 5292877 h 5294137"/>
              <a:gd name="connsiteX27" fmla="*/ 5862830 w 11241683"/>
              <a:gd name="connsiteY27" fmla="*/ 5182040 h 5294137"/>
              <a:gd name="connsiteX28" fmla="*/ 722795 w 11241683"/>
              <a:gd name="connsiteY28" fmla="*/ 5085058 h 5294137"/>
              <a:gd name="connsiteX0" fmla="*/ 127049 w 11241683"/>
              <a:gd name="connsiteY0" fmla="*/ 314454 h 5303351"/>
              <a:gd name="connsiteX1" fmla="*/ 2316067 w 11241683"/>
              <a:gd name="connsiteY1" fmla="*/ 342163 h 5303351"/>
              <a:gd name="connsiteX2" fmla="*/ 6361594 w 11241683"/>
              <a:gd name="connsiteY2" fmla="*/ 134345 h 5303351"/>
              <a:gd name="connsiteX3" fmla="*/ 8522903 w 11241683"/>
              <a:gd name="connsiteY3" fmla="*/ 9654 h 5303351"/>
              <a:gd name="connsiteX4" fmla="*/ 10116176 w 11241683"/>
              <a:gd name="connsiteY4" fmla="*/ 92780 h 5303351"/>
              <a:gd name="connsiteX5" fmla="*/ 10213158 w 11241683"/>
              <a:gd name="connsiteY5" fmla="*/ 757799 h 5303351"/>
              <a:gd name="connsiteX6" fmla="*/ 9534285 w 11241683"/>
              <a:gd name="connsiteY6" fmla="*/ 868635 h 5303351"/>
              <a:gd name="connsiteX7" fmla="*/ 8051849 w 11241683"/>
              <a:gd name="connsiteY7" fmla="*/ 965617 h 5303351"/>
              <a:gd name="connsiteX8" fmla="*/ 6181485 w 11241683"/>
              <a:gd name="connsiteY8" fmla="*/ 1021035 h 5303351"/>
              <a:gd name="connsiteX9" fmla="*/ 3424431 w 11241683"/>
              <a:gd name="connsiteY9" fmla="*/ 1118017 h 5303351"/>
              <a:gd name="connsiteX10" fmla="*/ 1983559 w 11241683"/>
              <a:gd name="connsiteY10" fmla="*/ 1270417 h 5303351"/>
              <a:gd name="connsiteX11" fmla="*/ 902904 w 11241683"/>
              <a:gd name="connsiteY11" fmla="*/ 1699909 h 5303351"/>
              <a:gd name="connsiteX12" fmla="*/ 154758 w 11241683"/>
              <a:gd name="connsiteY12" fmla="*/ 2461908 h 5303351"/>
              <a:gd name="connsiteX13" fmla="*/ 2359 w 11241683"/>
              <a:gd name="connsiteY13" fmla="*/ 3514855 h 5303351"/>
              <a:gd name="connsiteX14" fmla="*/ 210176 w 11241683"/>
              <a:gd name="connsiteY14" fmla="*/ 4276854 h 5303351"/>
              <a:gd name="connsiteX15" fmla="*/ 639667 w 11241683"/>
              <a:gd name="connsiteY15" fmla="*/ 4650927 h 5303351"/>
              <a:gd name="connsiteX16" fmla="*/ 1346249 w 11241683"/>
              <a:gd name="connsiteY16" fmla="*/ 4789472 h 5303351"/>
              <a:gd name="connsiteX17" fmla="*/ 2967231 w 11241683"/>
              <a:gd name="connsiteY17" fmla="*/ 4720199 h 5303351"/>
              <a:gd name="connsiteX18" fmla="*/ 4989994 w 11241683"/>
              <a:gd name="connsiteY18" fmla="*/ 4262999 h 5303351"/>
              <a:gd name="connsiteX19" fmla="*/ 7289849 w 11241683"/>
              <a:gd name="connsiteY19" fmla="*/ 3861218 h 5303351"/>
              <a:gd name="connsiteX20" fmla="*/ 8633740 w 11241683"/>
              <a:gd name="connsiteY20" fmla="*/ 3833508 h 5303351"/>
              <a:gd name="connsiteX21" fmla="*/ 9894503 w 11241683"/>
              <a:gd name="connsiteY21" fmla="*/ 4041327 h 5303351"/>
              <a:gd name="connsiteX22" fmla="*/ 10892031 w 11241683"/>
              <a:gd name="connsiteY22" fmla="*/ 4512381 h 5303351"/>
              <a:gd name="connsiteX23" fmla="*/ 11238394 w 11241683"/>
              <a:gd name="connsiteY23" fmla="*/ 4983435 h 5303351"/>
              <a:gd name="connsiteX24" fmla="*/ 10725776 w 11241683"/>
              <a:gd name="connsiteY24" fmla="*/ 5177399 h 5303351"/>
              <a:gd name="connsiteX25" fmla="*/ 9645121 w 11241683"/>
              <a:gd name="connsiteY25" fmla="*/ 5246672 h 5303351"/>
              <a:gd name="connsiteX26" fmla="*/ 7968722 w 11241683"/>
              <a:gd name="connsiteY26" fmla="*/ 5302091 h 5303351"/>
              <a:gd name="connsiteX27" fmla="*/ 5862830 w 11241683"/>
              <a:gd name="connsiteY27" fmla="*/ 5191254 h 5303351"/>
              <a:gd name="connsiteX28" fmla="*/ 722795 w 11241683"/>
              <a:gd name="connsiteY28" fmla="*/ 5094272 h 5303351"/>
              <a:gd name="connsiteX0" fmla="*/ 127049 w 11241683"/>
              <a:gd name="connsiteY0" fmla="*/ 310959 h 5299856"/>
              <a:gd name="connsiteX1" fmla="*/ 2316067 w 11241683"/>
              <a:gd name="connsiteY1" fmla="*/ 338668 h 5299856"/>
              <a:gd name="connsiteX2" fmla="*/ 6361594 w 11241683"/>
              <a:gd name="connsiteY2" fmla="*/ 130850 h 5299856"/>
              <a:gd name="connsiteX3" fmla="*/ 8522903 w 11241683"/>
              <a:gd name="connsiteY3" fmla="*/ 6159 h 5299856"/>
              <a:gd name="connsiteX4" fmla="*/ 10116176 w 11241683"/>
              <a:gd name="connsiteY4" fmla="*/ 89285 h 5299856"/>
              <a:gd name="connsiteX5" fmla="*/ 10185449 w 11241683"/>
              <a:gd name="connsiteY5" fmla="*/ 671177 h 5299856"/>
              <a:gd name="connsiteX6" fmla="*/ 9534285 w 11241683"/>
              <a:gd name="connsiteY6" fmla="*/ 865140 h 5299856"/>
              <a:gd name="connsiteX7" fmla="*/ 8051849 w 11241683"/>
              <a:gd name="connsiteY7" fmla="*/ 962122 h 5299856"/>
              <a:gd name="connsiteX8" fmla="*/ 6181485 w 11241683"/>
              <a:gd name="connsiteY8" fmla="*/ 1017540 h 5299856"/>
              <a:gd name="connsiteX9" fmla="*/ 3424431 w 11241683"/>
              <a:gd name="connsiteY9" fmla="*/ 1114522 h 5299856"/>
              <a:gd name="connsiteX10" fmla="*/ 1983559 w 11241683"/>
              <a:gd name="connsiteY10" fmla="*/ 1266922 h 5299856"/>
              <a:gd name="connsiteX11" fmla="*/ 902904 w 11241683"/>
              <a:gd name="connsiteY11" fmla="*/ 1696414 h 5299856"/>
              <a:gd name="connsiteX12" fmla="*/ 154758 w 11241683"/>
              <a:gd name="connsiteY12" fmla="*/ 2458413 h 5299856"/>
              <a:gd name="connsiteX13" fmla="*/ 2359 w 11241683"/>
              <a:gd name="connsiteY13" fmla="*/ 3511360 h 5299856"/>
              <a:gd name="connsiteX14" fmla="*/ 210176 w 11241683"/>
              <a:gd name="connsiteY14" fmla="*/ 4273359 h 5299856"/>
              <a:gd name="connsiteX15" fmla="*/ 639667 w 11241683"/>
              <a:gd name="connsiteY15" fmla="*/ 4647432 h 5299856"/>
              <a:gd name="connsiteX16" fmla="*/ 1346249 w 11241683"/>
              <a:gd name="connsiteY16" fmla="*/ 4785977 h 5299856"/>
              <a:gd name="connsiteX17" fmla="*/ 2967231 w 11241683"/>
              <a:gd name="connsiteY17" fmla="*/ 4716704 h 5299856"/>
              <a:gd name="connsiteX18" fmla="*/ 4989994 w 11241683"/>
              <a:gd name="connsiteY18" fmla="*/ 4259504 h 5299856"/>
              <a:gd name="connsiteX19" fmla="*/ 7289849 w 11241683"/>
              <a:gd name="connsiteY19" fmla="*/ 3857723 h 5299856"/>
              <a:gd name="connsiteX20" fmla="*/ 8633740 w 11241683"/>
              <a:gd name="connsiteY20" fmla="*/ 3830013 h 5299856"/>
              <a:gd name="connsiteX21" fmla="*/ 9894503 w 11241683"/>
              <a:gd name="connsiteY21" fmla="*/ 4037832 h 5299856"/>
              <a:gd name="connsiteX22" fmla="*/ 10892031 w 11241683"/>
              <a:gd name="connsiteY22" fmla="*/ 4508886 h 5299856"/>
              <a:gd name="connsiteX23" fmla="*/ 11238394 w 11241683"/>
              <a:gd name="connsiteY23" fmla="*/ 4979940 h 5299856"/>
              <a:gd name="connsiteX24" fmla="*/ 10725776 w 11241683"/>
              <a:gd name="connsiteY24" fmla="*/ 5173904 h 5299856"/>
              <a:gd name="connsiteX25" fmla="*/ 9645121 w 11241683"/>
              <a:gd name="connsiteY25" fmla="*/ 5243177 h 5299856"/>
              <a:gd name="connsiteX26" fmla="*/ 7968722 w 11241683"/>
              <a:gd name="connsiteY26" fmla="*/ 5298596 h 5299856"/>
              <a:gd name="connsiteX27" fmla="*/ 5862830 w 11241683"/>
              <a:gd name="connsiteY27" fmla="*/ 5187759 h 5299856"/>
              <a:gd name="connsiteX28" fmla="*/ 722795 w 11241683"/>
              <a:gd name="connsiteY28" fmla="*/ 5090777 h 5299856"/>
              <a:gd name="connsiteX0" fmla="*/ 127049 w 11241683"/>
              <a:gd name="connsiteY0" fmla="*/ 310959 h 5299856"/>
              <a:gd name="connsiteX1" fmla="*/ 2316067 w 11241683"/>
              <a:gd name="connsiteY1" fmla="*/ 338668 h 5299856"/>
              <a:gd name="connsiteX2" fmla="*/ 6361594 w 11241683"/>
              <a:gd name="connsiteY2" fmla="*/ 130850 h 5299856"/>
              <a:gd name="connsiteX3" fmla="*/ 8522903 w 11241683"/>
              <a:gd name="connsiteY3" fmla="*/ 6159 h 5299856"/>
              <a:gd name="connsiteX4" fmla="*/ 10116176 w 11241683"/>
              <a:gd name="connsiteY4" fmla="*/ 89285 h 5299856"/>
              <a:gd name="connsiteX5" fmla="*/ 10185449 w 11241683"/>
              <a:gd name="connsiteY5" fmla="*/ 671177 h 5299856"/>
              <a:gd name="connsiteX6" fmla="*/ 9534285 w 11241683"/>
              <a:gd name="connsiteY6" fmla="*/ 809722 h 5299856"/>
              <a:gd name="connsiteX7" fmla="*/ 8051849 w 11241683"/>
              <a:gd name="connsiteY7" fmla="*/ 962122 h 5299856"/>
              <a:gd name="connsiteX8" fmla="*/ 6181485 w 11241683"/>
              <a:gd name="connsiteY8" fmla="*/ 1017540 h 5299856"/>
              <a:gd name="connsiteX9" fmla="*/ 3424431 w 11241683"/>
              <a:gd name="connsiteY9" fmla="*/ 1114522 h 5299856"/>
              <a:gd name="connsiteX10" fmla="*/ 1983559 w 11241683"/>
              <a:gd name="connsiteY10" fmla="*/ 1266922 h 5299856"/>
              <a:gd name="connsiteX11" fmla="*/ 902904 w 11241683"/>
              <a:gd name="connsiteY11" fmla="*/ 1696414 h 5299856"/>
              <a:gd name="connsiteX12" fmla="*/ 154758 w 11241683"/>
              <a:gd name="connsiteY12" fmla="*/ 2458413 h 5299856"/>
              <a:gd name="connsiteX13" fmla="*/ 2359 w 11241683"/>
              <a:gd name="connsiteY13" fmla="*/ 3511360 h 5299856"/>
              <a:gd name="connsiteX14" fmla="*/ 210176 w 11241683"/>
              <a:gd name="connsiteY14" fmla="*/ 4273359 h 5299856"/>
              <a:gd name="connsiteX15" fmla="*/ 639667 w 11241683"/>
              <a:gd name="connsiteY15" fmla="*/ 4647432 h 5299856"/>
              <a:gd name="connsiteX16" fmla="*/ 1346249 w 11241683"/>
              <a:gd name="connsiteY16" fmla="*/ 4785977 h 5299856"/>
              <a:gd name="connsiteX17" fmla="*/ 2967231 w 11241683"/>
              <a:gd name="connsiteY17" fmla="*/ 4716704 h 5299856"/>
              <a:gd name="connsiteX18" fmla="*/ 4989994 w 11241683"/>
              <a:gd name="connsiteY18" fmla="*/ 4259504 h 5299856"/>
              <a:gd name="connsiteX19" fmla="*/ 7289849 w 11241683"/>
              <a:gd name="connsiteY19" fmla="*/ 3857723 h 5299856"/>
              <a:gd name="connsiteX20" fmla="*/ 8633740 w 11241683"/>
              <a:gd name="connsiteY20" fmla="*/ 3830013 h 5299856"/>
              <a:gd name="connsiteX21" fmla="*/ 9894503 w 11241683"/>
              <a:gd name="connsiteY21" fmla="*/ 4037832 h 5299856"/>
              <a:gd name="connsiteX22" fmla="*/ 10892031 w 11241683"/>
              <a:gd name="connsiteY22" fmla="*/ 4508886 h 5299856"/>
              <a:gd name="connsiteX23" fmla="*/ 11238394 w 11241683"/>
              <a:gd name="connsiteY23" fmla="*/ 4979940 h 5299856"/>
              <a:gd name="connsiteX24" fmla="*/ 10725776 w 11241683"/>
              <a:gd name="connsiteY24" fmla="*/ 5173904 h 5299856"/>
              <a:gd name="connsiteX25" fmla="*/ 9645121 w 11241683"/>
              <a:gd name="connsiteY25" fmla="*/ 5243177 h 5299856"/>
              <a:gd name="connsiteX26" fmla="*/ 7968722 w 11241683"/>
              <a:gd name="connsiteY26" fmla="*/ 5298596 h 5299856"/>
              <a:gd name="connsiteX27" fmla="*/ 5862830 w 11241683"/>
              <a:gd name="connsiteY27" fmla="*/ 5187759 h 5299856"/>
              <a:gd name="connsiteX28" fmla="*/ 722795 w 11241683"/>
              <a:gd name="connsiteY28" fmla="*/ 5090777 h 5299856"/>
              <a:gd name="connsiteX0" fmla="*/ 127049 w 11241683"/>
              <a:gd name="connsiteY0" fmla="*/ 308378 h 5297275"/>
              <a:gd name="connsiteX1" fmla="*/ 2316067 w 11241683"/>
              <a:gd name="connsiteY1" fmla="*/ 336087 h 5297275"/>
              <a:gd name="connsiteX2" fmla="*/ 6361594 w 11241683"/>
              <a:gd name="connsiteY2" fmla="*/ 128269 h 5297275"/>
              <a:gd name="connsiteX3" fmla="*/ 8522903 w 11241683"/>
              <a:gd name="connsiteY3" fmla="*/ 3578 h 5297275"/>
              <a:gd name="connsiteX4" fmla="*/ 10116176 w 11241683"/>
              <a:gd name="connsiteY4" fmla="*/ 86704 h 5297275"/>
              <a:gd name="connsiteX5" fmla="*/ 10102322 w 11241683"/>
              <a:gd name="connsiteY5" fmla="*/ 585468 h 5297275"/>
              <a:gd name="connsiteX6" fmla="*/ 9534285 w 11241683"/>
              <a:gd name="connsiteY6" fmla="*/ 807141 h 5297275"/>
              <a:gd name="connsiteX7" fmla="*/ 8051849 w 11241683"/>
              <a:gd name="connsiteY7" fmla="*/ 959541 h 5297275"/>
              <a:gd name="connsiteX8" fmla="*/ 6181485 w 11241683"/>
              <a:gd name="connsiteY8" fmla="*/ 1014959 h 5297275"/>
              <a:gd name="connsiteX9" fmla="*/ 3424431 w 11241683"/>
              <a:gd name="connsiteY9" fmla="*/ 1111941 h 5297275"/>
              <a:gd name="connsiteX10" fmla="*/ 1983559 w 11241683"/>
              <a:gd name="connsiteY10" fmla="*/ 1264341 h 5297275"/>
              <a:gd name="connsiteX11" fmla="*/ 902904 w 11241683"/>
              <a:gd name="connsiteY11" fmla="*/ 1693833 h 5297275"/>
              <a:gd name="connsiteX12" fmla="*/ 154758 w 11241683"/>
              <a:gd name="connsiteY12" fmla="*/ 2455832 h 5297275"/>
              <a:gd name="connsiteX13" fmla="*/ 2359 w 11241683"/>
              <a:gd name="connsiteY13" fmla="*/ 3508779 h 5297275"/>
              <a:gd name="connsiteX14" fmla="*/ 210176 w 11241683"/>
              <a:gd name="connsiteY14" fmla="*/ 4270778 h 5297275"/>
              <a:gd name="connsiteX15" fmla="*/ 639667 w 11241683"/>
              <a:gd name="connsiteY15" fmla="*/ 4644851 h 5297275"/>
              <a:gd name="connsiteX16" fmla="*/ 1346249 w 11241683"/>
              <a:gd name="connsiteY16" fmla="*/ 4783396 h 5297275"/>
              <a:gd name="connsiteX17" fmla="*/ 2967231 w 11241683"/>
              <a:gd name="connsiteY17" fmla="*/ 4714123 h 5297275"/>
              <a:gd name="connsiteX18" fmla="*/ 4989994 w 11241683"/>
              <a:gd name="connsiteY18" fmla="*/ 4256923 h 5297275"/>
              <a:gd name="connsiteX19" fmla="*/ 7289849 w 11241683"/>
              <a:gd name="connsiteY19" fmla="*/ 3855142 h 5297275"/>
              <a:gd name="connsiteX20" fmla="*/ 8633740 w 11241683"/>
              <a:gd name="connsiteY20" fmla="*/ 3827432 h 5297275"/>
              <a:gd name="connsiteX21" fmla="*/ 9894503 w 11241683"/>
              <a:gd name="connsiteY21" fmla="*/ 4035251 h 5297275"/>
              <a:gd name="connsiteX22" fmla="*/ 10892031 w 11241683"/>
              <a:gd name="connsiteY22" fmla="*/ 4506305 h 5297275"/>
              <a:gd name="connsiteX23" fmla="*/ 11238394 w 11241683"/>
              <a:gd name="connsiteY23" fmla="*/ 4977359 h 5297275"/>
              <a:gd name="connsiteX24" fmla="*/ 10725776 w 11241683"/>
              <a:gd name="connsiteY24" fmla="*/ 5171323 h 5297275"/>
              <a:gd name="connsiteX25" fmla="*/ 9645121 w 11241683"/>
              <a:gd name="connsiteY25" fmla="*/ 5240596 h 5297275"/>
              <a:gd name="connsiteX26" fmla="*/ 7968722 w 11241683"/>
              <a:gd name="connsiteY26" fmla="*/ 5296015 h 5297275"/>
              <a:gd name="connsiteX27" fmla="*/ 5862830 w 11241683"/>
              <a:gd name="connsiteY27" fmla="*/ 5185178 h 5297275"/>
              <a:gd name="connsiteX28" fmla="*/ 722795 w 11241683"/>
              <a:gd name="connsiteY28" fmla="*/ 5088196 h 5297275"/>
              <a:gd name="connsiteX0" fmla="*/ 127049 w 11241683"/>
              <a:gd name="connsiteY0" fmla="*/ 308378 h 5240596"/>
              <a:gd name="connsiteX1" fmla="*/ 2316067 w 11241683"/>
              <a:gd name="connsiteY1" fmla="*/ 336087 h 5240596"/>
              <a:gd name="connsiteX2" fmla="*/ 6361594 w 11241683"/>
              <a:gd name="connsiteY2" fmla="*/ 128269 h 5240596"/>
              <a:gd name="connsiteX3" fmla="*/ 8522903 w 11241683"/>
              <a:gd name="connsiteY3" fmla="*/ 3578 h 5240596"/>
              <a:gd name="connsiteX4" fmla="*/ 10116176 w 11241683"/>
              <a:gd name="connsiteY4" fmla="*/ 86704 h 5240596"/>
              <a:gd name="connsiteX5" fmla="*/ 10102322 w 11241683"/>
              <a:gd name="connsiteY5" fmla="*/ 585468 h 5240596"/>
              <a:gd name="connsiteX6" fmla="*/ 9534285 w 11241683"/>
              <a:gd name="connsiteY6" fmla="*/ 807141 h 5240596"/>
              <a:gd name="connsiteX7" fmla="*/ 8051849 w 11241683"/>
              <a:gd name="connsiteY7" fmla="*/ 959541 h 5240596"/>
              <a:gd name="connsiteX8" fmla="*/ 6181485 w 11241683"/>
              <a:gd name="connsiteY8" fmla="*/ 1014959 h 5240596"/>
              <a:gd name="connsiteX9" fmla="*/ 3424431 w 11241683"/>
              <a:gd name="connsiteY9" fmla="*/ 1111941 h 5240596"/>
              <a:gd name="connsiteX10" fmla="*/ 1983559 w 11241683"/>
              <a:gd name="connsiteY10" fmla="*/ 1264341 h 5240596"/>
              <a:gd name="connsiteX11" fmla="*/ 902904 w 11241683"/>
              <a:gd name="connsiteY11" fmla="*/ 1693833 h 5240596"/>
              <a:gd name="connsiteX12" fmla="*/ 154758 w 11241683"/>
              <a:gd name="connsiteY12" fmla="*/ 2455832 h 5240596"/>
              <a:gd name="connsiteX13" fmla="*/ 2359 w 11241683"/>
              <a:gd name="connsiteY13" fmla="*/ 3508779 h 5240596"/>
              <a:gd name="connsiteX14" fmla="*/ 210176 w 11241683"/>
              <a:gd name="connsiteY14" fmla="*/ 4270778 h 5240596"/>
              <a:gd name="connsiteX15" fmla="*/ 639667 w 11241683"/>
              <a:gd name="connsiteY15" fmla="*/ 4644851 h 5240596"/>
              <a:gd name="connsiteX16" fmla="*/ 1346249 w 11241683"/>
              <a:gd name="connsiteY16" fmla="*/ 4783396 h 5240596"/>
              <a:gd name="connsiteX17" fmla="*/ 2967231 w 11241683"/>
              <a:gd name="connsiteY17" fmla="*/ 4714123 h 5240596"/>
              <a:gd name="connsiteX18" fmla="*/ 4989994 w 11241683"/>
              <a:gd name="connsiteY18" fmla="*/ 4256923 h 5240596"/>
              <a:gd name="connsiteX19" fmla="*/ 7289849 w 11241683"/>
              <a:gd name="connsiteY19" fmla="*/ 3855142 h 5240596"/>
              <a:gd name="connsiteX20" fmla="*/ 8633740 w 11241683"/>
              <a:gd name="connsiteY20" fmla="*/ 3827432 h 5240596"/>
              <a:gd name="connsiteX21" fmla="*/ 9894503 w 11241683"/>
              <a:gd name="connsiteY21" fmla="*/ 4035251 h 5240596"/>
              <a:gd name="connsiteX22" fmla="*/ 10892031 w 11241683"/>
              <a:gd name="connsiteY22" fmla="*/ 4506305 h 5240596"/>
              <a:gd name="connsiteX23" fmla="*/ 11238394 w 11241683"/>
              <a:gd name="connsiteY23" fmla="*/ 4977359 h 5240596"/>
              <a:gd name="connsiteX24" fmla="*/ 10725776 w 11241683"/>
              <a:gd name="connsiteY24" fmla="*/ 5171323 h 5240596"/>
              <a:gd name="connsiteX25" fmla="*/ 9645121 w 11241683"/>
              <a:gd name="connsiteY25" fmla="*/ 5240596 h 5240596"/>
              <a:gd name="connsiteX26" fmla="*/ 8051849 w 11241683"/>
              <a:gd name="connsiteY26" fmla="*/ 5171324 h 5240596"/>
              <a:gd name="connsiteX27" fmla="*/ 5862830 w 11241683"/>
              <a:gd name="connsiteY27" fmla="*/ 5185178 h 5240596"/>
              <a:gd name="connsiteX28" fmla="*/ 722795 w 11241683"/>
              <a:gd name="connsiteY28" fmla="*/ 5088196 h 5240596"/>
              <a:gd name="connsiteX0" fmla="*/ 127049 w 11241683"/>
              <a:gd name="connsiteY0" fmla="*/ 308378 h 5197331"/>
              <a:gd name="connsiteX1" fmla="*/ 2316067 w 11241683"/>
              <a:gd name="connsiteY1" fmla="*/ 336087 h 5197331"/>
              <a:gd name="connsiteX2" fmla="*/ 6361594 w 11241683"/>
              <a:gd name="connsiteY2" fmla="*/ 128269 h 5197331"/>
              <a:gd name="connsiteX3" fmla="*/ 8522903 w 11241683"/>
              <a:gd name="connsiteY3" fmla="*/ 3578 h 5197331"/>
              <a:gd name="connsiteX4" fmla="*/ 10116176 w 11241683"/>
              <a:gd name="connsiteY4" fmla="*/ 86704 h 5197331"/>
              <a:gd name="connsiteX5" fmla="*/ 10102322 w 11241683"/>
              <a:gd name="connsiteY5" fmla="*/ 585468 h 5197331"/>
              <a:gd name="connsiteX6" fmla="*/ 9534285 w 11241683"/>
              <a:gd name="connsiteY6" fmla="*/ 807141 h 5197331"/>
              <a:gd name="connsiteX7" fmla="*/ 8051849 w 11241683"/>
              <a:gd name="connsiteY7" fmla="*/ 959541 h 5197331"/>
              <a:gd name="connsiteX8" fmla="*/ 6181485 w 11241683"/>
              <a:gd name="connsiteY8" fmla="*/ 1014959 h 5197331"/>
              <a:gd name="connsiteX9" fmla="*/ 3424431 w 11241683"/>
              <a:gd name="connsiteY9" fmla="*/ 1111941 h 5197331"/>
              <a:gd name="connsiteX10" fmla="*/ 1983559 w 11241683"/>
              <a:gd name="connsiteY10" fmla="*/ 1264341 h 5197331"/>
              <a:gd name="connsiteX11" fmla="*/ 902904 w 11241683"/>
              <a:gd name="connsiteY11" fmla="*/ 1693833 h 5197331"/>
              <a:gd name="connsiteX12" fmla="*/ 154758 w 11241683"/>
              <a:gd name="connsiteY12" fmla="*/ 2455832 h 5197331"/>
              <a:gd name="connsiteX13" fmla="*/ 2359 w 11241683"/>
              <a:gd name="connsiteY13" fmla="*/ 3508779 h 5197331"/>
              <a:gd name="connsiteX14" fmla="*/ 210176 w 11241683"/>
              <a:gd name="connsiteY14" fmla="*/ 4270778 h 5197331"/>
              <a:gd name="connsiteX15" fmla="*/ 639667 w 11241683"/>
              <a:gd name="connsiteY15" fmla="*/ 4644851 h 5197331"/>
              <a:gd name="connsiteX16" fmla="*/ 1346249 w 11241683"/>
              <a:gd name="connsiteY16" fmla="*/ 4783396 h 5197331"/>
              <a:gd name="connsiteX17" fmla="*/ 2967231 w 11241683"/>
              <a:gd name="connsiteY17" fmla="*/ 4714123 h 5197331"/>
              <a:gd name="connsiteX18" fmla="*/ 4989994 w 11241683"/>
              <a:gd name="connsiteY18" fmla="*/ 4256923 h 5197331"/>
              <a:gd name="connsiteX19" fmla="*/ 7289849 w 11241683"/>
              <a:gd name="connsiteY19" fmla="*/ 3855142 h 5197331"/>
              <a:gd name="connsiteX20" fmla="*/ 8633740 w 11241683"/>
              <a:gd name="connsiteY20" fmla="*/ 3827432 h 5197331"/>
              <a:gd name="connsiteX21" fmla="*/ 9894503 w 11241683"/>
              <a:gd name="connsiteY21" fmla="*/ 4035251 h 5197331"/>
              <a:gd name="connsiteX22" fmla="*/ 10892031 w 11241683"/>
              <a:gd name="connsiteY22" fmla="*/ 4506305 h 5197331"/>
              <a:gd name="connsiteX23" fmla="*/ 11238394 w 11241683"/>
              <a:gd name="connsiteY23" fmla="*/ 4977359 h 5197331"/>
              <a:gd name="connsiteX24" fmla="*/ 10725776 w 11241683"/>
              <a:gd name="connsiteY24" fmla="*/ 5171323 h 5197331"/>
              <a:gd name="connsiteX25" fmla="*/ 9645121 w 11241683"/>
              <a:gd name="connsiteY25" fmla="*/ 5115905 h 5197331"/>
              <a:gd name="connsiteX26" fmla="*/ 8051849 w 11241683"/>
              <a:gd name="connsiteY26" fmla="*/ 5171324 h 5197331"/>
              <a:gd name="connsiteX27" fmla="*/ 5862830 w 11241683"/>
              <a:gd name="connsiteY27" fmla="*/ 5185178 h 5197331"/>
              <a:gd name="connsiteX28" fmla="*/ 722795 w 11241683"/>
              <a:gd name="connsiteY28" fmla="*/ 5088196 h 5197331"/>
              <a:gd name="connsiteX0" fmla="*/ 127049 w 11241683"/>
              <a:gd name="connsiteY0" fmla="*/ 308378 h 5197331"/>
              <a:gd name="connsiteX1" fmla="*/ 2316067 w 11241683"/>
              <a:gd name="connsiteY1" fmla="*/ 336087 h 5197331"/>
              <a:gd name="connsiteX2" fmla="*/ 6361594 w 11241683"/>
              <a:gd name="connsiteY2" fmla="*/ 128269 h 5197331"/>
              <a:gd name="connsiteX3" fmla="*/ 8522903 w 11241683"/>
              <a:gd name="connsiteY3" fmla="*/ 3578 h 5197331"/>
              <a:gd name="connsiteX4" fmla="*/ 10116176 w 11241683"/>
              <a:gd name="connsiteY4" fmla="*/ 86704 h 5197331"/>
              <a:gd name="connsiteX5" fmla="*/ 10102322 w 11241683"/>
              <a:gd name="connsiteY5" fmla="*/ 585468 h 5197331"/>
              <a:gd name="connsiteX6" fmla="*/ 9534285 w 11241683"/>
              <a:gd name="connsiteY6" fmla="*/ 807141 h 5197331"/>
              <a:gd name="connsiteX7" fmla="*/ 8051849 w 11241683"/>
              <a:gd name="connsiteY7" fmla="*/ 959541 h 5197331"/>
              <a:gd name="connsiteX8" fmla="*/ 6181485 w 11241683"/>
              <a:gd name="connsiteY8" fmla="*/ 1014959 h 5197331"/>
              <a:gd name="connsiteX9" fmla="*/ 3424431 w 11241683"/>
              <a:gd name="connsiteY9" fmla="*/ 1111941 h 5197331"/>
              <a:gd name="connsiteX10" fmla="*/ 1983559 w 11241683"/>
              <a:gd name="connsiteY10" fmla="*/ 1264341 h 5197331"/>
              <a:gd name="connsiteX11" fmla="*/ 902904 w 11241683"/>
              <a:gd name="connsiteY11" fmla="*/ 1693833 h 5197331"/>
              <a:gd name="connsiteX12" fmla="*/ 154758 w 11241683"/>
              <a:gd name="connsiteY12" fmla="*/ 2455832 h 5197331"/>
              <a:gd name="connsiteX13" fmla="*/ 2359 w 11241683"/>
              <a:gd name="connsiteY13" fmla="*/ 3508779 h 5197331"/>
              <a:gd name="connsiteX14" fmla="*/ 210176 w 11241683"/>
              <a:gd name="connsiteY14" fmla="*/ 4270778 h 5197331"/>
              <a:gd name="connsiteX15" fmla="*/ 639667 w 11241683"/>
              <a:gd name="connsiteY15" fmla="*/ 4644851 h 5197331"/>
              <a:gd name="connsiteX16" fmla="*/ 1346249 w 11241683"/>
              <a:gd name="connsiteY16" fmla="*/ 4783396 h 5197331"/>
              <a:gd name="connsiteX17" fmla="*/ 2967231 w 11241683"/>
              <a:gd name="connsiteY17" fmla="*/ 4714123 h 5197331"/>
              <a:gd name="connsiteX18" fmla="*/ 4989994 w 11241683"/>
              <a:gd name="connsiteY18" fmla="*/ 4256923 h 5197331"/>
              <a:gd name="connsiteX19" fmla="*/ 7289849 w 11241683"/>
              <a:gd name="connsiteY19" fmla="*/ 3855142 h 5197331"/>
              <a:gd name="connsiteX20" fmla="*/ 8633740 w 11241683"/>
              <a:gd name="connsiteY20" fmla="*/ 3827432 h 5197331"/>
              <a:gd name="connsiteX21" fmla="*/ 9894503 w 11241683"/>
              <a:gd name="connsiteY21" fmla="*/ 4035251 h 5197331"/>
              <a:gd name="connsiteX22" fmla="*/ 10892031 w 11241683"/>
              <a:gd name="connsiteY22" fmla="*/ 4506305 h 5197331"/>
              <a:gd name="connsiteX23" fmla="*/ 11238394 w 11241683"/>
              <a:gd name="connsiteY23" fmla="*/ 4977359 h 5197331"/>
              <a:gd name="connsiteX24" fmla="*/ 10725776 w 11241683"/>
              <a:gd name="connsiteY24" fmla="*/ 5102050 h 5197331"/>
              <a:gd name="connsiteX25" fmla="*/ 9645121 w 11241683"/>
              <a:gd name="connsiteY25" fmla="*/ 5115905 h 5197331"/>
              <a:gd name="connsiteX26" fmla="*/ 8051849 w 11241683"/>
              <a:gd name="connsiteY26" fmla="*/ 5171324 h 5197331"/>
              <a:gd name="connsiteX27" fmla="*/ 5862830 w 11241683"/>
              <a:gd name="connsiteY27" fmla="*/ 5185178 h 5197331"/>
              <a:gd name="connsiteX28" fmla="*/ 722795 w 11241683"/>
              <a:gd name="connsiteY28" fmla="*/ 5088196 h 5197331"/>
              <a:gd name="connsiteX0" fmla="*/ 127049 w 11241136"/>
              <a:gd name="connsiteY0" fmla="*/ 308378 h 5197331"/>
              <a:gd name="connsiteX1" fmla="*/ 2316067 w 11241136"/>
              <a:gd name="connsiteY1" fmla="*/ 336087 h 5197331"/>
              <a:gd name="connsiteX2" fmla="*/ 6361594 w 11241136"/>
              <a:gd name="connsiteY2" fmla="*/ 128269 h 5197331"/>
              <a:gd name="connsiteX3" fmla="*/ 8522903 w 11241136"/>
              <a:gd name="connsiteY3" fmla="*/ 3578 h 5197331"/>
              <a:gd name="connsiteX4" fmla="*/ 10116176 w 11241136"/>
              <a:gd name="connsiteY4" fmla="*/ 86704 h 5197331"/>
              <a:gd name="connsiteX5" fmla="*/ 10102322 w 11241136"/>
              <a:gd name="connsiteY5" fmla="*/ 585468 h 5197331"/>
              <a:gd name="connsiteX6" fmla="*/ 9534285 w 11241136"/>
              <a:gd name="connsiteY6" fmla="*/ 807141 h 5197331"/>
              <a:gd name="connsiteX7" fmla="*/ 8051849 w 11241136"/>
              <a:gd name="connsiteY7" fmla="*/ 959541 h 5197331"/>
              <a:gd name="connsiteX8" fmla="*/ 6181485 w 11241136"/>
              <a:gd name="connsiteY8" fmla="*/ 1014959 h 5197331"/>
              <a:gd name="connsiteX9" fmla="*/ 3424431 w 11241136"/>
              <a:gd name="connsiteY9" fmla="*/ 1111941 h 5197331"/>
              <a:gd name="connsiteX10" fmla="*/ 1983559 w 11241136"/>
              <a:gd name="connsiteY10" fmla="*/ 1264341 h 5197331"/>
              <a:gd name="connsiteX11" fmla="*/ 902904 w 11241136"/>
              <a:gd name="connsiteY11" fmla="*/ 1693833 h 5197331"/>
              <a:gd name="connsiteX12" fmla="*/ 154758 w 11241136"/>
              <a:gd name="connsiteY12" fmla="*/ 2455832 h 5197331"/>
              <a:gd name="connsiteX13" fmla="*/ 2359 w 11241136"/>
              <a:gd name="connsiteY13" fmla="*/ 3508779 h 5197331"/>
              <a:gd name="connsiteX14" fmla="*/ 210176 w 11241136"/>
              <a:gd name="connsiteY14" fmla="*/ 4270778 h 5197331"/>
              <a:gd name="connsiteX15" fmla="*/ 639667 w 11241136"/>
              <a:gd name="connsiteY15" fmla="*/ 4644851 h 5197331"/>
              <a:gd name="connsiteX16" fmla="*/ 1346249 w 11241136"/>
              <a:gd name="connsiteY16" fmla="*/ 4783396 h 5197331"/>
              <a:gd name="connsiteX17" fmla="*/ 2967231 w 11241136"/>
              <a:gd name="connsiteY17" fmla="*/ 4714123 h 5197331"/>
              <a:gd name="connsiteX18" fmla="*/ 4989994 w 11241136"/>
              <a:gd name="connsiteY18" fmla="*/ 4256923 h 5197331"/>
              <a:gd name="connsiteX19" fmla="*/ 7289849 w 11241136"/>
              <a:gd name="connsiteY19" fmla="*/ 3855142 h 5197331"/>
              <a:gd name="connsiteX20" fmla="*/ 8633740 w 11241136"/>
              <a:gd name="connsiteY20" fmla="*/ 3827432 h 5197331"/>
              <a:gd name="connsiteX21" fmla="*/ 10116176 w 11241136"/>
              <a:gd name="connsiteY21" fmla="*/ 3952124 h 5197331"/>
              <a:gd name="connsiteX22" fmla="*/ 10892031 w 11241136"/>
              <a:gd name="connsiteY22" fmla="*/ 4506305 h 5197331"/>
              <a:gd name="connsiteX23" fmla="*/ 11238394 w 11241136"/>
              <a:gd name="connsiteY23" fmla="*/ 4977359 h 5197331"/>
              <a:gd name="connsiteX24" fmla="*/ 10725776 w 11241136"/>
              <a:gd name="connsiteY24" fmla="*/ 5102050 h 5197331"/>
              <a:gd name="connsiteX25" fmla="*/ 9645121 w 11241136"/>
              <a:gd name="connsiteY25" fmla="*/ 5115905 h 5197331"/>
              <a:gd name="connsiteX26" fmla="*/ 8051849 w 11241136"/>
              <a:gd name="connsiteY26" fmla="*/ 5171324 h 5197331"/>
              <a:gd name="connsiteX27" fmla="*/ 5862830 w 11241136"/>
              <a:gd name="connsiteY27" fmla="*/ 5185178 h 5197331"/>
              <a:gd name="connsiteX28" fmla="*/ 722795 w 11241136"/>
              <a:gd name="connsiteY28" fmla="*/ 5088196 h 5197331"/>
              <a:gd name="connsiteX0" fmla="*/ 127049 w 11276700"/>
              <a:gd name="connsiteY0" fmla="*/ 308378 h 5197331"/>
              <a:gd name="connsiteX1" fmla="*/ 2316067 w 11276700"/>
              <a:gd name="connsiteY1" fmla="*/ 336087 h 5197331"/>
              <a:gd name="connsiteX2" fmla="*/ 6361594 w 11276700"/>
              <a:gd name="connsiteY2" fmla="*/ 128269 h 5197331"/>
              <a:gd name="connsiteX3" fmla="*/ 8522903 w 11276700"/>
              <a:gd name="connsiteY3" fmla="*/ 3578 h 5197331"/>
              <a:gd name="connsiteX4" fmla="*/ 10116176 w 11276700"/>
              <a:gd name="connsiteY4" fmla="*/ 86704 h 5197331"/>
              <a:gd name="connsiteX5" fmla="*/ 10102322 w 11276700"/>
              <a:gd name="connsiteY5" fmla="*/ 585468 h 5197331"/>
              <a:gd name="connsiteX6" fmla="*/ 9534285 w 11276700"/>
              <a:gd name="connsiteY6" fmla="*/ 807141 h 5197331"/>
              <a:gd name="connsiteX7" fmla="*/ 8051849 w 11276700"/>
              <a:gd name="connsiteY7" fmla="*/ 959541 h 5197331"/>
              <a:gd name="connsiteX8" fmla="*/ 6181485 w 11276700"/>
              <a:gd name="connsiteY8" fmla="*/ 1014959 h 5197331"/>
              <a:gd name="connsiteX9" fmla="*/ 3424431 w 11276700"/>
              <a:gd name="connsiteY9" fmla="*/ 1111941 h 5197331"/>
              <a:gd name="connsiteX10" fmla="*/ 1983559 w 11276700"/>
              <a:gd name="connsiteY10" fmla="*/ 1264341 h 5197331"/>
              <a:gd name="connsiteX11" fmla="*/ 902904 w 11276700"/>
              <a:gd name="connsiteY11" fmla="*/ 1693833 h 5197331"/>
              <a:gd name="connsiteX12" fmla="*/ 154758 w 11276700"/>
              <a:gd name="connsiteY12" fmla="*/ 2455832 h 5197331"/>
              <a:gd name="connsiteX13" fmla="*/ 2359 w 11276700"/>
              <a:gd name="connsiteY13" fmla="*/ 3508779 h 5197331"/>
              <a:gd name="connsiteX14" fmla="*/ 210176 w 11276700"/>
              <a:gd name="connsiteY14" fmla="*/ 4270778 h 5197331"/>
              <a:gd name="connsiteX15" fmla="*/ 639667 w 11276700"/>
              <a:gd name="connsiteY15" fmla="*/ 4644851 h 5197331"/>
              <a:gd name="connsiteX16" fmla="*/ 1346249 w 11276700"/>
              <a:gd name="connsiteY16" fmla="*/ 4783396 h 5197331"/>
              <a:gd name="connsiteX17" fmla="*/ 2967231 w 11276700"/>
              <a:gd name="connsiteY17" fmla="*/ 4714123 h 5197331"/>
              <a:gd name="connsiteX18" fmla="*/ 4989994 w 11276700"/>
              <a:gd name="connsiteY18" fmla="*/ 4256923 h 5197331"/>
              <a:gd name="connsiteX19" fmla="*/ 7289849 w 11276700"/>
              <a:gd name="connsiteY19" fmla="*/ 3855142 h 5197331"/>
              <a:gd name="connsiteX20" fmla="*/ 8633740 w 11276700"/>
              <a:gd name="connsiteY20" fmla="*/ 3827432 h 5197331"/>
              <a:gd name="connsiteX21" fmla="*/ 10116176 w 11276700"/>
              <a:gd name="connsiteY21" fmla="*/ 3952124 h 5197331"/>
              <a:gd name="connsiteX22" fmla="*/ 11113703 w 11276700"/>
              <a:gd name="connsiteY22" fmla="*/ 4423177 h 5197331"/>
              <a:gd name="connsiteX23" fmla="*/ 11238394 w 11276700"/>
              <a:gd name="connsiteY23" fmla="*/ 4977359 h 5197331"/>
              <a:gd name="connsiteX24" fmla="*/ 10725776 w 11276700"/>
              <a:gd name="connsiteY24" fmla="*/ 5102050 h 5197331"/>
              <a:gd name="connsiteX25" fmla="*/ 9645121 w 11276700"/>
              <a:gd name="connsiteY25" fmla="*/ 5115905 h 5197331"/>
              <a:gd name="connsiteX26" fmla="*/ 8051849 w 11276700"/>
              <a:gd name="connsiteY26" fmla="*/ 5171324 h 5197331"/>
              <a:gd name="connsiteX27" fmla="*/ 5862830 w 11276700"/>
              <a:gd name="connsiteY27" fmla="*/ 5185178 h 5197331"/>
              <a:gd name="connsiteX28" fmla="*/ 722795 w 11276700"/>
              <a:gd name="connsiteY28" fmla="*/ 5088196 h 5197331"/>
              <a:gd name="connsiteX0" fmla="*/ 127049 w 11407511"/>
              <a:gd name="connsiteY0" fmla="*/ 308378 h 5197331"/>
              <a:gd name="connsiteX1" fmla="*/ 2316067 w 11407511"/>
              <a:gd name="connsiteY1" fmla="*/ 336087 h 5197331"/>
              <a:gd name="connsiteX2" fmla="*/ 6361594 w 11407511"/>
              <a:gd name="connsiteY2" fmla="*/ 128269 h 5197331"/>
              <a:gd name="connsiteX3" fmla="*/ 8522903 w 11407511"/>
              <a:gd name="connsiteY3" fmla="*/ 3578 h 5197331"/>
              <a:gd name="connsiteX4" fmla="*/ 10116176 w 11407511"/>
              <a:gd name="connsiteY4" fmla="*/ 86704 h 5197331"/>
              <a:gd name="connsiteX5" fmla="*/ 10102322 w 11407511"/>
              <a:gd name="connsiteY5" fmla="*/ 585468 h 5197331"/>
              <a:gd name="connsiteX6" fmla="*/ 9534285 w 11407511"/>
              <a:gd name="connsiteY6" fmla="*/ 807141 h 5197331"/>
              <a:gd name="connsiteX7" fmla="*/ 8051849 w 11407511"/>
              <a:gd name="connsiteY7" fmla="*/ 959541 h 5197331"/>
              <a:gd name="connsiteX8" fmla="*/ 6181485 w 11407511"/>
              <a:gd name="connsiteY8" fmla="*/ 1014959 h 5197331"/>
              <a:gd name="connsiteX9" fmla="*/ 3424431 w 11407511"/>
              <a:gd name="connsiteY9" fmla="*/ 1111941 h 5197331"/>
              <a:gd name="connsiteX10" fmla="*/ 1983559 w 11407511"/>
              <a:gd name="connsiteY10" fmla="*/ 1264341 h 5197331"/>
              <a:gd name="connsiteX11" fmla="*/ 902904 w 11407511"/>
              <a:gd name="connsiteY11" fmla="*/ 1693833 h 5197331"/>
              <a:gd name="connsiteX12" fmla="*/ 154758 w 11407511"/>
              <a:gd name="connsiteY12" fmla="*/ 2455832 h 5197331"/>
              <a:gd name="connsiteX13" fmla="*/ 2359 w 11407511"/>
              <a:gd name="connsiteY13" fmla="*/ 3508779 h 5197331"/>
              <a:gd name="connsiteX14" fmla="*/ 210176 w 11407511"/>
              <a:gd name="connsiteY14" fmla="*/ 4270778 h 5197331"/>
              <a:gd name="connsiteX15" fmla="*/ 639667 w 11407511"/>
              <a:gd name="connsiteY15" fmla="*/ 4644851 h 5197331"/>
              <a:gd name="connsiteX16" fmla="*/ 1346249 w 11407511"/>
              <a:gd name="connsiteY16" fmla="*/ 4783396 h 5197331"/>
              <a:gd name="connsiteX17" fmla="*/ 2967231 w 11407511"/>
              <a:gd name="connsiteY17" fmla="*/ 4714123 h 5197331"/>
              <a:gd name="connsiteX18" fmla="*/ 4989994 w 11407511"/>
              <a:gd name="connsiteY18" fmla="*/ 4256923 h 5197331"/>
              <a:gd name="connsiteX19" fmla="*/ 7289849 w 11407511"/>
              <a:gd name="connsiteY19" fmla="*/ 3855142 h 5197331"/>
              <a:gd name="connsiteX20" fmla="*/ 8633740 w 11407511"/>
              <a:gd name="connsiteY20" fmla="*/ 3827432 h 5197331"/>
              <a:gd name="connsiteX21" fmla="*/ 10116176 w 11407511"/>
              <a:gd name="connsiteY21" fmla="*/ 3952124 h 5197331"/>
              <a:gd name="connsiteX22" fmla="*/ 11113703 w 11407511"/>
              <a:gd name="connsiteY22" fmla="*/ 4423177 h 5197331"/>
              <a:gd name="connsiteX23" fmla="*/ 11390794 w 11407511"/>
              <a:gd name="connsiteY23" fmla="*/ 4935796 h 5197331"/>
              <a:gd name="connsiteX24" fmla="*/ 10725776 w 11407511"/>
              <a:gd name="connsiteY24" fmla="*/ 5102050 h 5197331"/>
              <a:gd name="connsiteX25" fmla="*/ 9645121 w 11407511"/>
              <a:gd name="connsiteY25" fmla="*/ 5115905 h 5197331"/>
              <a:gd name="connsiteX26" fmla="*/ 8051849 w 11407511"/>
              <a:gd name="connsiteY26" fmla="*/ 5171324 h 5197331"/>
              <a:gd name="connsiteX27" fmla="*/ 5862830 w 11407511"/>
              <a:gd name="connsiteY27" fmla="*/ 5185178 h 5197331"/>
              <a:gd name="connsiteX28" fmla="*/ 722795 w 11407511"/>
              <a:gd name="connsiteY28" fmla="*/ 5088196 h 519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07511" h="5197331">
                <a:moveTo>
                  <a:pt x="127049" y="308378"/>
                </a:moveTo>
                <a:cubicBezTo>
                  <a:pt x="702012" y="337241"/>
                  <a:pt x="1276976" y="366105"/>
                  <a:pt x="2316067" y="336087"/>
                </a:cubicBezTo>
                <a:cubicBezTo>
                  <a:pt x="3355158" y="306069"/>
                  <a:pt x="6361594" y="128269"/>
                  <a:pt x="6361594" y="128269"/>
                </a:cubicBezTo>
                <a:cubicBezTo>
                  <a:pt x="7396067" y="72851"/>
                  <a:pt x="7897139" y="10506"/>
                  <a:pt x="8522903" y="3578"/>
                </a:cubicBezTo>
                <a:cubicBezTo>
                  <a:pt x="9148667" y="-3350"/>
                  <a:pt x="9852939" y="-10278"/>
                  <a:pt x="10116176" y="86704"/>
                </a:cubicBezTo>
                <a:cubicBezTo>
                  <a:pt x="10379413" y="183686"/>
                  <a:pt x="10199304" y="465395"/>
                  <a:pt x="10102322" y="585468"/>
                </a:cubicBezTo>
                <a:cubicBezTo>
                  <a:pt x="10005340" y="705541"/>
                  <a:pt x="9876030" y="744796"/>
                  <a:pt x="9534285" y="807141"/>
                </a:cubicBezTo>
                <a:cubicBezTo>
                  <a:pt x="9192540" y="869486"/>
                  <a:pt x="8610649" y="924905"/>
                  <a:pt x="8051849" y="959541"/>
                </a:cubicBezTo>
                <a:cubicBezTo>
                  <a:pt x="7493049" y="994177"/>
                  <a:pt x="6952721" y="989559"/>
                  <a:pt x="6181485" y="1014959"/>
                </a:cubicBezTo>
                <a:lnTo>
                  <a:pt x="3424431" y="1111941"/>
                </a:lnTo>
                <a:cubicBezTo>
                  <a:pt x="2724777" y="1153505"/>
                  <a:pt x="2403813" y="1167359"/>
                  <a:pt x="1983559" y="1264341"/>
                </a:cubicBezTo>
                <a:cubicBezTo>
                  <a:pt x="1563305" y="1361323"/>
                  <a:pt x="1207704" y="1495251"/>
                  <a:pt x="902904" y="1693833"/>
                </a:cubicBezTo>
                <a:cubicBezTo>
                  <a:pt x="598104" y="1892415"/>
                  <a:pt x="304849" y="2153341"/>
                  <a:pt x="154758" y="2455832"/>
                </a:cubicBezTo>
                <a:cubicBezTo>
                  <a:pt x="4667" y="2758323"/>
                  <a:pt x="-6877" y="3206288"/>
                  <a:pt x="2359" y="3508779"/>
                </a:cubicBezTo>
                <a:cubicBezTo>
                  <a:pt x="11595" y="3811270"/>
                  <a:pt x="103958" y="4081433"/>
                  <a:pt x="210176" y="4270778"/>
                </a:cubicBezTo>
                <a:cubicBezTo>
                  <a:pt x="316394" y="4460123"/>
                  <a:pt x="450322" y="4559415"/>
                  <a:pt x="639667" y="4644851"/>
                </a:cubicBezTo>
                <a:cubicBezTo>
                  <a:pt x="829012" y="4730287"/>
                  <a:pt x="958322" y="4771851"/>
                  <a:pt x="1346249" y="4783396"/>
                </a:cubicBezTo>
                <a:cubicBezTo>
                  <a:pt x="1734176" y="4794941"/>
                  <a:pt x="2359940" y="4801868"/>
                  <a:pt x="2967231" y="4714123"/>
                </a:cubicBezTo>
                <a:cubicBezTo>
                  <a:pt x="3574522" y="4626378"/>
                  <a:pt x="4269558" y="4400086"/>
                  <a:pt x="4989994" y="4256923"/>
                </a:cubicBezTo>
                <a:cubicBezTo>
                  <a:pt x="5710430" y="4113760"/>
                  <a:pt x="6682558" y="3926724"/>
                  <a:pt x="7289849" y="3855142"/>
                </a:cubicBezTo>
                <a:cubicBezTo>
                  <a:pt x="7897140" y="3783560"/>
                  <a:pt x="8162686" y="3811268"/>
                  <a:pt x="8633740" y="3827432"/>
                </a:cubicBezTo>
                <a:cubicBezTo>
                  <a:pt x="9104794" y="3843596"/>
                  <a:pt x="9702849" y="3852833"/>
                  <a:pt x="10116176" y="3952124"/>
                </a:cubicBezTo>
                <a:cubicBezTo>
                  <a:pt x="10529503" y="4051415"/>
                  <a:pt x="10901267" y="4259232"/>
                  <a:pt x="11113703" y="4423177"/>
                </a:cubicBezTo>
                <a:cubicBezTo>
                  <a:pt x="11326139" y="4587122"/>
                  <a:pt x="11455449" y="4822651"/>
                  <a:pt x="11390794" y="4935796"/>
                </a:cubicBezTo>
                <a:cubicBezTo>
                  <a:pt x="11326140" y="5048942"/>
                  <a:pt x="11016721" y="5072032"/>
                  <a:pt x="10725776" y="5102050"/>
                </a:cubicBezTo>
                <a:cubicBezTo>
                  <a:pt x="10434831" y="5132068"/>
                  <a:pt x="10090775" y="5104359"/>
                  <a:pt x="9645121" y="5115905"/>
                </a:cubicBezTo>
                <a:cubicBezTo>
                  <a:pt x="9199467" y="5127451"/>
                  <a:pt x="8682231" y="5159779"/>
                  <a:pt x="8051849" y="5171324"/>
                </a:cubicBezTo>
                <a:cubicBezTo>
                  <a:pt x="7421467" y="5182869"/>
                  <a:pt x="5987521" y="5132069"/>
                  <a:pt x="5862830" y="5185178"/>
                </a:cubicBezTo>
                <a:cubicBezTo>
                  <a:pt x="5738139" y="5238287"/>
                  <a:pt x="702012" y="5100896"/>
                  <a:pt x="722795" y="50881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55C5FE9-02A4-45EE-8004-3FE849440067}"/>
              </a:ext>
            </a:extLst>
          </p:cNvPr>
          <p:cNvSpPr txBox="1"/>
          <p:nvPr/>
        </p:nvSpPr>
        <p:spPr>
          <a:xfrm>
            <a:off x="387927" y="799986"/>
            <a:ext cx="623455" cy="646331"/>
          </a:xfrm>
          <a:prstGeom prst="rect">
            <a:avLst/>
          </a:prstGeom>
          <a:noFill/>
        </p:spPr>
        <p:txBody>
          <a:bodyPr wrap="square" rtlCol="0">
            <a:spAutoFit/>
          </a:bodyPr>
          <a:lstStyle/>
          <a:p>
            <a:pPr algn="ctr"/>
            <a:r>
              <a:rPr lang="fr-FR" sz="3600" b="1" dirty="0">
                <a:solidFill>
                  <a:schemeClr val="accent2">
                    <a:lumMod val="75000"/>
                  </a:schemeClr>
                </a:solidFill>
              </a:rPr>
              <a:t>1</a:t>
            </a:r>
          </a:p>
        </p:txBody>
      </p:sp>
      <p:sp>
        <p:nvSpPr>
          <p:cNvPr id="7" name="ZoneTexte 6">
            <a:extLst>
              <a:ext uri="{FF2B5EF4-FFF2-40B4-BE49-F238E27FC236}">
                <a16:creationId xmlns:a16="http://schemas.microsoft.com/office/drawing/2014/main" id="{54E6BE5D-A5ED-4F4B-ABB1-0B6E8CAA22F0}"/>
              </a:ext>
            </a:extLst>
          </p:cNvPr>
          <p:cNvSpPr txBox="1"/>
          <p:nvPr/>
        </p:nvSpPr>
        <p:spPr>
          <a:xfrm>
            <a:off x="1106879" y="799986"/>
            <a:ext cx="623455" cy="646331"/>
          </a:xfrm>
          <a:prstGeom prst="rect">
            <a:avLst/>
          </a:prstGeom>
          <a:noFill/>
        </p:spPr>
        <p:txBody>
          <a:bodyPr wrap="square" rtlCol="0">
            <a:spAutoFit/>
          </a:bodyPr>
          <a:lstStyle/>
          <a:p>
            <a:pPr algn="ctr"/>
            <a:r>
              <a:rPr lang="fr-FR" sz="3600" b="1" dirty="0">
                <a:solidFill>
                  <a:schemeClr val="accent5">
                    <a:lumMod val="50000"/>
                  </a:schemeClr>
                </a:solidFill>
              </a:rPr>
              <a:t>2</a:t>
            </a:r>
          </a:p>
        </p:txBody>
      </p:sp>
      <p:sp>
        <p:nvSpPr>
          <p:cNvPr id="8" name="ZoneTexte 7">
            <a:extLst>
              <a:ext uri="{FF2B5EF4-FFF2-40B4-BE49-F238E27FC236}">
                <a16:creationId xmlns:a16="http://schemas.microsoft.com/office/drawing/2014/main" id="{58776127-E136-4E39-B029-1A0AFC2C353C}"/>
              </a:ext>
            </a:extLst>
          </p:cNvPr>
          <p:cNvSpPr txBox="1"/>
          <p:nvPr/>
        </p:nvSpPr>
        <p:spPr>
          <a:xfrm>
            <a:off x="1831514" y="789960"/>
            <a:ext cx="623455" cy="646331"/>
          </a:xfrm>
          <a:prstGeom prst="rect">
            <a:avLst/>
          </a:prstGeom>
          <a:noFill/>
        </p:spPr>
        <p:txBody>
          <a:bodyPr wrap="square" rtlCol="0">
            <a:spAutoFit/>
          </a:bodyPr>
          <a:lstStyle/>
          <a:p>
            <a:pPr algn="ctr"/>
            <a:r>
              <a:rPr lang="fr-FR" sz="3600" b="1" dirty="0">
                <a:solidFill>
                  <a:schemeClr val="accent2">
                    <a:lumMod val="75000"/>
                  </a:schemeClr>
                </a:solidFill>
              </a:rPr>
              <a:t>3</a:t>
            </a:r>
          </a:p>
        </p:txBody>
      </p:sp>
      <p:sp>
        <p:nvSpPr>
          <p:cNvPr id="9" name="ZoneTexte 8">
            <a:extLst>
              <a:ext uri="{FF2B5EF4-FFF2-40B4-BE49-F238E27FC236}">
                <a16:creationId xmlns:a16="http://schemas.microsoft.com/office/drawing/2014/main" id="{4E88CBA5-BB04-4475-97A4-F15164A0107B}"/>
              </a:ext>
            </a:extLst>
          </p:cNvPr>
          <p:cNvSpPr txBox="1"/>
          <p:nvPr/>
        </p:nvSpPr>
        <p:spPr>
          <a:xfrm>
            <a:off x="2521527" y="796949"/>
            <a:ext cx="623455" cy="646331"/>
          </a:xfrm>
          <a:prstGeom prst="rect">
            <a:avLst/>
          </a:prstGeom>
          <a:noFill/>
        </p:spPr>
        <p:txBody>
          <a:bodyPr wrap="square" rtlCol="0">
            <a:spAutoFit/>
          </a:bodyPr>
          <a:lstStyle/>
          <a:p>
            <a:pPr algn="ctr"/>
            <a:r>
              <a:rPr lang="fr-FR" sz="3600" b="1" dirty="0">
                <a:solidFill>
                  <a:schemeClr val="accent5">
                    <a:lumMod val="50000"/>
                  </a:schemeClr>
                </a:solidFill>
              </a:rPr>
              <a:t>4</a:t>
            </a:r>
          </a:p>
        </p:txBody>
      </p:sp>
      <p:sp>
        <p:nvSpPr>
          <p:cNvPr id="10" name="ZoneTexte 9">
            <a:extLst>
              <a:ext uri="{FF2B5EF4-FFF2-40B4-BE49-F238E27FC236}">
                <a16:creationId xmlns:a16="http://schemas.microsoft.com/office/drawing/2014/main" id="{E02A64D0-4419-46C4-855C-C0E43CA9F319}"/>
              </a:ext>
            </a:extLst>
          </p:cNvPr>
          <p:cNvSpPr txBox="1"/>
          <p:nvPr/>
        </p:nvSpPr>
        <p:spPr>
          <a:xfrm>
            <a:off x="3158836" y="750655"/>
            <a:ext cx="623455" cy="646331"/>
          </a:xfrm>
          <a:prstGeom prst="rect">
            <a:avLst/>
          </a:prstGeom>
          <a:noFill/>
        </p:spPr>
        <p:txBody>
          <a:bodyPr wrap="square" rtlCol="0">
            <a:spAutoFit/>
          </a:bodyPr>
          <a:lstStyle/>
          <a:p>
            <a:pPr algn="ctr"/>
            <a:r>
              <a:rPr lang="fr-FR" sz="3600" b="1" dirty="0">
                <a:solidFill>
                  <a:schemeClr val="accent2">
                    <a:lumMod val="75000"/>
                  </a:schemeClr>
                </a:solidFill>
              </a:rPr>
              <a:t>5</a:t>
            </a:r>
          </a:p>
        </p:txBody>
      </p:sp>
      <p:sp>
        <p:nvSpPr>
          <p:cNvPr id="11" name="ZoneTexte 10">
            <a:extLst>
              <a:ext uri="{FF2B5EF4-FFF2-40B4-BE49-F238E27FC236}">
                <a16:creationId xmlns:a16="http://schemas.microsoft.com/office/drawing/2014/main" id="{B6400CEF-5EA2-4EC3-8B2E-B49C877F2C7B}"/>
              </a:ext>
            </a:extLst>
          </p:cNvPr>
          <p:cNvSpPr txBox="1"/>
          <p:nvPr/>
        </p:nvSpPr>
        <p:spPr>
          <a:xfrm>
            <a:off x="3963142" y="749494"/>
            <a:ext cx="623455" cy="646331"/>
          </a:xfrm>
          <a:prstGeom prst="rect">
            <a:avLst/>
          </a:prstGeom>
          <a:noFill/>
        </p:spPr>
        <p:txBody>
          <a:bodyPr wrap="square" rtlCol="0">
            <a:spAutoFit/>
          </a:bodyPr>
          <a:lstStyle/>
          <a:p>
            <a:pPr algn="ctr"/>
            <a:r>
              <a:rPr lang="fr-FR" sz="3600" b="1" dirty="0">
                <a:solidFill>
                  <a:schemeClr val="accent5">
                    <a:lumMod val="50000"/>
                  </a:schemeClr>
                </a:solidFill>
              </a:rPr>
              <a:t>6</a:t>
            </a:r>
          </a:p>
        </p:txBody>
      </p:sp>
      <p:sp>
        <p:nvSpPr>
          <p:cNvPr id="12" name="ZoneTexte 11">
            <a:extLst>
              <a:ext uri="{FF2B5EF4-FFF2-40B4-BE49-F238E27FC236}">
                <a16:creationId xmlns:a16="http://schemas.microsoft.com/office/drawing/2014/main" id="{ADEDCAF1-E73D-42CC-9C1C-F5FB813F69D4}"/>
              </a:ext>
            </a:extLst>
          </p:cNvPr>
          <p:cNvSpPr txBox="1"/>
          <p:nvPr/>
        </p:nvSpPr>
        <p:spPr>
          <a:xfrm>
            <a:off x="4767448" y="749493"/>
            <a:ext cx="623455" cy="646331"/>
          </a:xfrm>
          <a:prstGeom prst="rect">
            <a:avLst/>
          </a:prstGeom>
          <a:noFill/>
        </p:spPr>
        <p:txBody>
          <a:bodyPr wrap="square" rtlCol="0">
            <a:spAutoFit/>
          </a:bodyPr>
          <a:lstStyle/>
          <a:p>
            <a:pPr algn="ctr"/>
            <a:r>
              <a:rPr lang="fr-FR" sz="3600" b="1" dirty="0">
                <a:solidFill>
                  <a:schemeClr val="accent2">
                    <a:lumMod val="75000"/>
                  </a:schemeClr>
                </a:solidFill>
              </a:rPr>
              <a:t>7</a:t>
            </a:r>
          </a:p>
        </p:txBody>
      </p:sp>
      <p:sp>
        <p:nvSpPr>
          <p:cNvPr id="13" name="ZoneTexte 12">
            <a:extLst>
              <a:ext uri="{FF2B5EF4-FFF2-40B4-BE49-F238E27FC236}">
                <a16:creationId xmlns:a16="http://schemas.microsoft.com/office/drawing/2014/main" id="{1384FB11-76CD-4701-A270-7FD5D02570E2}"/>
              </a:ext>
            </a:extLst>
          </p:cNvPr>
          <p:cNvSpPr txBox="1"/>
          <p:nvPr/>
        </p:nvSpPr>
        <p:spPr>
          <a:xfrm>
            <a:off x="5553702" y="643232"/>
            <a:ext cx="623455" cy="646331"/>
          </a:xfrm>
          <a:prstGeom prst="rect">
            <a:avLst/>
          </a:prstGeom>
          <a:noFill/>
        </p:spPr>
        <p:txBody>
          <a:bodyPr wrap="square" rtlCol="0">
            <a:spAutoFit/>
          </a:bodyPr>
          <a:lstStyle/>
          <a:p>
            <a:pPr algn="ctr"/>
            <a:r>
              <a:rPr lang="fr-FR" sz="3600" b="1" dirty="0">
                <a:solidFill>
                  <a:schemeClr val="accent5">
                    <a:lumMod val="50000"/>
                  </a:schemeClr>
                </a:solidFill>
              </a:rPr>
              <a:t>8</a:t>
            </a:r>
          </a:p>
        </p:txBody>
      </p:sp>
      <p:sp>
        <p:nvSpPr>
          <p:cNvPr id="14" name="ZoneTexte 13">
            <a:extLst>
              <a:ext uri="{FF2B5EF4-FFF2-40B4-BE49-F238E27FC236}">
                <a16:creationId xmlns:a16="http://schemas.microsoft.com/office/drawing/2014/main" id="{1BE1B795-AE81-47F8-8567-41C548884FD8}"/>
              </a:ext>
            </a:extLst>
          </p:cNvPr>
          <p:cNvSpPr txBox="1"/>
          <p:nvPr/>
        </p:nvSpPr>
        <p:spPr>
          <a:xfrm>
            <a:off x="6358008" y="594368"/>
            <a:ext cx="623455" cy="646331"/>
          </a:xfrm>
          <a:prstGeom prst="rect">
            <a:avLst/>
          </a:prstGeom>
          <a:noFill/>
        </p:spPr>
        <p:txBody>
          <a:bodyPr wrap="square" rtlCol="0">
            <a:spAutoFit/>
          </a:bodyPr>
          <a:lstStyle/>
          <a:p>
            <a:pPr algn="ctr"/>
            <a:r>
              <a:rPr lang="fr-FR" sz="3600" b="1" dirty="0">
                <a:solidFill>
                  <a:schemeClr val="accent2">
                    <a:lumMod val="75000"/>
                  </a:schemeClr>
                </a:solidFill>
              </a:rPr>
              <a:t>9</a:t>
            </a:r>
          </a:p>
        </p:txBody>
      </p:sp>
      <p:sp>
        <p:nvSpPr>
          <p:cNvPr id="15" name="ZoneTexte 14">
            <a:extLst>
              <a:ext uri="{FF2B5EF4-FFF2-40B4-BE49-F238E27FC236}">
                <a16:creationId xmlns:a16="http://schemas.microsoft.com/office/drawing/2014/main" id="{8EEF739D-D277-45BE-887B-159F5CC1504E}"/>
              </a:ext>
            </a:extLst>
          </p:cNvPr>
          <p:cNvSpPr txBox="1"/>
          <p:nvPr/>
        </p:nvSpPr>
        <p:spPr>
          <a:xfrm>
            <a:off x="7359748" y="555091"/>
            <a:ext cx="772870" cy="646331"/>
          </a:xfrm>
          <a:prstGeom prst="rect">
            <a:avLst/>
          </a:prstGeom>
          <a:noFill/>
        </p:spPr>
        <p:txBody>
          <a:bodyPr wrap="square" rtlCol="0">
            <a:spAutoFit/>
          </a:bodyPr>
          <a:lstStyle/>
          <a:p>
            <a:pPr algn="ctr"/>
            <a:r>
              <a:rPr lang="fr-FR" sz="3600" b="1" dirty="0">
                <a:solidFill>
                  <a:schemeClr val="accent5">
                    <a:lumMod val="50000"/>
                  </a:schemeClr>
                </a:solidFill>
              </a:rPr>
              <a:t>10</a:t>
            </a:r>
          </a:p>
        </p:txBody>
      </p:sp>
      <p:sp>
        <p:nvSpPr>
          <p:cNvPr id="16" name="ZoneTexte 15">
            <a:extLst>
              <a:ext uri="{FF2B5EF4-FFF2-40B4-BE49-F238E27FC236}">
                <a16:creationId xmlns:a16="http://schemas.microsoft.com/office/drawing/2014/main" id="{79E72147-BFA3-4063-84FC-C6ED491FE171}"/>
              </a:ext>
            </a:extLst>
          </p:cNvPr>
          <p:cNvSpPr txBox="1"/>
          <p:nvPr/>
        </p:nvSpPr>
        <p:spPr>
          <a:xfrm>
            <a:off x="8425799" y="466795"/>
            <a:ext cx="772870" cy="646331"/>
          </a:xfrm>
          <a:prstGeom prst="rect">
            <a:avLst/>
          </a:prstGeom>
          <a:noFill/>
        </p:spPr>
        <p:txBody>
          <a:bodyPr wrap="square" rtlCol="0">
            <a:spAutoFit/>
          </a:bodyPr>
          <a:lstStyle/>
          <a:p>
            <a:pPr algn="ctr"/>
            <a:r>
              <a:rPr lang="fr-FR" sz="3600" b="1" dirty="0">
                <a:solidFill>
                  <a:schemeClr val="accent2">
                    <a:lumMod val="75000"/>
                  </a:schemeClr>
                </a:solidFill>
              </a:rPr>
              <a:t>11</a:t>
            </a:r>
          </a:p>
        </p:txBody>
      </p:sp>
      <p:sp>
        <p:nvSpPr>
          <p:cNvPr id="17" name="ZoneTexte 16">
            <a:extLst>
              <a:ext uri="{FF2B5EF4-FFF2-40B4-BE49-F238E27FC236}">
                <a16:creationId xmlns:a16="http://schemas.microsoft.com/office/drawing/2014/main" id="{39239B36-254F-4E16-B071-0234AB3085B9}"/>
              </a:ext>
            </a:extLst>
          </p:cNvPr>
          <p:cNvSpPr txBox="1"/>
          <p:nvPr/>
        </p:nvSpPr>
        <p:spPr>
          <a:xfrm>
            <a:off x="9645747" y="466795"/>
            <a:ext cx="772870" cy="646331"/>
          </a:xfrm>
          <a:prstGeom prst="rect">
            <a:avLst/>
          </a:prstGeom>
          <a:noFill/>
        </p:spPr>
        <p:txBody>
          <a:bodyPr wrap="square" rtlCol="0">
            <a:spAutoFit/>
          </a:bodyPr>
          <a:lstStyle/>
          <a:p>
            <a:pPr algn="ctr"/>
            <a:r>
              <a:rPr lang="fr-FR" sz="3600" b="1" dirty="0">
                <a:solidFill>
                  <a:schemeClr val="accent5">
                    <a:lumMod val="50000"/>
                  </a:schemeClr>
                </a:solidFill>
              </a:rPr>
              <a:t>12</a:t>
            </a:r>
          </a:p>
        </p:txBody>
      </p:sp>
      <p:sp>
        <p:nvSpPr>
          <p:cNvPr id="18" name="ZoneTexte 17">
            <a:extLst>
              <a:ext uri="{FF2B5EF4-FFF2-40B4-BE49-F238E27FC236}">
                <a16:creationId xmlns:a16="http://schemas.microsoft.com/office/drawing/2014/main" id="{3B4FE365-7AFC-4205-94E6-F08DE2F9D244}"/>
              </a:ext>
            </a:extLst>
          </p:cNvPr>
          <p:cNvSpPr txBox="1"/>
          <p:nvPr/>
        </p:nvSpPr>
        <p:spPr>
          <a:xfrm>
            <a:off x="10269202" y="1072658"/>
            <a:ext cx="815919" cy="646331"/>
          </a:xfrm>
          <a:prstGeom prst="rect">
            <a:avLst/>
          </a:prstGeom>
          <a:noFill/>
        </p:spPr>
        <p:txBody>
          <a:bodyPr wrap="square" rtlCol="0">
            <a:spAutoFit/>
          </a:bodyPr>
          <a:lstStyle/>
          <a:p>
            <a:pPr algn="ctr"/>
            <a:r>
              <a:rPr lang="fr-FR" sz="3600" b="1" dirty="0">
                <a:solidFill>
                  <a:schemeClr val="accent2">
                    <a:lumMod val="75000"/>
                  </a:schemeClr>
                </a:solidFill>
              </a:rPr>
              <a:t>13</a:t>
            </a:r>
          </a:p>
        </p:txBody>
      </p:sp>
      <p:sp>
        <p:nvSpPr>
          <p:cNvPr id="19" name="ZoneTexte 18">
            <a:extLst>
              <a:ext uri="{FF2B5EF4-FFF2-40B4-BE49-F238E27FC236}">
                <a16:creationId xmlns:a16="http://schemas.microsoft.com/office/drawing/2014/main" id="{228DFDC4-EBF6-4A20-881E-E41C720BA7AF}"/>
              </a:ext>
            </a:extLst>
          </p:cNvPr>
          <p:cNvSpPr txBox="1"/>
          <p:nvPr/>
        </p:nvSpPr>
        <p:spPr>
          <a:xfrm>
            <a:off x="9720454" y="1686768"/>
            <a:ext cx="815919" cy="646331"/>
          </a:xfrm>
          <a:prstGeom prst="rect">
            <a:avLst/>
          </a:prstGeom>
          <a:noFill/>
        </p:spPr>
        <p:txBody>
          <a:bodyPr wrap="square" rtlCol="0">
            <a:spAutoFit/>
          </a:bodyPr>
          <a:lstStyle/>
          <a:p>
            <a:pPr algn="ctr"/>
            <a:r>
              <a:rPr lang="fr-FR" sz="3600" b="1" dirty="0">
                <a:solidFill>
                  <a:schemeClr val="accent5">
                    <a:lumMod val="50000"/>
                  </a:schemeClr>
                </a:solidFill>
              </a:rPr>
              <a:t>14</a:t>
            </a:r>
          </a:p>
        </p:txBody>
      </p:sp>
      <p:sp>
        <p:nvSpPr>
          <p:cNvPr id="20" name="ZoneTexte 19">
            <a:extLst>
              <a:ext uri="{FF2B5EF4-FFF2-40B4-BE49-F238E27FC236}">
                <a16:creationId xmlns:a16="http://schemas.microsoft.com/office/drawing/2014/main" id="{0E238705-76B8-40FF-B2B0-350AAE745E33}"/>
              </a:ext>
            </a:extLst>
          </p:cNvPr>
          <p:cNvSpPr txBox="1"/>
          <p:nvPr/>
        </p:nvSpPr>
        <p:spPr>
          <a:xfrm>
            <a:off x="8500506" y="1891240"/>
            <a:ext cx="815919" cy="646331"/>
          </a:xfrm>
          <a:prstGeom prst="rect">
            <a:avLst/>
          </a:prstGeom>
          <a:noFill/>
        </p:spPr>
        <p:txBody>
          <a:bodyPr wrap="square" rtlCol="0">
            <a:spAutoFit/>
          </a:bodyPr>
          <a:lstStyle/>
          <a:p>
            <a:pPr algn="ctr"/>
            <a:r>
              <a:rPr lang="fr-FR" sz="3600" b="1" dirty="0">
                <a:solidFill>
                  <a:schemeClr val="accent2">
                    <a:lumMod val="75000"/>
                  </a:schemeClr>
                </a:solidFill>
              </a:rPr>
              <a:t>15</a:t>
            </a:r>
          </a:p>
        </p:txBody>
      </p:sp>
      <p:sp>
        <p:nvSpPr>
          <p:cNvPr id="21" name="ZoneTexte 20">
            <a:extLst>
              <a:ext uri="{FF2B5EF4-FFF2-40B4-BE49-F238E27FC236}">
                <a16:creationId xmlns:a16="http://schemas.microsoft.com/office/drawing/2014/main" id="{C6661354-4553-49B1-8541-6908E5CCC2C8}"/>
              </a:ext>
            </a:extLst>
          </p:cNvPr>
          <p:cNvSpPr txBox="1"/>
          <p:nvPr/>
        </p:nvSpPr>
        <p:spPr>
          <a:xfrm>
            <a:off x="7314448" y="2061774"/>
            <a:ext cx="815919" cy="646331"/>
          </a:xfrm>
          <a:prstGeom prst="rect">
            <a:avLst/>
          </a:prstGeom>
          <a:noFill/>
        </p:spPr>
        <p:txBody>
          <a:bodyPr wrap="square" rtlCol="0">
            <a:spAutoFit/>
          </a:bodyPr>
          <a:lstStyle/>
          <a:p>
            <a:pPr algn="ctr"/>
            <a:r>
              <a:rPr lang="fr-FR" sz="3600" b="1" dirty="0">
                <a:solidFill>
                  <a:schemeClr val="accent5">
                    <a:lumMod val="50000"/>
                  </a:schemeClr>
                </a:solidFill>
              </a:rPr>
              <a:t>16</a:t>
            </a:r>
          </a:p>
        </p:txBody>
      </p:sp>
      <p:sp>
        <p:nvSpPr>
          <p:cNvPr id="22" name="ZoneTexte 21">
            <a:extLst>
              <a:ext uri="{FF2B5EF4-FFF2-40B4-BE49-F238E27FC236}">
                <a16:creationId xmlns:a16="http://schemas.microsoft.com/office/drawing/2014/main" id="{FEF2D2FF-A723-4A4C-AFED-54E2BB6E444F}"/>
              </a:ext>
            </a:extLst>
          </p:cNvPr>
          <p:cNvSpPr txBox="1"/>
          <p:nvPr/>
        </p:nvSpPr>
        <p:spPr>
          <a:xfrm>
            <a:off x="6046280" y="2085905"/>
            <a:ext cx="864139" cy="646331"/>
          </a:xfrm>
          <a:prstGeom prst="rect">
            <a:avLst/>
          </a:prstGeom>
          <a:noFill/>
        </p:spPr>
        <p:txBody>
          <a:bodyPr wrap="square" rtlCol="0">
            <a:spAutoFit/>
          </a:bodyPr>
          <a:lstStyle/>
          <a:p>
            <a:pPr algn="ctr"/>
            <a:r>
              <a:rPr lang="fr-FR" sz="3600" b="1" dirty="0">
                <a:solidFill>
                  <a:schemeClr val="accent2">
                    <a:lumMod val="75000"/>
                  </a:schemeClr>
                </a:solidFill>
              </a:rPr>
              <a:t>17</a:t>
            </a:r>
          </a:p>
        </p:txBody>
      </p:sp>
      <p:sp>
        <p:nvSpPr>
          <p:cNvPr id="23" name="ZoneTexte 22">
            <a:extLst>
              <a:ext uri="{FF2B5EF4-FFF2-40B4-BE49-F238E27FC236}">
                <a16:creationId xmlns:a16="http://schemas.microsoft.com/office/drawing/2014/main" id="{8C2DC155-5EC1-48EA-B8B4-C99D70F689CE}"/>
              </a:ext>
            </a:extLst>
          </p:cNvPr>
          <p:cNvSpPr txBox="1"/>
          <p:nvPr/>
        </p:nvSpPr>
        <p:spPr>
          <a:xfrm>
            <a:off x="4680118" y="2092832"/>
            <a:ext cx="873584" cy="646331"/>
          </a:xfrm>
          <a:prstGeom prst="rect">
            <a:avLst/>
          </a:prstGeom>
          <a:noFill/>
        </p:spPr>
        <p:txBody>
          <a:bodyPr wrap="square" rtlCol="0">
            <a:spAutoFit/>
          </a:bodyPr>
          <a:lstStyle/>
          <a:p>
            <a:pPr algn="ctr"/>
            <a:r>
              <a:rPr lang="fr-FR" sz="3600" b="1" dirty="0">
                <a:solidFill>
                  <a:schemeClr val="accent5">
                    <a:lumMod val="50000"/>
                  </a:schemeClr>
                </a:solidFill>
              </a:rPr>
              <a:t>18</a:t>
            </a:r>
          </a:p>
        </p:txBody>
      </p:sp>
      <p:sp>
        <p:nvSpPr>
          <p:cNvPr id="24" name="ZoneTexte 23">
            <a:extLst>
              <a:ext uri="{FF2B5EF4-FFF2-40B4-BE49-F238E27FC236}">
                <a16:creationId xmlns:a16="http://schemas.microsoft.com/office/drawing/2014/main" id="{3B7F8C23-CADB-46EC-8793-3506EA7D62A0}"/>
              </a:ext>
            </a:extLst>
          </p:cNvPr>
          <p:cNvSpPr txBox="1"/>
          <p:nvPr/>
        </p:nvSpPr>
        <p:spPr>
          <a:xfrm>
            <a:off x="3470563" y="2146293"/>
            <a:ext cx="741219" cy="646331"/>
          </a:xfrm>
          <a:prstGeom prst="rect">
            <a:avLst/>
          </a:prstGeom>
          <a:noFill/>
        </p:spPr>
        <p:txBody>
          <a:bodyPr wrap="square" rtlCol="0">
            <a:spAutoFit/>
          </a:bodyPr>
          <a:lstStyle/>
          <a:p>
            <a:pPr algn="ctr"/>
            <a:r>
              <a:rPr lang="fr-FR" sz="3600" b="1" dirty="0">
                <a:solidFill>
                  <a:schemeClr val="accent2">
                    <a:lumMod val="75000"/>
                  </a:schemeClr>
                </a:solidFill>
              </a:rPr>
              <a:t>19</a:t>
            </a:r>
          </a:p>
        </p:txBody>
      </p:sp>
      <p:sp>
        <p:nvSpPr>
          <p:cNvPr id="25" name="ZoneTexte 24">
            <a:extLst>
              <a:ext uri="{FF2B5EF4-FFF2-40B4-BE49-F238E27FC236}">
                <a16:creationId xmlns:a16="http://schemas.microsoft.com/office/drawing/2014/main" id="{AFB8E09E-B5DE-4D14-B85D-8EBC77172BB8}"/>
              </a:ext>
            </a:extLst>
          </p:cNvPr>
          <p:cNvSpPr txBox="1"/>
          <p:nvPr/>
        </p:nvSpPr>
        <p:spPr>
          <a:xfrm>
            <a:off x="2350311" y="2196973"/>
            <a:ext cx="808525" cy="646331"/>
          </a:xfrm>
          <a:prstGeom prst="rect">
            <a:avLst/>
          </a:prstGeom>
          <a:noFill/>
        </p:spPr>
        <p:txBody>
          <a:bodyPr wrap="square" rtlCol="0">
            <a:spAutoFit/>
          </a:bodyPr>
          <a:lstStyle/>
          <a:p>
            <a:pPr algn="ctr"/>
            <a:r>
              <a:rPr lang="fr-FR" sz="3600" b="1" dirty="0">
                <a:solidFill>
                  <a:schemeClr val="accent5">
                    <a:lumMod val="50000"/>
                  </a:schemeClr>
                </a:solidFill>
              </a:rPr>
              <a:t>20</a:t>
            </a:r>
          </a:p>
        </p:txBody>
      </p:sp>
      <p:sp>
        <p:nvSpPr>
          <p:cNvPr id="30" name="ZoneTexte 29">
            <a:extLst>
              <a:ext uri="{FF2B5EF4-FFF2-40B4-BE49-F238E27FC236}">
                <a16:creationId xmlns:a16="http://schemas.microsoft.com/office/drawing/2014/main" id="{9BCFF276-6D0B-4D83-964B-B027344597E8}"/>
              </a:ext>
            </a:extLst>
          </p:cNvPr>
          <p:cNvSpPr txBox="1"/>
          <p:nvPr/>
        </p:nvSpPr>
        <p:spPr>
          <a:xfrm>
            <a:off x="1436511" y="2388288"/>
            <a:ext cx="808525" cy="646331"/>
          </a:xfrm>
          <a:prstGeom prst="rect">
            <a:avLst/>
          </a:prstGeom>
          <a:noFill/>
        </p:spPr>
        <p:txBody>
          <a:bodyPr wrap="square" rtlCol="0">
            <a:spAutoFit/>
          </a:bodyPr>
          <a:lstStyle/>
          <a:p>
            <a:pPr algn="ctr"/>
            <a:r>
              <a:rPr lang="fr-FR" sz="3600" b="1" dirty="0">
                <a:solidFill>
                  <a:schemeClr val="accent2">
                    <a:lumMod val="75000"/>
                  </a:schemeClr>
                </a:solidFill>
              </a:rPr>
              <a:t>21</a:t>
            </a:r>
          </a:p>
        </p:txBody>
      </p:sp>
      <p:sp>
        <p:nvSpPr>
          <p:cNvPr id="31" name="ZoneTexte 30">
            <a:extLst>
              <a:ext uri="{FF2B5EF4-FFF2-40B4-BE49-F238E27FC236}">
                <a16:creationId xmlns:a16="http://schemas.microsoft.com/office/drawing/2014/main" id="{608EB196-D77F-4A6A-9525-E4A325BB9D8C}"/>
              </a:ext>
            </a:extLst>
          </p:cNvPr>
          <p:cNvSpPr txBox="1"/>
          <p:nvPr/>
        </p:nvSpPr>
        <p:spPr>
          <a:xfrm>
            <a:off x="575348" y="2720099"/>
            <a:ext cx="808525" cy="646331"/>
          </a:xfrm>
          <a:prstGeom prst="rect">
            <a:avLst/>
          </a:prstGeom>
          <a:noFill/>
        </p:spPr>
        <p:txBody>
          <a:bodyPr wrap="square" rtlCol="0">
            <a:spAutoFit/>
          </a:bodyPr>
          <a:lstStyle/>
          <a:p>
            <a:pPr algn="ctr"/>
            <a:r>
              <a:rPr lang="fr-FR" sz="3600" b="1" dirty="0">
                <a:solidFill>
                  <a:schemeClr val="accent5">
                    <a:lumMod val="50000"/>
                  </a:schemeClr>
                </a:solidFill>
              </a:rPr>
              <a:t>22</a:t>
            </a:r>
          </a:p>
        </p:txBody>
      </p:sp>
      <p:sp>
        <p:nvSpPr>
          <p:cNvPr id="32" name="ZoneTexte 31">
            <a:extLst>
              <a:ext uri="{FF2B5EF4-FFF2-40B4-BE49-F238E27FC236}">
                <a16:creationId xmlns:a16="http://schemas.microsoft.com/office/drawing/2014/main" id="{3B509551-C7B2-4442-BCBA-36B846A09718}"/>
              </a:ext>
            </a:extLst>
          </p:cNvPr>
          <p:cNvSpPr txBox="1"/>
          <p:nvPr/>
        </p:nvSpPr>
        <p:spPr>
          <a:xfrm>
            <a:off x="0" y="3366430"/>
            <a:ext cx="808525" cy="646331"/>
          </a:xfrm>
          <a:prstGeom prst="rect">
            <a:avLst/>
          </a:prstGeom>
          <a:noFill/>
        </p:spPr>
        <p:txBody>
          <a:bodyPr wrap="square" rtlCol="0">
            <a:spAutoFit/>
          </a:bodyPr>
          <a:lstStyle/>
          <a:p>
            <a:pPr algn="ctr"/>
            <a:r>
              <a:rPr lang="fr-FR" sz="3600" b="1" dirty="0">
                <a:solidFill>
                  <a:schemeClr val="accent2">
                    <a:lumMod val="75000"/>
                  </a:schemeClr>
                </a:solidFill>
              </a:rPr>
              <a:t>23</a:t>
            </a:r>
          </a:p>
        </p:txBody>
      </p:sp>
      <p:sp>
        <p:nvSpPr>
          <p:cNvPr id="33" name="ZoneTexte 32">
            <a:extLst>
              <a:ext uri="{FF2B5EF4-FFF2-40B4-BE49-F238E27FC236}">
                <a16:creationId xmlns:a16="http://schemas.microsoft.com/office/drawing/2014/main" id="{97016D5C-8B07-44A0-8640-D77066806539}"/>
              </a:ext>
            </a:extLst>
          </p:cNvPr>
          <p:cNvSpPr txBox="1"/>
          <p:nvPr/>
        </p:nvSpPr>
        <p:spPr>
          <a:xfrm>
            <a:off x="-170043" y="4113134"/>
            <a:ext cx="808525" cy="646331"/>
          </a:xfrm>
          <a:prstGeom prst="rect">
            <a:avLst/>
          </a:prstGeom>
          <a:noFill/>
        </p:spPr>
        <p:txBody>
          <a:bodyPr wrap="square" rtlCol="0">
            <a:spAutoFit/>
          </a:bodyPr>
          <a:lstStyle/>
          <a:p>
            <a:pPr algn="ctr"/>
            <a:r>
              <a:rPr lang="fr-FR" sz="3600" b="1" dirty="0">
                <a:solidFill>
                  <a:schemeClr val="accent5">
                    <a:lumMod val="50000"/>
                  </a:schemeClr>
                </a:solidFill>
              </a:rPr>
              <a:t>24</a:t>
            </a:r>
          </a:p>
        </p:txBody>
      </p:sp>
      <p:sp>
        <p:nvSpPr>
          <p:cNvPr id="34" name="ZoneTexte 33">
            <a:extLst>
              <a:ext uri="{FF2B5EF4-FFF2-40B4-BE49-F238E27FC236}">
                <a16:creationId xmlns:a16="http://schemas.microsoft.com/office/drawing/2014/main" id="{475654DC-F8BC-4E86-924E-97EF2AA5F2D9}"/>
              </a:ext>
            </a:extLst>
          </p:cNvPr>
          <p:cNvSpPr txBox="1"/>
          <p:nvPr/>
        </p:nvSpPr>
        <p:spPr>
          <a:xfrm>
            <a:off x="0" y="4816904"/>
            <a:ext cx="808525" cy="646331"/>
          </a:xfrm>
          <a:prstGeom prst="rect">
            <a:avLst/>
          </a:prstGeom>
          <a:noFill/>
        </p:spPr>
        <p:txBody>
          <a:bodyPr wrap="square" rtlCol="0">
            <a:spAutoFit/>
          </a:bodyPr>
          <a:lstStyle/>
          <a:p>
            <a:pPr algn="ctr"/>
            <a:r>
              <a:rPr lang="fr-FR" sz="3600" b="1" dirty="0">
                <a:solidFill>
                  <a:schemeClr val="accent2">
                    <a:lumMod val="75000"/>
                  </a:schemeClr>
                </a:solidFill>
              </a:rPr>
              <a:t>25</a:t>
            </a:r>
          </a:p>
        </p:txBody>
      </p:sp>
      <p:sp>
        <p:nvSpPr>
          <p:cNvPr id="35" name="ZoneTexte 34">
            <a:extLst>
              <a:ext uri="{FF2B5EF4-FFF2-40B4-BE49-F238E27FC236}">
                <a16:creationId xmlns:a16="http://schemas.microsoft.com/office/drawing/2014/main" id="{A8EBAF80-24D5-46E5-B6F2-35CA0CBD88AB}"/>
              </a:ext>
            </a:extLst>
          </p:cNvPr>
          <p:cNvSpPr txBox="1"/>
          <p:nvPr/>
        </p:nvSpPr>
        <p:spPr>
          <a:xfrm>
            <a:off x="638482" y="5197508"/>
            <a:ext cx="808525" cy="646331"/>
          </a:xfrm>
          <a:prstGeom prst="rect">
            <a:avLst/>
          </a:prstGeom>
          <a:noFill/>
        </p:spPr>
        <p:txBody>
          <a:bodyPr wrap="square" rtlCol="0">
            <a:spAutoFit/>
          </a:bodyPr>
          <a:lstStyle/>
          <a:p>
            <a:pPr algn="ctr"/>
            <a:r>
              <a:rPr lang="fr-FR" sz="3600" b="1" dirty="0">
                <a:solidFill>
                  <a:schemeClr val="accent5">
                    <a:lumMod val="50000"/>
                  </a:schemeClr>
                </a:solidFill>
              </a:rPr>
              <a:t>26</a:t>
            </a:r>
          </a:p>
        </p:txBody>
      </p:sp>
      <p:sp>
        <p:nvSpPr>
          <p:cNvPr id="36" name="ZoneTexte 35">
            <a:extLst>
              <a:ext uri="{FF2B5EF4-FFF2-40B4-BE49-F238E27FC236}">
                <a16:creationId xmlns:a16="http://schemas.microsoft.com/office/drawing/2014/main" id="{6B730049-1562-4B17-A0E7-84322F816C8F}"/>
              </a:ext>
            </a:extLst>
          </p:cNvPr>
          <p:cNvSpPr txBox="1"/>
          <p:nvPr/>
        </p:nvSpPr>
        <p:spPr>
          <a:xfrm>
            <a:off x="1689344" y="5197509"/>
            <a:ext cx="808525" cy="646331"/>
          </a:xfrm>
          <a:prstGeom prst="rect">
            <a:avLst/>
          </a:prstGeom>
          <a:noFill/>
        </p:spPr>
        <p:txBody>
          <a:bodyPr wrap="square" rtlCol="0">
            <a:spAutoFit/>
          </a:bodyPr>
          <a:lstStyle/>
          <a:p>
            <a:pPr algn="ctr"/>
            <a:r>
              <a:rPr lang="fr-FR" sz="3600" b="1" dirty="0">
                <a:solidFill>
                  <a:schemeClr val="accent2">
                    <a:lumMod val="75000"/>
                  </a:schemeClr>
                </a:solidFill>
              </a:rPr>
              <a:t>27</a:t>
            </a:r>
          </a:p>
        </p:txBody>
      </p:sp>
      <p:sp>
        <p:nvSpPr>
          <p:cNvPr id="37" name="ZoneTexte 36">
            <a:extLst>
              <a:ext uri="{FF2B5EF4-FFF2-40B4-BE49-F238E27FC236}">
                <a16:creationId xmlns:a16="http://schemas.microsoft.com/office/drawing/2014/main" id="{4473E934-A59C-43C2-A878-ED04ADD8E19E}"/>
              </a:ext>
            </a:extLst>
          </p:cNvPr>
          <p:cNvSpPr txBox="1"/>
          <p:nvPr/>
        </p:nvSpPr>
        <p:spPr>
          <a:xfrm>
            <a:off x="2718607" y="5180095"/>
            <a:ext cx="808525" cy="646331"/>
          </a:xfrm>
          <a:prstGeom prst="rect">
            <a:avLst/>
          </a:prstGeom>
          <a:noFill/>
        </p:spPr>
        <p:txBody>
          <a:bodyPr wrap="square" rtlCol="0">
            <a:spAutoFit/>
          </a:bodyPr>
          <a:lstStyle/>
          <a:p>
            <a:pPr algn="ctr"/>
            <a:r>
              <a:rPr lang="fr-FR" sz="3600" b="1" dirty="0">
                <a:solidFill>
                  <a:schemeClr val="accent5">
                    <a:lumMod val="50000"/>
                  </a:schemeClr>
                </a:solidFill>
              </a:rPr>
              <a:t>28</a:t>
            </a:r>
          </a:p>
        </p:txBody>
      </p:sp>
      <p:sp>
        <p:nvSpPr>
          <p:cNvPr id="38" name="ZoneTexte 37">
            <a:extLst>
              <a:ext uri="{FF2B5EF4-FFF2-40B4-BE49-F238E27FC236}">
                <a16:creationId xmlns:a16="http://schemas.microsoft.com/office/drawing/2014/main" id="{7E486738-0127-4A4C-A5A4-FB2632AB845D}"/>
              </a:ext>
            </a:extLst>
          </p:cNvPr>
          <p:cNvSpPr txBox="1"/>
          <p:nvPr/>
        </p:nvSpPr>
        <p:spPr>
          <a:xfrm>
            <a:off x="3634090" y="4985181"/>
            <a:ext cx="808525" cy="646331"/>
          </a:xfrm>
          <a:prstGeom prst="rect">
            <a:avLst/>
          </a:prstGeom>
          <a:noFill/>
        </p:spPr>
        <p:txBody>
          <a:bodyPr wrap="square" rtlCol="0">
            <a:spAutoFit/>
          </a:bodyPr>
          <a:lstStyle/>
          <a:p>
            <a:pPr algn="ctr"/>
            <a:r>
              <a:rPr lang="fr-FR" sz="3600" b="1" dirty="0">
                <a:solidFill>
                  <a:schemeClr val="accent2">
                    <a:lumMod val="75000"/>
                  </a:schemeClr>
                </a:solidFill>
              </a:rPr>
              <a:t>29</a:t>
            </a:r>
          </a:p>
        </p:txBody>
      </p:sp>
      <p:sp>
        <p:nvSpPr>
          <p:cNvPr id="39" name="ZoneTexte 38">
            <a:extLst>
              <a:ext uri="{FF2B5EF4-FFF2-40B4-BE49-F238E27FC236}">
                <a16:creationId xmlns:a16="http://schemas.microsoft.com/office/drawing/2014/main" id="{4296C164-4AC5-43CB-9CF4-1FF3007ACA84}"/>
              </a:ext>
            </a:extLst>
          </p:cNvPr>
          <p:cNvSpPr txBox="1"/>
          <p:nvPr/>
        </p:nvSpPr>
        <p:spPr>
          <a:xfrm>
            <a:off x="4448163" y="4802509"/>
            <a:ext cx="808525" cy="646331"/>
          </a:xfrm>
          <a:prstGeom prst="rect">
            <a:avLst/>
          </a:prstGeom>
          <a:noFill/>
        </p:spPr>
        <p:txBody>
          <a:bodyPr wrap="square" rtlCol="0">
            <a:spAutoFit/>
          </a:bodyPr>
          <a:lstStyle/>
          <a:p>
            <a:pPr algn="ctr"/>
            <a:r>
              <a:rPr lang="fr-FR" sz="3600" b="1" dirty="0">
                <a:solidFill>
                  <a:schemeClr val="accent5">
                    <a:lumMod val="50000"/>
                  </a:schemeClr>
                </a:solidFill>
              </a:rPr>
              <a:t>30</a:t>
            </a:r>
          </a:p>
        </p:txBody>
      </p:sp>
      <p:sp>
        <p:nvSpPr>
          <p:cNvPr id="40" name="ZoneTexte 39">
            <a:extLst>
              <a:ext uri="{FF2B5EF4-FFF2-40B4-BE49-F238E27FC236}">
                <a16:creationId xmlns:a16="http://schemas.microsoft.com/office/drawing/2014/main" id="{47F59D87-4311-43E3-9947-A91BDE3BDD59}"/>
              </a:ext>
            </a:extLst>
          </p:cNvPr>
          <p:cNvSpPr txBox="1"/>
          <p:nvPr/>
        </p:nvSpPr>
        <p:spPr>
          <a:xfrm>
            <a:off x="5295231" y="4580189"/>
            <a:ext cx="808525" cy="646331"/>
          </a:xfrm>
          <a:prstGeom prst="rect">
            <a:avLst/>
          </a:prstGeom>
          <a:noFill/>
        </p:spPr>
        <p:txBody>
          <a:bodyPr wrap="square" rtlCol="0">
            <a:spAutoFit/>
          </a:bodyPr>
          <a:lstStyle/>
          <a:p>
            <a:pPr algn="ctr"/>
            <a:r>
              <a:rPr lang="fr-FR" sz="3600" b="1" dirty="0">
                <a:solidFill>
                  <a:schemeClr val="accent2">
                    <a:lumMod val="75000"/>
                  </a:schemeClr>
                </a:solidFill>
              </a:rPr>
              <a:t>31</a:t>
            </a:r>
          </a:p>
        </p:txBody>
      </p:sp>
      <p:sp>
        <p:nvSpPr>
          <p:cNvPr id="41" name="ZoneTexte 40">
            <a:extLst>
              <a:ext uri="{FF2B5EF4-FFF2-40B4-BE49-F238E27FC236}">
                <a16:creationId xmlns:a16="http://schemas.microsoft.com/office/drawing/2014/main" id="{64DAF864-EC5F-4070-95C2-DD55C36B2C57}"/>
              </a:ext>
            </a:extLst>
          </p:cNvPr>
          <p:cNvSpPr txBox="1"/>
          <p:nvPr/>
        </p:nvSpPr>
        <p:spPr>
          <a:xfrm>
            <a:off x="6169311" y="4471997"/>
            <a:ext cx="808525" cy="646331"/>
          </a:xfrm>
          <a:prstGeom prst="rect">
            <a:avLst/>
          </a:prstGeom>
          <a:noFill/>
        </p:spPr>
        <p:txBody>
          <a:bodyPr wrap="square" rtlCol="0">
            <a:spAutoFit/>
          </a:bodyPr>
          <a:lstStyle/>
          <a:p>
            <a:pPr algn="ctr"/>
            <a:r>
              <a:rPr lang="fr-FR" sz="3600" b="1" dirty="0">
                <a:solidFill>
                  <a:schemeClr val="accent5">
                    <a:lumMod val="50000"/>
                  </a:schemeClr>
                </a:solidFill>
              </a:rPr>
              <a:t>32</a:t>
            </a:r>
          </a:p>
        </p:txBody>
      </p:sp>
      <p:sp>
        <p:nvSpPr>
          <p:cNvPr id="42" name="ZoneTexte 41">
            <a:extLst>
              <a:ext uri="{FF2B5EF4-FFF2-40B4-BE49-F238E27FC236}">
                <a16:creationId xmlns:a16="http://schemas.microsoft.com/office/drawing/2014/main" id="{5D8B426E-98B6-47B3-B321-F40149AF41D0}"/>
              </a:ext>
            </a:extLst>
          </p:cNvPr>
          <p:cNvSpPr txBox="1"/>
          <p:nvPr/>
        </p:nvSpPr>
        <p:spPr>
          <a:xfrm>
            <a:off x="6977836" y="4334614"/>
            <a:ext cx="808525" cy="646331"/>
          </a:xfrm>
          <a:prstGeom prst="rect">
            <a:avLst/>
          </a:prstGeom>
          <a:noFill/>
        </p:spPr>
        <p:txBody>
          <a:bodyPr wrap="square" rtlCol="0">
            <a:spAutoFit/>
          </a:bodyPr>
          <a:lstStyle/>
          <a:p>
            <a:pPr algn="ctr"/>
            <a:r>
              <a:rPr lang="fr-FR" sz="3600" b="1" dirty="0">
                <a:solidFill>
                  <a:schemeClr val="accent2">
                    <a:lumMod val="75000"/>
                  </a:schemeClr>
                </a:solidFill>
              </a:rPr>
              <a:t>33</a:t>
            </a:r>
          </a:p>
        </p:txBody>
      </p:sp>
      <p:sp>
        <p:nvSpPr>
          <p:cNvPr id="43" name="ZoneTexte 42">
            <a:extLst>
              <a:ext uri="{FF2B5EF4-FFF2-40B4-BE49-F238E27FC236}">
                <a16:creationId xmlns:a16="http://schemas.microsoft.com/office/drawing/2014/main" id="{ED9A0377-D21F-4C14-8729-0D93DDE7CD59}"/>
              </a:ext>
            </a:extLst>
          </p:cNvPr>
          <p:cNvSpPr txBox="1"/>
          <p:nvPr/>
        </p:nvSpPr>
        <p:spPr>
          <a:xfrm>
            <a:off x="7900656" y="4302843"/>
            <a:ext cx="808525" cy="646331"/>
          </a:xfrm>
          <a:prstGeom prst="rect">
            <a:avLst/>
          </a:prstGeom>
          <a:noFill/>
        </p:spPr>
        <p:txBody>
          <a:bodyPr wrap="square" rtlCol="0">
            <a:spAutoFit/>
          </a:bodyPr>
          <a:lstStyle/>
          <a:p>
            <a:pPr algn="ctr"/>
            <a:r>
              <a:rPr lang="fr-FR" sz="3600" b="1" dirty="0">
                <a:solidFill>
                  <a:schemeClr val="accent5">
                    <a:lumMod val="50000"/>
                  </a:schemeClr>
                </a:solidFill>
              </a:rPr>
              <a:t>34</a:t>
            </a:r>
          </a:p>
        </p:txBody>
      </p:sp>
      <p:sp>
        <p:nvSpPr>
          <p:cNvPr id="44" name="ZoneTexte 43">
            <a:extLst>
              <a:ext uri="{FF2B5EF4-FFF2-40B4-BE49-F238E27FC236}">
                <a16:creationId xmlns:a16="http://schemas.microsoft.com/office/drawing/2014/main" id="{514136A4-FF3B-4C9C-B230-A962CD80E056}"/>
              </a:ext>
            </a:extLst>
          </p:cNvPr>
          <p:cNvSpPr txBox="1"/>
          <p:nvPr/>
        </p:nvSpPr>
        <p:spPr>
          <a:xfrm>
            <a:off x="8785313" y="4302842"/>
            <a:ext cx="808525" cy="646331"/>
          </a:xfrm>
          <a:prstGeom prst="rect">
            <a:avLst/>
          </a:prstGeom>
          <a:noFill/>
        </p:spPr>
        <p:txBody>
          <a:bodyPr wrap="square" rtlCol="0">
            <a:spAutoFit/>
          </a:bodyPr>
          <a:lstStyle/>
          <a:p>
            <a:pPr algn="ctr"/>
            <a:r>
              <a:rPr lang="fr-FR" sz="3600" b="1" dirty="0">
                <a:solidFill>
                  <a:schemeClr val="accent2">
                    <a:lumMod val="75000"/>
                  </a:schemeClr>
                </a:solidFill>
              </a:rPr>
              <a:t>35</a:t>
            </a:r>
          </a:p>
        </p:txBody>
      </p:sp>
      <p:sp>
        <p:nvSpPr>
          <p:cNvPr id="45" name="ZoneTexte 44">
            <a:extLst>
              <a:ext uri="{FF2B5EF4-FFF2-40B4-BE49-F238E27FC236}">
                <a16:creationId xmlns:a16="http://schemas.microsoft.com/office/drawing/2014/main" id="{B6BFB3C9-54FD-4B93-BC41-60034476B37C}"/>
              </a:ext>
            </a:extLst>
          </p:cNvPr>
          <p:cNvSpPr txBox="1"/>
          <p:nvPr/>
        </p:nvSpPr>
        <p:spPr>
          <a:xfrm>
            <a:off x="9645747" y="4436299"/>
            <a:ext cx="808525" cy="646331"/>
          </a:xfrm>
          <a:prstGeom prst="rect">
            <a:avLst/>
          </a:prstGeom>
          <a:noFill/>
        </p:spPr>
        <p:txBody>
          <a:bodyPr wrap="square" rtlCol="0">
            <a:spAutoFit/>
          </a:bodyPr>
          <a:lstStyle/>
          <a:p>
            <a:pPr algn="ctr"/>
            <a:r>
              <a:rPr lang="fr-FR" sz="3600" b="1" dirty="0">
                <a:solidFill>
                  <a:schemeClr val="accent5">
                    <a:lumMod val="50000"/>
                  </a:schemeClr>
                </a:solidFill>
              </a:rPr>
              <a:t>36</a:t>
            </a:r>
          </a:p>
        </p:txBody>
      </p:sp>
      <p:sp>
        <p:nvSpPr>
          <p:cNvPr id="46" name="ZoneTexte 45">
            <a:extLst>
              <a:ext uri="{FF2B5EF4-FFF2-40B4-BE49-F238E27FC236}">
                <a16:creationId xmlns:a16="http://schemas.microsoft.com/office/drawing/2014/main" id="{A1063553-78B3-4364-BF19-18AF98C12996}"/>
              </a:ext>
            </a:extLst>
          </p:cNvPr>
          <p:cNvSpPr txBox="1"/>
          <p:nvPr/>
        </p:nvSpPr>
        <p:spPr>
          <a:xfrm>
            <a:off x="10377542" y="4646959"/>
            <a:ext cx="808525" cy="646331"/>
          </a:xfrm>
          <a:prstGeom prst="rect">
            <a:avLst/>
          </a:prstGeom>
          <a:noFill/>
        </p:spPr>
        <p:txBody>
          <a:bodyPr wrap="square" rtlCol="0">
            <a:spAutoFit/>
          </a:bodyPr>
          <a:lstStyle/>
          <a:p>
            <a:pPr algn="ctr"/>
            <a:r>
              <a:rPr lang="fr-FR" sz="3600" b="1" dirty="0">
                <a:solidFill>
                  <a:schemeClr val="accent2">
                    <a:lumMod val="75000"/>
                  </a:schemeClr>
                </a:solidFill>
              </a:rPr>
              <a:t>37</a:t>
            </a:r>
          </a:p>
        </p:txBody>
      </p:sp>
      <p:sp>
        <p:nvSpPr>
          <p:cNvPr id="47" name="ZoneTexte 46">
            <a:extLst>
              <a:ext uri="{FF2B5EF4-FFF2-40B4-BE49-F238E27FC236}">
                <a16:creationId xmlns:a16="http://schemas.microsoft.com/office/drawing/2014/main" id="{C886366C-F349-4AF6-BF8D-81ACF70FAA97}"/>
              </a:ext>
            </a:extLst>
          </p:cNvPr>
          <p:cNvSpPr txBox="1"/>
          <p:nvPr/>
        </p:nvSpPr>
        <p:spPr>
          <a:xfrm>
            <a:off x="11032453" y="5062695"/>
            <a:ext cx="808525" cy="646331"/>
          </a:xfrm>
          <a:prstGeom prst="rect">
            <a:avLst/>
          </a:prstGeom>
          <a:noFill/>
        </p:spPr>
        <p:txBody>
          <a:bodyPr wrap="square" rtlCol="0">
            <a:spAutoFit/>
          </a:bodyPr>
          <a:lstStyle/>
          <a:p>
            <a:pPr algn="ctr"/>
            <a:r>
              <a:rPr lang="fr-FR" sz="3600" b="1" dirty="0">
                <a:solidFill>
                  <a:schemeClr val="accent5">
                    <a:lumMod val="50000"/>
                  </a:schemeClr>
                </a:solidFill>
              </a:rPr>
              <a:t>38</a:t>
            </a:r>
          </a:p>
        </p:txBody>
      </p:sp>
      <p:sp>
        <p:nvSpPr>
          <p:cNvPr id="52" name="ZoneTexte 51">
            <a:extLst>
              <a:ext uri="{FF2B5EF4-FFF2-40B4-BE49-F238E27FC236}">
                <a16:creationId xmlns:a16="http://schemas.microsoft.com/office/drawing/2014/main" id="{547482FF-5347-4B98-8DDE-39E9356A0435}"/>
              </a:ext>
            </a:extLst>
          </p:cNvPr>
          <p:cNvSpPr txBox="1"/>
          <p:nvPr/>
        </p:nvSpPr>
        <p:spPr>
          <a:xfrm>
            <a:off x="10891871" y="6101592"/>
            <a:ext cx="808525" cy="646331"/>
          </a:xfrm>
          <a:prstGeom prst="rect">
            <a:avLst/>
          </a:prstGeom>
          <a:noFill/>
        </p:spPr>
        <p:txBody>
          <a:bodyPr wrap="square" rtlCol="0">
            <a:spAutoFit/>
          </a:bodyPr>
          <a:lstStyle/>
          <a:p>
            <a:pPr algn="ctr"/>
            <a:r>
              <a:rPr lang="fr-FR" sz="3600" b="1" dirty="0">
                <a:solidFill>
                  <a:schemeClr val="accent5">
                    <a:lumMod val="50000"/>
                  </a:schemeClr>
                </a:solidFill>
              </a:rPr>
              <a:t>40</a:t>
            </a:r>
          </a:p>
        </p:txBody>
      </p:sp>
      <p:sp>
        <p:nvSpPr>
          <p:cNvPr id="53" name="ZoneTexte 52">
            <a:extLst>
              <a:ext uri="{FF2B5EF4-FFF2-40B4-BE49-F238E27FC236}">
                <a16:creationId xmlns:a16="http://schemas.microsoft.com/office/drawing/2014/main" id="{8CC723AF-94C6-490C-9142-70F562A1C64D}"/>
              </a:ext>
            </a:extLst>
          </p:cNvPr>
          <p:cNvSpPr txBox="1"/>
          <p:nvPr/>
        </p:nvSpPr>
        <p:spPr>
          <a:xfrm>
            <a:off x="9994631" y="6184661"/>
            <a:ext cx="808525" cy="646331"/>
          </a:xfrm>
          <a:prstGeom prst="rect">
            <a:avLst/>
          </a:prstGeom>
          <a:noFill/>
        </p:spPr>
        <p:txBody>
          <a:bodyPr wrap="square" rtlCol="0">
            <a:spAutoFit/>
          </a:bodyPr>
          <a:lstStyle/>
          <a:p>
            <a:pPr algn="ctr"/>
            <a:r>
              <a:rPr lang="fr-FR" sz="3600" b="1" dirty="0">
                <a:solidFill>
                  <a:schemeClr val="accent2">
                    <a:lumMod val="75000"/>
                  </a:schemeClr>
                </a:solidFill>
              </a:rPr>
              <a:t>41</a:t>
            </a:r>
          </a:p>
        </p:txBody>
      </p:sp>
      <p:sp>
        <p:nvSpPr>
          <p:cNvPr id="54" name="ZoneTexte 53">
            <a:extLst>
              <a:ext uri="{FF2B5EF4-FFF2-40B4-BE49-F238E27FC236}">
                <a16:creationId xmlns:a16="http://schemas.microsoft.com/office/drawing/2014/main" id="{100E8A39-4C5C-492E-AADD-98808D4E3412}"/>
              </a:ext>
            </a:extLst>
          </p:cNvPr>
          <p:cNvSpPr txBox="1"/>
          <p:nvPr/>
        </p:nvSpPr>
        <p:spPr>
          <a:xfrm>
            <a:off x="9171753" y="6206522"/>
            <a:ext cx="808525" cy="646331"/>
          </a:xfrm>
          <a:prstGeom prst="rect">
            <a:avLst/>
          </a:prstGeom>
          <a:noFill/>
        </p:spPr>
        <p:txBody>
          <a:bodyPr wrap="square" rtlCol="0">
            <a:spAutoFit/>
          </a:bodyPr>
          <a:lstStyle/>
          <a:p>
            <a:pPr algn="ctr"/>
            <a:r>
              <a:rPr lang="fr-FR" sz="3600" b="1" dirty="0">
                <a:solidFill>
                  <a:schemeClr val="accent5">
                    <a:lumMod val="50000"/>
                  </a:schemeClr>
                </a:solidFill>
              </a:rPr>
              <a:t>42</a:t>
            </a:r>
          </a:p>
        </p:txBody>
      </p:sp>
      <p:sp>
        <p:nvSpPr>
          <p:cNvPr id="55" name="ZoneTexte 54">
            <a:extLst>
              <a:ext uri="{FF2B5EF4-FFF2-40B4-BE49-F238E27FC236}">
                <a16:creationId xmlns:a16="http://schemas.microsoft.com/office/drawing/2014/main" id="{0453BDFC-04DE-4906-A797-D336AFBC3E6E}"/>
              </a:ext>
            </a:extLst>
          </p:cNvPr>
          <p:cNvSpPr txBox="1"/>
          <p:nvPr/>
        </p:nvSpPr>
        <p:spPr>
          <a:xfrm>
            <a:off x="8143372" y="6154036"/>
            <a:ext cx="808525" cy="646331"/>
          </a:xfrm>
          <a:prstGeom prst="rect">
            <a:avLst/>
          </a:prstGeom>
          <a:noFill/>
        </p:spPr>
        <p:txBody>
          <a:bodyPr wrap="square" rtlCol="0">
            <a:spAutoFit/>
          </a:bodyPr>
          <a:lstStyle/>
          <a:p>
            <a:pPr algn="ctr"/>
            <a:r>
              <a:rPr lang="fr-FR" sz="3600" b="1" dirty="0">
                <a:solidFill>
                  <a:schemeClr val="accent2">
                    <a:lumMod val="75000"/>
                  </a:schemeClr>
                </a:solidFill>
              </a:rPr>
              <a:t>43</a:t>
            </a:r>
          </a:p>
        </p:txBody>
      </p:sp>
      <p:sp>
        <p:nvSpPr>
          <p:cNvPr id="56" name="ZoneTexte 55">
            <a:extLst>
              <a:ext uri="{FF2B5EF4-FFF2-40B4-BE49-F238E27FC236}">
                <a16:creationId xmlns:a16="http://schemas.microsoft.com/office/drawing/2014/main" id="{03D5FF71-3593-4BCE-8FBA-28C27587231F}"/>
              </a:ext>
            </a:extLst>
          </p:cNvPr>
          <p:cNvSpPr txBox="1"/>
          <p:nvPr/>
        </p:nvSpPr>
        <p:spPr>
          <a:xfrm>
            <a:off x="7044292" y="6177122"/>
            <a:ext cx="808525" cy="646331"/>
          </a:xfrm>
          <a:prstGeom prst="rect">
            <a:avLst/>
          </a:prstGeom>
          <a:noFill/>
        </p:spPr>
        <p:txBody>
          <a:bodyPr wrap="square" rtlCol="0">
            <a:spAutoFit/>
          </a:bodyPr>
          <a:lstStyle/>
          <a:p>
            <a:pPr algn="ctr"/>
            <a:r>
              <a:rPr lang="fr-FR" sz="3600" b="1" dirty="0">
                <a:solidFill>
                  <a:schemeClr val="accent5">
                    <a:lumMod val="50000"/>
                  </a:schemeClr>
                </a:solidFill>
              </a:rPr>
              <a:t>44</a:t>
            </a:r>
          </a:p>
        </p:txBody>
      </p:sp>
      <p:sp>
        <p:nvSpPr>
          <p:cNvPr id="57" name="ZoneTexte 56">
            <a:extLst>
              <a:ext uri="{FF2B5EF4-FFF2-40B4-BE49-F238E27FC236}">
                <a16:creationId xmlns:a16="http://schemas.microsoft.com/office/drawing/2014/main" id="{948AB601-CDFB-4204-AFEF-8F43843DB7B6}"/>
              </a:ext>
            </a:extLst>
          </p:cNvPr>
          <p:cNvSpPr txBox="1"/>
          <p:nvPr/>
        </p:nvSpPr>
        <p:spPr>
          <a:xfrm>
            <a:off x="5945212" y="6175006"/>
            <a:ext cx="808525" cy="646331"/>
          </a:xfrm>
          <a:prstGeom prst="rect">
            <a:avLst/>
          </a:prstGeom>
          <a:noFill/>
        </p:spPr>
        <p:txBody>
          <a:bodyPr wrap="square" rtlCol="0">
            <a:spAutoFit/>
          </a:bodyPr>
          <a:lstStyle/>
          <a:p>
            <a:pPr algn="ctr"/>
            <a:r>
              <a:rPr lang="fr-FR" sz="3600" b="1" dirty="0">
                <a:solidFill>
                  <a:schemeClr val="accent2">
                    <a:lumMod val="75000"/>
                  </a:schemeClr>
                </a:solidFill>
              </a:rPr>
              <a:t>45</a:t>
            </a:r>
          </a:p>
        </p:txBody>
      </p:sp>
      <p:sp>
        <p:nvSpPr>
          <p:cNvPr id="58" name="ZoneTexte 57">
            <a:extLst>
              <a:ext uri="{FF2B5EF4-FFF2-40B4-BE49-F238E27FC236}">
                <a16:creationId xmlns:a16="http://schemas.microsoft.com/office/drawing/2014/main" id="{4E77D706-0861-496D-8975-85F0BCDBBE93}"/>
              </a:ext>
            </a:extLst>
          </p:cNvPr>
          <p:cNvSpPr txBox="1"/>
          <p:nvPr/>
        </p:nvSpPr>
        <p:spPr>
          <a:xfrm>
            <a:off x="4670941" y="6187223"/>
            <a:ext cx="808525" cy="646331"/>
          </a:xfrm>
          <a:prstGeom prst="rect">
            <a:avLst/>
          </a:prstGeom>
          <a:noFill/>
        </p:spPr>
        <p:txBody>
          <a:bodyPr wrap="square" rtlCol="0">
            <a:spAutoFit/>
          </a:bodyPr>
          <a:lstStyle/>
          <a:p>
            <a:pPr algn="ctr"/>
            <a:r>
              <a:rPr lang="fr-FR" sz="3600" b="1" dirty="0">
                <a:solidFill>
                  <a:schemeClr val="accent5">
                    <a:lumMod val="50000"/>
                  </a:schemeClr>
                </a:solidFill>
              </a:rPr>
              <a:t>46</a:t>
            </a:r>
          </a:p>
        </p:txBody>
      </p:sp>
      <p:sp>
        <p:nvSpPr>
          <p:cNvPr id="59" name="ZoneTexte 58">
            <a:extLst>
              <a:ext uri="{FF2B5EF4-FFF2-40B4-BE49-F238E27FC236}">
                <a16:creationId xmlns:a16="http://schemas.microsoft.com/office/drawing/2014/main" id="{C9B4249E-4F1F-4F2B-8E26-8781CC953AAC}"/>
              </a:ext>
            </a:extLst>
          </p:cNvPr>
          <p:cNvSpPr txBox="1"/>
          <p:nvPr/>
        </p:nvSpPr>
        <p:spPr>
          <a:xfrm>
            <a:off x="3384222" y="6170629"/>
            <a:ext cx="808525" cy="646331"/>
          </a:xfrm>
          <a:prstGeom prst="rect">
            <a:avLst/>
          </a:prstGeom>
          <a:noFill/>
        </p:spPr>
        <p:txBody>
          <a:bodyPr wrap="square" rtlCol="0">
            <a:spAutoFit/>
          </a:bodyPr>
          <a:lstStyle/>
          <a:p>
            <a:pPr algn="ctr"/>
            <a:r>
              <a:rPr lang="fr-FR" sz="3600" b="1" dirty="0">
                <a:solidFill>
                  <a:schemeClr val="accent2">
                    <a:lumMod val="75000"/>
                  </a:schemeClr>
                </a:solidFill>
              </a:rPr>
              <a:t>47</a:t>
            </a:r>
          </a:p>
        </p:txBody>
      </p:sp>
      <p:sp>
        <p:nvSpPr>
          <p:cNvPr id="60" name="ZoneTexte 59">
            <a:extLst>
              <a:ext uri="{FF2B5EF4-FFF2-40B4-BE49-F238E27FC236}">
                <a16:creationId xmlns:a16="http://schemas.microsoft.com/office/drawing/2014/main" id="{80E69400-4C95-41B4-93C1-13520E0FC052}"/>
              </a:ext>
            </a:extLst>
          </p:cNvPr>
          <p:cNvSpPr txBox="1"/>
          <p:nvPr/>
        </p:nvSpPr>
        <p:spPr>
          <a:xfrm>
            <a:off x="2166285" y="6138494"/>
            <a:ext cx="808525" cy="646331"/>
          </a:xfrm>
          <a:prstGeom prst="rect">
            <a:avLst/>
          </a:prstGeom>
          <a:noFill/>
        </p:spPr>
        <p:txBody>
          <a:bodyPr wrap="square" rtlCol="0">
            <a:spAutoFit/>
          </a:bodyPr>
          <a:lstStyle/>
          <a:p>
            <a:pPr algn="ctr"/>
            <a:r>
              <a:rPr lang="fr-FR" sz="3600" b="1" dirty="0">
                <a:solidFill>
                  <a:schemeClr val="accent5">
                    <a:lumMod val="50000"/>
                  </a:schemeClr>
                </a:solidFill>
              </a:rPr>
              <a:t>48</a:t>
            </a:r>
          </a:p>
        </p:txBody>
      </p:sp>
      <p:sp>
        <p:nvSpPr>
          <p:cNvPr id="61" name="ZoneTexte 60">
            <a:extLst>
              <a:ext uri="{FF2B5EF4-FFF2-40B4-BE49-F238E27FC236}">
                <a16:creationId xmlns:a16="http://schemas.microsoft.com/office/drawing/2014/main" id="{AD203504-1731-488A-AB24-E15BFB035EF9}"/>
              </a:ext>
            </a:extLst>
          </p:cNvPr>
          <p:cNvSpPr txBox="1"/>
          <p:nvPr/>
        </p:nvSpPr>
        <p:spPr>
          <a:xfrm>
            <a:off x="979610" y="6138494"/>
            <a:ext cx="808525" cy="646331"/>
          </a:xfrm>
          <a:prstGeom prst="rect">
            <a:avLst/>
          </a:prstGeom>
          <a:noFill/>
        </p:spPr>
        <p:txBody>
          <a:bodyPr wrap="square" rtlCol="0">
            <a:spAutoFit/>
          </a:bodyPr>
          <a:lstStyle/>
          <a:p>
            <a:pPr algn="ctr"/>
            <a:r>
              <a:rPr lang="fr-FR" sz="3600" b="1" dirty="0">
                <a:solidFill>
                  <a:schemeClr val="accent2">
                    <a:lumMod val="75000"/>
                  </a:schemeClr>
                </a:solidFill>
              </a:rPr>
              <a:t>49</a:t>
            </a:r>
          </a:p>
        </p:txBody>
      </p:sp>
      <p:sp>
        <p:nvSpPr>
          <p:cNvPr id="62" name="ZoneTexte 61">
            <a:extLst>
              <a:ext uri="{FF2B5EF4-FFF2-40B4-BE49-F238E27FC236}">
                <a16:creationId xmlns:a16="http://schemas.microsoft.com/office/drawing/2014/main" id="{9230304E-A0FE-46C4-B479-CC9C6CBB64A1}"/>
              </a:ext>
            </a:extLst>
          </p:cNvPr>
          <p:cNvSpPr txBox="1"/>
          <p:nvPr/>
        </p:nvSpPr>
        <p:spPr>
          <a:xfrm>
            <a:off x="11355012" y="5666363"/>
            <a:ext cx="808525" cy="646331"/>
          </a:xfrm>
          <a:prstGeom prst="rect">
            <a:avLst/>
          </a:prstGeom>
          <a:noFill/>
        </p:spPr>
        <p:txBody>
          <a:bodyPr wrap="square" rtlCol="0">
            <a:spAutoFit/>
          </a:bodyPr>
          <a:lstStyle/>
          <a:p>
            <a:pPr algn="ctr"/>
            <a:r>
              <a:rPr lang="fr-FR" sz="3600" b="1" dirty="0">
                <a:solidFill>
                  <a:schemeClr val="accent2">
                    <a:lumMod val="75000"/>
                  </a:schemeClr>
                </a:solidFill>
              </a:rPr>
              <a:t>39</a:t>
            </a:r>
          </a:p>
        </p:txBody>
      </p:sp>
      <p:sp>
        <p:nvSpPr>
          <p:cNvPr id="27" name="Rectangle 26">
            <a:extLst>
              <a:ext uri="{FF2B5EF4-FFF2-40B4-BE49-F238E27FC236}">
                <a16:creationId xmlns:a16="http://schemas.microsoft.com/office/drawing/2014/main" id="{87495D13-3FE5-4153-9979-B2BFF16F91B9}"/>
              </a:ext>
            </a:extLst>
          </p:cNvPr>
          <p:cNvSpPr/>
          <p:nvPr/>
        </p:nvSpPr>
        <p:spPr>
          <a:xfrm>
            <a:off x="944510" y="1090931"/>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A8B35E54-36DC-4603-B484-E057F33117DD}"/>
              </a:ext>
            </a:extLst>
          </p:cNvPr>
          <p:cNvSpPr/>
          <p:nvPr/>
        </p:nvSpPr>
        <p:spPr>
          <a:xfrm>
            <a:off x="2404379" y="1113125"/>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EA67C968-BC31-472B-B96B-DDA7587BA58B}"/>
              </a:ext>
            </a:extLst>
          </p:cNvPr>
          <p:cNvSpPr/>
          <p:nvPr/>
        </p:nvSpPr>
        <p:spPr>
          <a:xfrm>
            <a:off x="1703183" y="1144556"/>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0F020D4D-CC7A-4817-93F5-67191B05E9A5}"/>
              </a:ext>
            </a:extLst>
          </p:cNvPr>
          <p:cNvSpPr/>
          <p:nvPr/>
        </p:nvSpPr>
        <p:spPr>
          <a:xfrm>
            <a:off x="3098836" y="1042067"/>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244501B6-FAF6-4284-8F6B-4E912707EBF7}"/>
              </a:ext>
            </a:extLst>
          </p:cNvPr>
          <p:cNvSpPr/>
          <p:nvPr/>
        </p:nvSpPr>
        <p:spPr>
          <a:xfrm>
            <a:off x="3831628" y="1074395"/>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a:extLst>
              <a:ext uri="{FF2B5EF4-FFF2-40B4-BE49-F238E27FC236}">
                <a16:creationId xmlns:a16="http://schemas.microsoft.com/office/drawing/2014/main" id="{08DF45FE-9016-45DF-888E-893638E4AE0D}"/>
              </a:ext>
            </a:extLst>
          </p:cNvPr>
          <p:cNvSpPr/>
          <p:nvPr/>
        </p:nvSpPr>
        <p:spPr>
          <a:xfrm>
            <a:off x="4565506" y="1039346"/>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a:extLst>
              <a:ext uri="{FF2B5EF4-FFF2-40B4-BE49-F238E27FC236}">
                <a16:creationId xmlns:a16="http://schemas.microsoft.com/office/drawing/2014/main" id="{47092848-115A-40E7-906B-3DD846D36765}"/>
              </a:ext>
            </a:extLst>
          </p:cNvPr>
          <p:cNvSpPr/>
          <p:nvPr/>
        </p:nvSpPr>
        <p:spPr>
          <a:xfrm>
            <a:off x="5316819" y="976996"/>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15A30BAE-4D13-4279-A01D-86EAEE6D7887}"/>
              </a:ext>
            </a:extLst>
          </p:cNvPr>
          <p:cNvSpPr/>
          <p:nvPr/>
        </p:nvSpPr>
        <p:spPr>
          <a:xfrm>
            <a:off x="6192897" y="912541"/>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EDAA03A2-9B7D-44D1-B9DC-CA3BAAA52BF1}"/>
              </a:ext>
            </a:extLst>
          </p:cNvPr>
          <p:cNvSpPr/>
          <p:nvPr/>
        </p:nvSpPr>
        <p:spPr>
          <a:xfrm>
            <a:off x="7025947" y="874446"/>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a16="http://schemas.microsoft.com/office/drawing/2014/main" id="{3D2C9F31-7E1B-4AAF-9FB6-5BF295EDED27}"/>
              </a:ext>
            </a:extLst>
          </p:cNvPr>
          <p:cNvSpPr/>
          <p:nvPr/>
        </p:nvSpPr>
        <p:spPr>
          <a:xfrm>
            <a:off x="8200464" y="794228"/>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a16="http://schemas.microsoft.com/office/drawing/2014/main" id="{EFACEF98-E9B9-424B-B7E0-2557339B765B}"/>
              </a:ext>
            </a:extLst>
          </p:cNvPr>
          <p:cNvSpPr/>
          <p:nvPr/>
        </p:nvSpPr>
        <p:spPr>
          <a:xfrm>
            <a:off x="9298696" y="756004"/>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5903F3DF-7AA0-4619-9948-16DC3E73AD1D}"/>
              </a:ext>
            </a:extLst>
          </p:cNvPr>
          <p:cNvSpPr/>
          <p:nvPr/>
        </p:nvSpPr>
        <p:spPr>
          <a:xfrm>
            <a:off x="10498662" y="1011104"/>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AD21087B-2D5B-4F0B-9CDB-41DFE7D745D3}"/>
              </a:ext>
            </a:extLst>
          </p:cNvPr>
          <p:cNvSpPr/>
          <p:nvPr/>
        </p:nvSpPr>
        <p:spPr>
          <a:xfrm>
            <a:off x="10575967" y="1743645"/>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a:extLst>
              <a:ext uri="{FF2B5EF4-FFF2-40B4-BE49-F238E27FC236}">
                <a16:creationId xmlns:a16="http://schemas.microsoft.com/office/drawing/2014/main" id="{AB7A6BB0-FE82-45EB-845A-321CD0F47705}"/>
              </a:ext>
            </a:extLst>
          </p:cNvPr>
          <p:cNvSpPr/>
          <p:nvPr/>
        </p:nvSpPr>
        <p:spPr>
          <a:xfrm>
            <a:off x="9444109" y="2123433"/>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a:extLst>
              <a:ext uri="{FF2B5EF4-FFF2-40B4-BE49-F238E27FC236}">
                <a16:creationId xmlns:a16="http://schemas.microsoft.com/office/drawing/2014/main" id="{0923994E-27F4-446D-A615-17A8CBC099D8}"/>
              </a:ext>
            </a:extLst>
          </p:cNvPr>
          <p:cNvSpPr/>
          <p:nvPr/>
        </p:nvSpPr>
        <p:spPr>
          <a:xfrm>
            <a:off x="8272456" y="2287380"/>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a:extLst>
              <a:ext uri="{FF2B5EF4-FFF2-40B4-BE49-F238E27FC236}">
                <a16:creationId xmlns:a16="http://schemas.microsoft.com/office/drawing/2014/main" id="{66D1F1F0-35E9-46E8-A8C7-BD34A307DD50}"/>
              </a:ext>
            </a:extLst>
          </p:cNvPr>
          <p:cNvSpPr/>
          <p:nvPr/>
        </p:nvSpPr>
        <p:spPr>
          <a:xfrm>
            <a:off x="6999300" y="2380041"/>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a:extLst>
              <a:ext uri="{FF2B5EF4-FFF2-40B4-BE49-F238E27FC236}">
                <a16:creationId xmlns:a16="http://schemas.microsoft.com/office/drawing/2014/main" id="{D05E40DD-0E44-4B04-8874-42720EC09ABE}"/>
              </a:ext>
            </a:extLst>
          </p:cNvPr>
          <p:cNvSpPr/>
          <p:nvPr/>
        </p:nvSpPr>
        <p:spPr>
          <a:xfrm>
            <a:off x="5748708" y="2399090"/>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a:extLst>
              <a:ext uri="{FF2B5EF4-FFF2-40B4-BE49-F238E27FC236}">
                <a16:creationId xmlns:a16="http://schemas.microsoft.com/office/drawing/2014/main" id="{0616D523-DDCB-4C3D-896C-F2870F120F04}"/>
              </a:ext>
            </a:extLst>
          </p:cNvPr>
          <p:cNvSpPr/>
          <p:nvPr/>
        </p:nvSpPr>
        <p:spPr>
          <a:xfrm>
            <a:off x="4375849" y="2446598"/>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a:extLst>
              <a:ext uri="{FF2B5EF4-FFF2-40B4-BE49-F238E27FC236}">
                <a16:creationId xmlns:a16="http://schemas.microsoft.com/office/drawing/2014/main" id="{394E151D-F654-4061-B664-409477EB6BF7}"/>
              </a:ext>
            </a:extLst>
          </p:cNvPr>
          <p:cNvSpPr/>
          <p:nvPr/>
        </p:nvSpPr>
        <p:spPr>
          <a:xfrm>
            <a:off x="3194218" y="2469457"/>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a:extLst>
              <a:ext uri="{FF2B5EF4-FFF2-40B4-BE49-F238E27FC236}">
                <a16:creationId xmlns:a16="http://schemas.microsoft.com/office/drawing/2014/main" id="{3CD2FB75-9FF5-4061-99C0-525EE2E924F3}"/>
              </a:ext>
            </a:extLst>
          </p:cNvPr>
          <p:cNvSpPr/>
          <p:nvPr/>
        </p:nvSpPr>
        <p:spPr>
          <a:xfrm>
            <a:off x="2198716" y="2590534"/>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a:extLst>
              <a:ext uri="{FF2B5EF4-FFF2-40B4-BE49-F238E27FC236}">
                <a16:creationId xmlns:a16="http://schemas.microsoft.com/office/drawing/2014/main" id="{737FB1AE-C01F-44AC-8700-19EBCF6E19CD}"/>
              </a:ext>
            </a:extLst>
          </p:cNvPr>
          <p:cNvSpPr/>
          <p:nvPr/>
        </p:nvSpPr>
        <p:spPr>
          <a:xfrm>
            <a:off x="1344864" y="2778597"/>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4C7111E1-3124-4B9E-A860-E5F7E98D4BEC}"/>
              </a:ext>
            </a:extLst>
          </p:cNvPr>
          <p:cNvSpPr/>
          <p:nvPr/>
        </p:nvSpPr>
        <p:spPr>
          <a:xfrm>
            <a:off x="220832" y="4037417"/>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a:extLst>
              <a:ext uri="{FF2B5EF4-FFF2-40B4-BE49-F238E27FC236}">
                <a16:creationId xmlns:a16="http://schemas.microsoft.com/office/drawing/2014/main" id="{EF12173A-961A-4655-82C3-B17559E65D65}"/>
              </a:ext>
            </a:extLst>
          </p:cNvPr>
          <p:cNvSpPr/>
          <p:nvPr/>
        </p:nvSpPr>
        <p:spPr>
          <a:xfrm>
            <a:off x="216410" y="4713045"/>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a:extLst>
              <a:ext uri="{FF2B5EF4-FFF2-40B4-BE49-F238E27FC236}">
                <a16:creationId xmlns:a16="http://schemas.microsoft.com/office/drawing/2014/main" id="{6900CB8C-AAEB-421B-A852-A759B19940E7}"/>
              </a:ext>
            </a:extLst>
          </p:cNvPr>
          <p:cNvSpPr/>
          <p:nvPr/>
        </p:nvSpPr>
        <p:spPr>
          <a:xfrm>
            <a:off x="537972" y="3311574"/>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a16="http://schemas.microsoft.com/office/drawing/2014/main" id="{2B71A700-B3E2-45F6-AD8D-439D98134C6D}"/>
              </a:ext>
            </a:extLst>
          </p:cNvPr>
          <p:cNvSpPr/>
          <p:nvPr/>
        </p:nvSpPr>
        <p:spPr>
          <a:xfrm>
            <a:off x="515989" y="5360741"/>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a:extLst>
              <a:ext uri="{FF2B5EF4-FFF2-40B4-BE49-F238E27FC236}">
                <a16:creationId xmlns:a16="http://schemas.microsoft.com/office/drawing/2014/main" id="{6AB9E47F-BC93-4ED1-9FFD-5CEC4DBFD84B}"/>
              </a:ext>
            </a:extLst>
          </p:cNvPr>
          <p:cNvSpPr/>
          <p:nvPr/>
        </p:nvSpPr>
        <p:spPr>
          <a:xfrm>
            <a:off x="1511199" y="5440375"/>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87">
            <a:extLst>
              <a:ext uri="{FF2B5EF4-FFF2-40B4-BE49-F238E27FC236}">
                <a16:creationId xmlns:a16="http://schemas.microsoft.com/office/drawing/2014/main" id="{1A5D8AA4-6C82-4B8D-B436-8D23742C873D}"/>
              </a:ext>
            </a:extLst>
          </p:cNvPr>
          <p:cNvSpPr/>
          <p:nvPr/>
        </p:nvSpPr>
        <p:spPr>
          <a:xfrm>
            <a:off x="2489057" y="5523726"/>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a:extLst>
              <a:ext uri="{FF2B5EF4-FFF2-40B4-BE49-F238E27FC236}">
                <a16:creationId xmlns:a16="http://schemas.microsoft.com/office/drawing/2014/main" id="{F8AA178E-E65A-4FF4-BD78-B7115598C2F2}"/>
              </a:ext>
            </a:extLst>
          </p:cNvPr>
          <p:cNvSpPr/>
          <p:nvPr/>
        </p:nvSpPr>
        <p:spPr>
          <a:xfrm>
            <a:off x="3499022" y="5383600"/>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a:extLst>
              <a:ext uri="{FF2B5EF4-FFF2-40B4-BE49-F238E27FC236}">
                <a16:creationId xmlns:a16="http://schemas.microsoft.com/office/drawing/2014/main" id="{60978977-9F02-452A-99DD-EB5ED9B95DB4}"/>
              </a:ext>
            </a:extLst>
          </p:cNvPr>
          <p:cNvSpPr/>
          <p:nvPr/>
        </p:nvSpPr>
        <p:spPr>
          <a:xfrm>
            <a:off x="4348294" y="5147648"/>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90">
            <a:extLst>
              <a:ext uri="{FF2B5EF4-FFF2-40B4-BE49-F238E27FC236}">
                <a16:creationId xmlns:a16="http://schemas.microsoft.com/office/drawing/2014/main" id="{C29C1F1F-FA42-4750-9044-B8049960820F}"/>
              </a:ext>
            </a:extLst>
          </p:cNvPr>
          <p:cNvSpPr/>
          <p:nvPr/>
        </p:nvSpPr>
        <p:spPr>
          <a:xfrm>
            <a:off x="6909919" y="4660161"/>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a:extLst>
              <a:ext uri="{FF2B5EF4-FFF2-40B4-BE49-F238E27FC236}">
                <a16:creationId xmlns:a16="http://schemas.microsoft.com/office/drawing/2014/main" id="{BE7890A1-0ECB-4091-8AD9-F535E41E007E}"/>
              </a:ext>
            </a:extLst>
          </p:cNvPr>
          <p:cNvSpPr/>
          <p:nvPr/>
        </p:nvSpPr>
        <p:spPr>
          <a:xfrm>
            <a:off x="7728164" y="4609313"/>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a:extLst>
              <a:ext uri="{FF2B5EF4-FFF2-40B4-BE49-F238E27FC236}">
                <a16:creationId xmlns:a16="http://schemas.microsoft.com/office/drawing/2014/main" id="{3B57DFC7-7FE4-47E2-A9DF-8B903178CB5A}"/>
              </a:ext>
            </a:extLst>
          </p:cNvPr>
          <p:cNvSpPr/>
          <p:nvPr/>
        </p:nvSpPr>
        <p:spPr>
          <a:xfrm>
            <a:off x="5266374" y="5031459"/>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a:extLst>
              <a:ext uri="{FF2B5EF4-FFF2-40B4-BE49-F238E27FC236}">
                <a16:creationId xmlns:a16="http://schemas.microsoft.com/office/drawing/2014/main" id="{8A8DC6F7-A7DE-4136-9911-528ED495177B}"/>
              </a:ext>
            </a:extLst>
          </p:cNvPr>
          <p:cNvSpPr/>
          <p:nvPr/>
        </p:nvSpPr>
        <p:spPr>
          <a:xfrm>
            <a:off x="6004269" y="4821897"/>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a:extLst>
              <a:ext uri="{FF2B5EF4-FFF2-40B4-BE49-F238E27FC236}">
                <a16:creationId xmlns:a16="http://schemas.microsoft.com/office/drawing/2014/main" id="{EB2E65B5-403F-4EC6-BEFD-334F922CE737}"/>
              </a:ext>
            </a:extLst>
          </p:cNvPr>
          <p:cNvSpPr/>
          <p:nvPr/>
        </p:nvSpPr>
        <p:spPr>
          <a:xfrm>
            <a:off x="8664730" y="4603383"/>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a:extLst>
              <a:ext uri="{FF2B5EF4-FFF2-40B4-BE49-F238E27FC236}">
                <a16:creationId xmlns:a16="http://schemas.microsoft.com/office/drawing/2014/main" id="{153FCF13-D483-4AD2-A441-78235E39326C}"/>
              </a:ext>
            </a:extLst>
          </p:cNvPr>
          <p:cNvSpPr/>
          <p:nvPr/>
        </p:nvSpPr>
        <p:spPr>
          <a:xfrm>
            <a:off x="9516096" y="4668395"/>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a:extLst>
              <a:ext uri="{FF2B5EF4-FFF2-40B4-BE49-F238E27FC236}">
                <a16:creationId xmlns:a16="http://schemas.microsoft.com/office/drawing/2014/main" id="{D3930F78-25F6-4EBE-B0BA-49FCB1FAF3EA}"/>
              </a:ext>
            </a:extLst>
          </p:cNvPr>
          <p:cNvSpPr/>
          <p:nvPr/>
        </p:nvSpPr>
        <p:spPr>
          <a:xfrm>
            <a:off x="10290658" y="4821896"/>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a:extLst>
              <a:ext uri="{FF2B5EF4-FFF2-40B4-BE49-F238E27FC236}">
                <a16:creationId xmlns:a16="http://schemas.microsoft.com/office/drawing/2014/main" id="{89BAFE4C-B85E-455C-BF8E-D5870CFC9933}"/>
              </a:ext>
            </a:extLst>
          </p:cNvPr>
          <p:cNvSpPr/>
          <p:nvPr/>
        </p:nvSpPr>
        <p:spPr>
          <a:xfrm>
            <a:off x="1815487" y="6431482"/>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a:extLst>
              <a:ext uri="{FF2B5EF4-FFF2-40B4-BE49-F238E27FC236}">
                <a16:creationId xmlns:a16="http://schemas.microsoft.com/office/drawing/2014/main" id="{3105B02B-A650-4A7D-8DE0-8E33043731BE}"/>
              </a:ext>
            </a:extLst>
          </p:cNvPr>
          <p:cNvSpPr/>
          <p:nvPr/>
        </p:nvSpPr>
        <p:spPr>
          <a:xfrm>
            <a:off x="3042346" y="6484329"/>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a:extLst>
              <a:ext uri="{FF2B5EF4-FFF2-40B4-BE49-F238E27FC236}">
                <a16:creationId xmlns:a16="http://schemas.microsoft.com/office/drawing/2014/main" id="{149A2610-34DE-4938-8983-1130F6847E52}"/>
              </a:ext>
            </a:extLst>
          </p:cNvPr>
          <p:cNvSpPr/>
          <p:nvPr/>
        </p:nvSpPr>
        <p:spPr>
          <a:xfrm>
            <a:off x="4370422" y="6461469"/>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a:extLst>
              <a:ext uri="{FF2B5EF4-FFF2-40B4-BE49-F238E27FC236}">
                <a16:creationId xmlns:a16="http://schemas.microsoft.com/office/drawing/2014/main" id="{DBDD34D6-417A-4EBF-8DBF-569AD37C328E}"/>
              </a:ext>
            </a:extLst>
          </p:cNvPr>
          <p:cNvSpPr/>
          <p:nvPr/>
        </p:nvSpPr>
        <p:spPr>
          <a:xfrm>
            <a:off x="5643447" y="6470934"/>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a:extLst>
              <a:ext uri="{FF2B5EF4-FFF2-40B4-BE49-F238E27FC236}">
                <a16:creationId xmlns:a16="http://schemas.microsoft.com/office/drawing/2014/main" id="{534572CD-25AC-45F0-8E5C-0B12328D56F2}"/>
              </a:ext>
            </a:extLst>
          </p:cNvPr>
          <p:cNvSpPr/>
          <p:nvPr/>
        </p:nvSpPr>
        <p:spPr>
          <a:xfrm>
            <a:off x="6839977" y="6477427"/>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a:extLst>
              <a:ext uri="{FF2B5EF4-FFF2-40B4-BE49-F238E27FC236}">
                <a16:creationId xmlns:a16="http://schemas.microsoft.com/office/drawing/2014/main" id="{C5353A11-3D4D-4073-AEE6-0ECDEC3D21DF}"/>
              </a:ext>
            </a:extLst>
          </p:cNvPr>
          <p:cNvSpPr/>
          <p:nvPr/>
        </p:nvSpPr>
        <p:spPr>
          <a:xfrm>
            <a:off x="7932751" y="6453666"/>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a:extLst>
              <a:ext uri="{FF2B5EF4-FFF2-40B4-BE49-F238E27FC236}">
                <a16:creationId xmlns:a16="http://schemas.microsoft.com/office/drawing/2014/main" id="{1DD475D6-AC62-4EB8-AA06-2826275EB7C8}"/>
              </a:ext>
            </a:extLst>
          </p:cNvPr>
          <p:cNvSpPr/>
          <p:nvPr/>
        </p:nvSpPr>
        <p:spPr>
          <a:xfrm>
            <a:off x="8972099" y="6476970"/>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a:extLst>
              <a:ext uri="{FF2B5EF4-FFF2-40B4-BE49-F238E27FC236}">
                <a16:creationId xmlns:a16="http://schemas.microsoft.com/office/drawing/2014/main" id="{ED413855-96DF-4364-A3B3-32CAA5C9E141}"/>
              </a:ext>
            </a:extLst>
          </p:cNvPr>
          <p:cNvSpPr/>
          <p:nvPr/>
        </p:nvSpPr>
        <p:spPr>
          <a:xfrm>
            <a:off x="11045280" y="5140482"/>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ectangle 106">
            <a:extLst>
              <a:ext uri="{FF2B5EF4-FFF2-40B4-BE49-F238E27FC236}">
                <a16:creationId xmlns:a16="http://schemas.microsoft.com/office/drawing/2014/main" id="{CD58FD5B-7AD8-47E8-A907-B2BCC32504E6}"/>
              </a:ext>
            </a:extLst>
          </p:cNvPr>
          <p:cNvSpPr/>
          <p:nvPr/>
        </p:nvSpPr>
        <p:spPr>
          <a:xfrm>
            <a:off x="11536535" y="5628863"/>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Rectangle 107">
            <a:extLst>
              <a:ext uri="{FF2B5EF4-FFF2-40B4-BE49-F238E27FC236}">
                <a16:creationId xmlns:a16="http://schemas.microsoft.com/office/drawing/2014/main" id="{154A5285-62E1-41CF-86DF-FA9C3B5472E0}"/>
              </a:ext>
            </a:extLst>
          </p:cNvPr>
          <p:cNvSpPr/>
          <p:nvPr/>
        </p:nvSpPr>
        <p:spPr>
          <a:xfrm>
            <a:off x="9869152" y="6493793"/>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Rectangle 108">
            <a:extLst>
              <a:ext uri="{FF2B5EF4-FFF2-40B4-BE49-F238E27FC236}">
                <a16:creationId xmlns:a16="http://schemas.microsoft.com/office/drawing/2014/main" id="{69E73177-F298-49AB-8EDC-37E81DDE484F}"/>
              </a:ext>
            </a:extLst>
          </p:cNvPr>
          <p:cNvSpPr/>
          <p:nvPr/>
        </p:nvSpPr>
        <p:spPr>
          <a:xfrm>
            <a:off x="10725414" y="6428647"/>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a:extLst>
              <a:ext uri="{FF2B5EF4-FFF2-40B4-BE49-F238E27FC236}">
                <a16:creationId xmlns:a16="http://schemas.microsoft.com/office/drawing/2014/main" id="{43293D55-F738-4471-8ED0-682B57F300A0}"/>
              </a:ext>
            </a:extLst>
          </p:cNvPr>
          <p:cNvSpPr/>
          <p:nvPr/>
        </p:nvSpPr>
        <p:spPr>
          <a:xfrm>
            <a:off x="11586583" y="6257052"/>
            <a:ext cx="1554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931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left)">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left)">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left)">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left)">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wipe(left)">
                                      <p:cBhvr>
                                        <p:cTn id="117" dur="500"/>
                                        <p:tgtEl>
                                          <p:spTgt spid="3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left)">
                                      <p:cBhvr>
                                        <p:cTn id="122" dur="500"/>
                                        <p:tgtEl>
                                          <p:spTgt spid="3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left)">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wipe(left)">
                                      <p:cBhvr>
                                        <p:cTn id="132" dur="5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left)">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wipe(left)">
                                      <p:cBhvr>
                                        <p:cTn id="142" dur="500"/>
                                        <p:tgtEl>
                                          <p:spTgt spid="37"/>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wipe(left)">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wipe(left)">
                                      <p:cBhvr>
                                        <p:cTn id="152" dur="500"/>
                                        <p:tgtEl>
                                          <p:spTgt spid="3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wipe(left)">
                                      <p:cBhvr>
                                        <p:cTn id="157" dur="500"/>
                                        <p:tgtEl>
                                          <p:spTgt spid="4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wipe(left)">
                                      <p:cBhvr>
                                        <p:cTn id="162" dur="500"/>
                                        <p:tgtEl>
                                          <p:spTgt spid="41"/>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wipe(left)">
                                      <p:cBhvr>
                                        <p:cTn id="167" dur="500"/>
                                        <p:tgtEl>
                                          <p:spTgt spid="42"/>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wipe(left)">
                                      <p:cBhvr>
                                        <p:cTn id="172" dur="500"/>
                                        <p:tgtEl>
                                          <p:spTgt spid="43"/>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wipe(left)">
                                      <p:cBhvr>
                                        <p:cTn id="177" dur="500"/>
                                        <p:tgtEl>
                                          <p:spTgt spid="44"/>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wipe(left)">
                                      <p:cBhvr>
                                        <p:cTn id="182" dur="500"/>
                                        <p:tgtEl>
                                          <p:spTgt spid="45"/>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wipe(left)">
                                      <p:cBhvr>
                                        <p:cTn id="187" dur="500"/>
                                        <p:tgtEl>
                                          <p:spTgt spid="46"/>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47"/>
                                        </p:tgtEl>
                                        <p:attrNameLst>
                                          <p:attrName>style.visibility</p:attrName>
                                        </p:attrNameLst>
                                      </p:cBhvr>
                                      <p:to>
                                        <p:strVal val="visible"/>
                                      </p:to>
                                    </p:set>
                                    <p:animEffect transition="in" filter="wipe(left)">
                                      <p:cBhvr>
                                        <p:cTn id="192" dur="500"/>
                                        <p:tgtEl>
                                          <p:spTgt spid="47"/>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wipe(left)">
                                      <p:cBhvr>
                                        <p:cTn id="197" dur="500"/>
                                        <p:tgtEl>
                                          <p:spTgt spid="62"/>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wipe(left)">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53"/>
                                        </p:tgtEl>
                                        <p:attrNameLst>
                                          <p:attrName>style.visibility</p:attrName>
                                        </p:attrNameLst>
                                      </p:cBhvr>
                                      <p:to>
                                        <p:strVal val="visible"/>
                                      </p:to>
                                    </p:set>
                                    <p:animEffect transition="in" filter="wipe(left)">
                                      <p:cBhvr>
                                        <p:cTn id="207" dur="500"/>
                                        <p:tgtEl>
                                          <p:spTgt spid="53"/>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54"/>
                                        </p:tgtEl>
                                        <p:attrNameLst>
                                          <p:attrName>style.visibility</p:attrName>
                                        </p:attrNameLst>
                                      </p:cBhvr>
                                      <p:to>
                                        <p:strVal val="visible"/>
                                      </p:to>
                                    </p:set>
                                    <p:animEffect transition="in" filter="wipe(left)">
                                      <p:cBhvr>
                                        <p:cTn id="212" dur="500"/>
                                        <p:tgtEl>
                                          <p:spTgt spid="54"/>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55"/>
                                        </p:tgtEl>
                                        <p:attrNameLst>
                                          <p:attrName>style.visibility</p:attrName>
                                        </p:attrNameLst>
                                      </p:cBhvr>
                                      <p:to>
                                        <p:strVal val="visible"/>
                                      </p:to>
                                    </p:set>
                                    <p:animEffect transition="in" filter="wipe(left)">
                                      <p:cBhvr>
                                        <p:cTn id="217" dur="500"/>
                                        <p:tgtEl>
                                          <p:spTgt spid="55"/>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56"/>
                                        </p:tgtEl>
                                        <p:attrNameLst>
                                          <p:attrName>style.visibility</p:attrName>
                                        </p:attrNameLst>
                                      </p:cBhvr>
                                      <p:to>
                                        <p:strVal val="visible"/>
                                      </p:to>
                                    </p:set>
                                    <p:animEffect transition="in" filter="wipe(left)">
                                      <p:cBhvr>
                                        <p:cTn id="222" dur="500"/>
                                        <p:tgtEl>
                                          <p:spTgt spid="56"/>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57"/>
                                        </p:tgtEl>
                                        <p:attrNameLst>
                                          <p:attrName>style.visibility</p:attrName>
                                        </p:attrNameLst>
                                      </p:cBhvr>
                                      <p:to>
                                        <p:strVal val="visible"/>
                                      </p:to>
                                    </p:set>
                                    <p:animEffect transition="in" filter="wipe(left)">
                                      <p:cBhvr>
                                        <p:cTn id="227" dur="500"/>
                                        <p:tgtEl>
                                          <p:spTgt spid="57"/>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58"/>
                                        </p:tgtEl>
                                        <p:attrNameLst>
                                          <p:attrName>style.visibility</p:attrName>
                                        </p:attrNameLst>
                                      </p:cBhvr>
                                      <p:to>
                                        <p:strVal val="visible"/>
                                      </p:to>
                                    </p:set>
                                    <p:animEffect transition="in" filter="wipe(left)">
                                      <p:cBhvr>
                                        <p:cTn id="232" dur="500"/>
                                        <p:tgtEl>
                                          <p:spTgt spid="58"/>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59"/>
                                        </p:tgtEl>
                                        <p:attrNameLst>
                                          <p:attrName>style.visibility</p:attrName>
                                        </p:attrNameLst>
                                      </p:cBhvr>
                                      <p:to>
                                        <p:strVal val="visible"/>
                                      </p:to>
                                    </p:set>
                                    <p:animEffect transition="in" filter="wipe(left)">
                                      <p:cBhvr>
                                        <p:cTn id="237" dur="500"/>
                                        <p:tgtEl>
                                          <p:spTgt spid="59"/>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60"/>
                                        </p:tgtEl>
                                        <p:attrNameLst>
                                          <p:attrName>style.visibility</p:attrName>
                                        </p:attrNameLst>
                                      </p:cBhvr>
                                      <p:to>
                                        <p:strVal val="visible"/>
                                      </p:to>
                                    </p:set>
                                    <p:animEffect transition="in" filter="wipe(left)">
                                      <p:cBhvr>
                                        <p:cTn id="242" dur="500"/>
                                        <p:tgtEl>
                                          <p:spTgt spid="60"/>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61"/>
                                        </p:tgtEl>
                                        <p:attrNameLst>
                                          <p:attrName>style.visibility</p:attrName>
                                        </p:attrNameLst>
                                      </p:cBhvr>
                                      <p:to>
                                        <p:strVal val="visible"/>
                                      </p:to>
                                    </p:set>
                                    <p:animEffect transition="in" filter="wipe(left)">
                                      <p:cBhvr>
                                        <p:cTn id="247" dur="500"/>
                                        <p:tgtEl>
                                          <p:spTgt spid="61"/>
                                        </p:tgtEl>
                                      </p:cBhvr>
                                    </p:animEffect>
                                  </p:childTnLst>
                                </p:cTn>
                              </p:par>
                            </p:childTnLst>
                          </p:cTn>
                        </p:par>
                      </p:childTnLst>
                    </p:cTn>
                  </p:par>
                  <p:par>
                    <p:cTn id="248" fill="hold">
                      <p:stCondLst>
                        <p:cond delay="indefinite"/>
                      </p:stCondLst>
                      <p:childTnLst>
                        <p:par>
                          <p:cTn id="249" fill="hold">
                            <p:stCondLst>
                              <p:cond delay="0"/>
                            </p:stCondLst>
                            <p:childTnLst>
                              <p:par>
                                <p:cTn id="250" presetID="1" presetClass="exit" presetSubtype="0" fill="hold" grpId="1" nodeType="clickEffect">
                                  <p:stCondLst>
                                    <p:cond delay="0"/>
                                  </p:stCondLst>
                                  <p:childTnLst>
                                    <p:set>
                                      <p:cBhvr>
                                        <p:cTn id="251" dur="1" fill="hold">
                                          <p:stCondLst>
                                            <p:cond delay="0"/>
                                          </p:stCondLst>
                                        </p:cTn>
                                        <p:tgtEl>
                                          <p:spTgt spid="6"/>
                                        </p:tgtEl>
                                        <p:attrNameLst>
                                          <p:attrName>style.visibility</p:attrName>
                                        </p:attrNameLst>
                                      </p:cBhvr>
                                      <p:to>
                                        <p:strVal val="hidden"/>
                                      </p:to>
                                    </p:set>
                                  </p:childTnLst>
                                </p:cTn>
                              </p:par>
                              <p:par>
                                <p:cTn id="252" presetID="1" presetClass="exit" presetSubtype="0" fill="hold" grpId="1" nodeType="withEffect">
                                  <p:stCondLst>
                                    <p:cond delay="0"/>
                                  </p:stCondLst>
                                  <p:childTnLst>
                                    <p:set>
                                      <p:cBhvr>
                                        <p:cTn id="253" dur="1" fill="hold">
                                          <p:stCondLst>
                                            <p:cond delay="0"/>
                                          </p:stCondLst>
                                        </p:cTn>
                                        <p:tgtEl>
                                          <p:spTgt spid="7"/>
                                        </p:tgtEl>
                                        <p:attrNameLst>
                                          <p:attrName>style.visibility</p:attrName>
                                        </p:attrNameLst>
                                      </p:cBhvr>
                                      <p:to>
                                        <p:strVal val="hidden"/>
                                      </p:to>
                                    </p:set>
                                  </p:childTnLst>
                                </p:cTn>
                              </p:par>
                              <p:par>
                                <p:cTn id="254" presetID="1" presetClass="exit" presetSubtype="0" fill="hold" grpId="1" nodeType="withEffect">
                                  <p:stCondLst>
                                    <p:cond delay="0"/>
                                  </p:stCondLst>
                                  <p:childTnLst>
                                    <p:set>
                                      <p:cBhvr>
                                        <p:cTn id="255" dur="1" fill="hold">
                                          <p:stCondLst>
                                            <p:cond delay="0"/>
                                          </p:stCondLst>
                                        </p:cTn>
                                        <p:tgtEl>
                                          <p:spTgt spid="8"/>
                                        </p:tgtEl>
                                        <p:attrNameLst>
                                          <p:attrName>style.visibility</p:attrName>
                                        </p:attrNameLst>
                                      </p:cBhvr>
                                      <p:to>
                                        <p:strVal val="hidden"/>
                                      </p:to>
                                    </p:set>
                                  </p:childTnLst>
                                </p:cTn>
                              </p:par>
                              <p:par>
                                <p:cTn id="256" presetID="1" presetClass="exit" presetSubtype="0" fill="hold" grpId="1" nodeType="withEffect">
                                  <p:stCondLst>
                                    <p:cond delay="0"/>
                                  </p:stCondLst>
                                  <p:childTnLst>
                                    <p:set>
                                      <p:cBhvr>
                                        <p:cTn id="257" dur="1" fill="hold">
                                          <p:stCondLst>
                                            <p:cond delay="0"/>
                                          </p:stCondLst>
                                        </p:cTn>
                                        <p:tgtEl>
                                          <p:spTgt spid="9"/>
                                        </p:tgtEl>
                                        <p:attrNameLst>
                                          <p:attrName>style.visibility</p:attrName>
                                        </p:attrNameLst>
                                      </p:cBhvr>
                                      <p:to>
                                        <p:strVal val="hidden"/>
                                      </p:to>
                                    </p:set>
                                  </p:childTnLst>
                                </p:cTn>
                              </p:par>
                              <p:par>
                                <p:cTn id="258" presetID="1" presetClass="exit" presetSubtype="0" fill="hold" grpId="1" nodeType="withEffect">
                                  <p:stCondLst>
                                    <p:cond delay="0"/>
                                  </p:stCondLst>
                                  <p:childTnLst>
                                    <p:set>
                                      <p:cBhvr>
                                        <p:cTn id="259" dur="1" fill="hold">
                                          <p:stCondLst>
                                            <p:cond delay="0"/>
                                          </p:stCondLst>
                                        </p:cTn>
                                        <p:tgtEl>
                                          <p:spTgt spid="10"/>
                                        </p:tgtEl>
                                        <p:attrNameLst>
                                          <p:attrName>style.visibility</p:attrName>
                                        </p:attrNameLst>
                                      </p:cBhvr>
                                      <p:to>
                                        <p:strVal val="hidden"/>
                                      </p:to>
                                    </p:set>
                                  </p:childTnLst>
                                </p:cTn>
                              </p:par>
                              <p:par>
                                <p:cTn id="260" presetID="1" presetClass="exit" presetSubtype="0" fill="hold" grpId="1" nodeType="withEffect">
                                  <p:stCondLst>
                                    <p:cond delay="0"/>
                                  </p:stCondLst>
                                  <p:childTnLst>
                                    <p:set>
                                      <p:cBhvr>
                                        <p:cTn id="261" dur="1" fill="hold">
                                          <p:stCondLst>
                                            <p:cond delay="0"/>
                                          </p:stCondLst>
                                        </p:cTn>
                                        <p:tgtEl>
                                          <p:spTgt spid="11"/>
                                        </p:tgtEl>
                                        <p:attrNameLst>
                                          <p:attrName>style.visibility</p:attrName>
                                        </p:attrNameLst>
                                      </p:cBhvr>
                                      <p:to>
                                        <p:strVal val="hidden"/>
                                      </p:to>
                                    </p:set>
                                  </p:childTnLst>
                                </p:cTn>
                              </p:par>
                              <p:par>
                                <p:cTn id="262" presetID="1" presetClass="exit" presetSubtype="0" fill="hold" grpId="1" nodeType="withEffect">
                                  <p:stCondLst>
                                    <p:cond delay="0"/>
                                  </p:stCondLst>
                                  <p:childTnLst>
                                    <p:set>
                                      <p:cBhvr>
                                        <p:cTn id="263" dur="1" fill="hold">
                                          <p:stCondLst>
                                            <p:cond delay="0"/>
                                          </p:stCondLst>
                                        </p:cTn>
                                        <p:tgtEl>
                                          <p:spTgt spid="12"/>
                                        </p:tgtEl>
                                        <p:attrNameLst>
                                          <p:attrName>style.visibility</p:attrName>
                                        </p:attrNameLst>
                                      </p:cBhvr>
                                      <p:to>
                                        <p:strVal val="hidden"/>
                                      </p:to>
                                    </p:set>
                                  </p:childTnLst>
                                </p:cTn>
                              </p:par>
                              <p:par>
                                <p:cTn id="264" presetID="1" presetClass="exit" presetSubtype="0" fill="hold" grpId="1" nodeType="withEffect">
                                  <p:stCondLst>
                                    <p:cond delay="0"/>
                                  </p:stCondLst>
                                  <p:childTnLst>
                                    <p:set>
                                      <p:cBhvr>
                                        <p:cTn id="265" dur="1" fill="hold">
                                          <p:stCondLst>
                                            <p:cond delay="0"/>
                                          </p:stCondLst>
                                        </p:cTn>
                                        <p:tgtEl>
                                          <p:spTgt spid="13"/>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14"/>
                                        </p:tgtEl>
                                        <p:attrNameLst>
                                          <p:attrName>style.visibility</p:attrName>
                                        </p:attrNameLst>
                                      </p:cBhvr>
                                      <p:to>
                                        <p:strVal val="hidden"/>
                                      </p:to>
                                    </p:set>
                                  </p:childTnLst>
                                </p:cTn>
                              </p:par>
                              <p:par>
                                <p:cTn id="268" presetID="1" presetClass="exit" presetSubtype="0" fill="hold" grpId="1" nodeType="withEffect">
                                  <p:stCondLst>
                                    <p:cond delay="0"/>
                                  </p:stCondLst>
                                  <p:childTnLst>
                                    <p:set>
                                      <p:cBhvr>
                                        <p:cTn id="269" dur="1" fill="hold">
                                          <p:stCondLst>
                                            <p:cond delay="0"/>
                                          </p:stCondLst>
                                        </p:cTn>
                                        <p:tgtEl>
                                          <p:spTgt spid="15"/>
                                        </p:tgtEl>
                                        <p:attrNameLst>
                                          <p:attrName>style.visibility</p:attrName>
                                        </p:attrNameLst>
                                      </p:cBhvr>
                                      <p:to>
                                        <p:strVal val="hidden"/>
                                      </p:to>
                                    </p:set>
                                  </p:childTnLst>
                                </p:cTn>
                              </p:par>
                              <p:par>
                                <p:cTn id="270" presetID="1" presetClass="exit" presetSubtype="0" fill="hold" grpId="1" nodeType="withEffect">
                                  <p:stCondLst>
                                    <p:cond delay="0"/>
                                  </p:stCondLst>
                                  <p:childTnLst>
                                    <p:set>
                                      <p:cBhvr>
                                        <p:cTn id="271" dur="1" fill="hold">
                                          <p:stCondLst>
                                            <p:cond delay="0"/>
                                          </p:stCondLst>
                                        </p:cTn>
                                        <p:tgtEl>
                                          <p:spTgt spid="16"/>
                                        </p:tgtEl>
                                        <p:attrNameLst>
                                          <p:attrName>style.visibility</p:attrName>
                                        </p:attrNameLst>
                                      </p:cBhvr>
                                      <p:to>
                                        <p:strVal val="hidden"/>
                                      </p:to>
                                    </p:set>
                                  </p:childTnLst>
                                </p:cTn>
                              </p:par>
                              <p:par>
                                <p:cTn id="272" presetID="1" presetClass="exit" presetSubtype="0" fill="hold" grpId="1" nodeType="withEffect">
                                  <p:stCondLst>
                                    <p:cond delay="0"/>
                                  </p:stCondLst>
                                  <p:childTnLst>
                                    <p:set>
                                      <p:cBhvr>
                                        <p:cTn id="273" dur="1" fill="hold">
                                          <p:stCondLst>
                                            <p:cond delay="0"/>
                                          </p:stCondLst>
                                        </p:cTn>
                                        <p:tgtEl>
                                          <p:spTgt spid="17"/>
                                        </p:tgtEl>
                                        <p:attrNameLst>
                                          <p:attrName>style.visibility</p:attrName>
                                        </p:attrNameLst>
                                      </p:cBhvr>
                                      <p:to>
                                        <p:strVal val="hidden"/>
                                      </p:to>
                                    </p:set>
                                  </p:childTnLst>
                                </p:cTn>
                              </p:par>
                              <p:par>
                                <p:cTn id="274" presetID="1" presetClass="exit" presetSubtype="0" fill="hold" grpId="1" nodeType="withEffect">
                                  <p:stCondLst>
                                    <p:cond delay="0"/>
                                  </p:stCondLst>
                                  <p:childTnLst>
                                    <p:set>
                                      <p:cBhvr>
                                        <p:cTn id="275" dur="1" fill="hold">
                                          <p:stCondLst>
                                            <p:cond delay="0"/>
                                          </p:stCondLst>
                                        </p:cTn>
                                        <p:tgtEl>
                                          <p:spTgt spid="18"/>
                                        </p:tgtEl>
                                        <p:attrNameLst>
                                          <p:attrName>style.visibility</p:attrName>
                                        </p:attrNameLst>
                                      </p:cBhvr>
                                      <p:to>
                                        <p:strVal val="hidden"/>
                                      </p:to>
                                    </p:set>
                                  </p:childTnLst>
                                </p:cTn>
                              </p:par>
                              <p:par>
                                <p:cTn id="276" presetID="1" presetClass="exit" presetSubtype="0" fill="hold" grpId="1" nodeType="withEffect">
                                  <p:stCondLst>
                                    <p:cond delay="0"/>
                                  </p:stCondLst>
                                  <p:childTnLst>
                                    <p:set>
                                      <p:cBhvr>
                                        <p:cTn id="277" dur="1" fill="hold">
                                          <p:stCondLst>
                                            <p:cond delay="0"/>
                                          </p:stCondLst>
                                        </p:cTn>
                                        <p:tgtEl>
                                          <p:spTgt spid="19"/>
                                        </p:tgtEl>
                                        <p:attrNameLst>
                                          <p:attrName>style.visibility</p:attrName>
                                        </p:attrNameLst>
                                      </p:cBhvr>
                                      <p:to>
                                        <p:strVal val="hidden"/>
                                      </p:to>
                                    </p:set>
                                  </p:childTnLst>
                                </p:cTn>
                              </p:par>
                              <p:par>
                                <p:cTn id="278" presetID="1" presetClass="exit" presetSubtype="0" fill="hold" grpId="1" nodeType="withEffect">
                                  <p:stCondLst>
                                    <p:cond delay="0"/>
                                  </p:stCondLst>
                                  <p:childTnLst>
                                    <p:set>
                                      <p:cBhvr>
                                        <p:cTn id="279" dur="1" fill="hold">
                                          <p:stCondLst>
                                            <p:cond delay="0"/>
                                          </p:stCondLst>
                                        </p:cTn>
                                        <p:tgtEl>
                                          <p:spTgt spid="20"/>
                                        </p:tgtEl>
                                        <p:attrNameLst>
                                          <p:attrName>style.visibility</p:attrName>
                                        </p:attrNameLst>
                                      </p:cBhvr>
                                      <p:to>
                                        <p:strVal val="hidden"/>
                                      </p:to>
                                    </p:set>
                                  </p:childTnLst>
                                </p:cTn>
                              </p:par>
                              <p:par>
                                <p:cTn id="280" presetID="1" presetClass="exit" presetSubtype="0" fill="hold" grpId="1" nodeType="withEffect">
                                  <p:stCondLst>
                                    <p:cond delay="0"/>
                                  </p:stCondLst>
                                  <p:childTnLst>
                                    <p:set>
                                      <p:cBhvr>
                                        <p:cTn id="281" dur="1" fill="hold">
                                          <p:stCondLst>
                                            <p:cond delay="0"/>
                                          </p:stCondLst>
                                        </p:cTn>
                                        <p:tgtEl>
                                          <p:spTgt spid="21"/>
                                        </p:tgtEl>
                                        <p:attrNameLst>
                                          <p:attrName>style.visibility</p:attrName>
                                        </p:attrNameLst>
                                      </p:cBhvr>
                                      <p:to>
                                        <p:strVal val="hidden"/>
                                      </p:to>
                                    </p:set>
                                  </p:childTnLst>
                                </p:cTn>
                              </p:par>
                              <p:par>
                                <p:cTn id="282" presetID="1" presetClass="exit" presetSubtype="0" fill="hold" grpId="1" nodeType="withEffect">
                                  <p:stCondLst>
                                    <p:cond delay="0"/>
                                  </p:stCondLst>
                                  <p:childTnLst>
                                    <p:set>
                                      <p:cBhvr>
                                        <p:cTn id="283" dur="1" fill="hold">
                                          <p:stCondLst>
                                            <p:cond delay="0"/>
                                          </p:stCondLst>
                                        </p:cTn>
                                        <p:tgtEl>
                                          <p:spTgt spid="22"/>
                                        </p:tgtEl>
                                        <p:attrNameLst>
                                          <p:attrName>style.visibility</p:attrName>
                                        </p:attrNameLst>
                                      </p:cBhvr>
                                      <p:to>
                                        <p:strVal val="hidden"/>
                                      </p:to>
                                    </p:set>
                                  </p:childTnLst>
                                </p:cTn>
                              </p:par>
                              <p:par>
                                <p:cTn id="284" presetID="1" presetClass="exit" presetSubtype="0" fill="hold" grpId="1" nodeType="withEffect">
                                  <p:stCondLst>
                                    <p:cond delay="0"/>
                                  </p:stCondLst>
                                  <p:childTnLst>
                                    <p:set>
                                      <p:cBhvr>
                                        <p:cTn id="285" dur="1" fill="hold">
                                          <p:stCondLst>
                                            <p:cond delay="0"/>
                                          </p:stCondLst>
                                        </p:cTn>
                                        <p:tgtEl>
                                          <p:spTgt spid="23"/>
                                        </p:tgtEl>
                                        <p:attrNameLst>
                                          <p:attrName>style.visibility</p:attrName>
                                        </p:attrNameLst>
                                      </p:cBhvr>
                                      <p:to>
                                        <p:strVal val="hidden"/>
                                      </p:to>
                                    </p:set>
                                  </p:childTnLst>
                                </p:cTn>
                              </p:par>
                              <p:par>
                                <p:cTn id="286" presetID="1" presetClass="exit" presetSubtype="0" fill="hold" grpId="1" nodeType="withEffect">
                                  <p:stCondLst>
                                    <p:cond delay="0"/>
                                  </p:stCondLst>
                                  <p:childTnLst>
                                    <p:set>
                                      <p:cBhvr>
                                        <p:cTn id="287" dur="1" fill="hold">
                                          <p:stCondLst>
                                            <p:cond delay="0"/>
                                          </p:stCondLst>
                                        </p:cTn>
                                        <p:tgtEl>
                                          <p:spTgt spid="24"/>
                                        </p:tgtEl>
                                        <p:attrNameLst>
                                          <p:attrName>style.visibility</p:attrName>
                                        </p:attrNameLst>
                                      </p:cBhvr>
                                      <p:to>
                                        <p:strVal val="hidden"/>
                                      </p:to>
                                    </p:set>
                                  </p:childTnLst>
                                </p:cTn>
                              </p:par>
                              <p:par>
                                <p:cTn id="288" presetID="1" presetClass="exit" presetSubtype="0" fill="hold" grpId="1" nodeType="withEffect">
                                  <p:stCondLst>
                                    <p:cond delay="0"/>
                                  </p:stCondLst>
                                  <p:childTnLst>
                                    <p:set>
                                      <p:cBhvr>
                                        <p:cTn id="289" dur="1" fill="hold">
                                          <p:stCondLst>
                                            <p:cond delay="0"/>
                                          </p:stCondLst>
                                        </p:cTn>
                                        <p:tgtEl>
                                          <p:spTgt spid="25"/>
                                        </p:tgtEl>
                                        <p:attrNameLst>
                                          <p:attrName>style.visibility</p:attrName>
                                        </p:attrNameLst>
                                      </p:cBhvr>
                                      <p:to>
                                        <p:strVal val="hidden"/>
                                      </p:to>
                                    </p:set>
                                  </p:childTnLst>
                                </p:cTn>
                              </p:par>
                              <p:par>
                                <p:cTn id="290" presetID="1" presetClass="exit" presetSubtype="0" fill="hold" grpId="1" nodeType="withEffect">
                                  <p:stCondLst>
                                    <p:cond delay="0"/>
                                  </p:stCondLst>
                                  <p:childTnLst>
                                    <p:set>
                                      <p:cBhvr>
                                        <p:cTn id="291" dur="1" fill="hold">
                                          <p:stCondLst>
                                            <p:cond delay="0"/>
                                          </p:stCondLst>
                                        </p:cTn>
                                        <p:tgtEl>
                                          <p:spTgt spid="30"/>
                                        </p:tgtEl>
                                        <p:attrNameLst>
                                          <p:attrName>style.visibility</p:attrName>
                                        </p:attrNameLst>
                                      </p:cBhvr>
                                      <p:to>
                                        <p:strVal val="hidden"/>
                                      </p:to>
                                    </p:set>
                                  </p:childTnLst>
                                </p:cTn>
                              </p:par>
                              <p:par>
                                <p:cTn id="292" presetID="1" presetClass="exit" presetSubtype="0" fill="hold" grpId="1" nodeType="withEffect">
                                  <p:stCondLst>
                                    <p:cond delay="0"/>
                                  </p:stCondLst>
                                  <p:childTnLst>
                                    <p:set>
                                      <p:cBhvr>
                                        <p:cTn id="293" dur="1" fill="hold">
                                          <p:stCondLst>
                                            <p:cond delay="0"/>
                                          </p:stCondLst>
                                        </p:cTn>
                                        <p:tgtEl>
                                          <p:spTgt spid="31"/>
                                        </p:tgtEl>
                                        <p:attrNameLst>
                                          <p:attrName>style.visibility</p:attrName>
                                        </p:attrNameLst>
                                      </p:cBhvr>
                                      <p:to>
                                        <p:strVal val="hidden"/>
                                      </p:to>
                                    </p:set>
                                  </p:childTnLst>
                                </p:cTn>
                              </p:par>
                              <p:par>
                                <p:cTn id="294" presetID="1" presetClass="exit" presetSubtype="0" fill="hold" grpId="1" nodeType="withEffect">
                                  <p:stCondLst>
                                    <p:cond delay="0"/>
                                  </p:stCondLst>
                                  <p:childTnLst>
                                    <p:set>
                                      <p:cBhvr>
                                        <p:cTn id="295" dur="1" fill="hold">
                                          <p:stCondLst>
                                            <p:cond delay="0"/>
                                          </p:stCondLst>
                                        </p:cTn>
                                        <p:tgtEl>
                                          <p:spTgt spid="32"/>
                                        </p:tgtEl>
                                        <p:attrNameLst>
                                          <p:attrName>style.visibility</p:attrName>
                                        </p:attrNameLst>
                                      </p:cBhvr>
                                      <p:to>
                                        <p:strVal val="hidden"/>
                                      </p:to>
                                    </p:set>
                                  </p:childTnLst>
                                </p:cTn>
                              </p:par>
                              <p:par>
                                <p:cTn id="296" presetID="1" presetClass="exit" presetSubtype="0" fill="hold" grpId="1" nodeType="withEffect">
                                  <p:stCondLst>
                                    <p:cond delay="0"/>
                                  </p:stCondLst>
                                  <p:childTnLst>
                                    <p:set>
                                      <p:cBhvr>
                                        <p:cTn id="297" dur="1" fill="hold">
                                          <p:stCondLst>
                                            <p:cond delay="0"/>
                                          </p:stCondLst>
                                        </p:cTn>
                                        <p:tgtEl>
                                          <p:spTgt spid="33"/>
                                        </p:tgtEl>
                                        <p:attrNameLst>
                                          <p:attrName>style.visibility</p:attrName>
                                        </p:attrNameLst>
                                      </p:cBhvr>
                                      <p:to>
                                        <p:strVal val="hidden"/>
                                      </p:to>
                                    </p:set>
                                  </p:childTnLst>
                                </p:cTn>
                              </p:par>
                              <p:par>
                                <p:cTn id="298" presetID="1" presetClass="exit" presetSubtype="0" fill="hold" grpId="1" nodeType="withEffect">
                                  <p:stCondLst>
                                    <p:cond delay="0"/>
                                  </p:stCondLst>
                                  <p:childTnLst>
                                    <p:set>
                                      <p:cBhvr>
                                        <p:cTn id="299" dur="1" fill="hold">
                                          <p:stCondLst>
                                            <p:cond delay="0"/>
                                          </p:stCondLst>
                                        </p:cTn>
                                        <p:tgtEl>
                                          <p:spTgt spid="34"/>
                                        </p:tgtEl>
                                        <p:attrNameLst>
                                          <p:attrName>style.visibility</p:attrName>
                                        </p:attrNameLst>
                                      </p:cBhvr>
                                      <p:to>
                                        <p:strVal val="hidden"/>
                                      </p:to>
                                    </p:set>
                                  </p:childTnLst>
                                </p:cTn>
                              </p:par>
                              <p:par>
                                <p:cTn id="300" presetID="1" presetClass="exit" presetSubtype="0" fill="hold" grpId="1" nodeType="withEffect">
                                  <p:stCondLst>
                                    <p:cond delay="0"/>
                                  </p:stCondLst>
                                  <p:childTnLst>
                                    <p:set>
                                      <p:cBhvr>
                                        <p:cTn id="301" dur="1" fill="hold">
                                          <p:stCondLst>
                                            <p:cond delay="0"/>
                                          </p:stCondLst>
                                        </p:cTn>
                                        <p:tgtEl>
                                          <p:spTgt spid="35"/>
                                        </p:tgtEl>
                                        <p:attrNameLst>
                                          <p:attrName>style.visibility</p:attrName>
                                        </p:attrNameLst>
                                      </p:cBhvr>
                                      <p:to>
                                        <p:strVal val="hidden"/>
                                      </p:to>
                                    </p:set>
                                  </p:childTnLst>
                                </p:cTn>
                              </p:par>
                              <p:par>
                                <p:cTn id="302" presetID="1" presetClass="exit" presetSubtype="0" fill="hold" grpId="1" nodeType="withEffect">
                                  <p:stCondLst>
                                    <p:cond delay="0"/>
                                  </p:stCondLst>
                                  <p:childTnLst>
                                    <p:set>
                                      <p:cBhvr>
                                        <p:cTn id="303" dur="1" fill="hold">
                                          <p:stCondLst>
                                            <p:cond delay="0"/>
                                          </p:stCondLst>
                                        </p:cTn>
                                        <p:tgtEl>
                                          <p:spTgt spid="36"/>
                                        </p:tgtEl>
                                        <p:attrNameLst>
                                          <p:attrName>style.visibility</p:attrName>
                                        </p:attrNameLst>
                                      </p:cBhvr>
                                      <p:to>
                                        <p:strVal val="hidden"/>
                                      </p:to>
                                    </p:set>
                                  </p:childTnLst>
                                </p:cTn>
                              </p:par>
                              <p:par>
                                <p:cTn id="304" presetID="1" presetClass="exit" presetSubtype="0" fill="hold" grpId="1" nodeType="withEffect">
                                  <p:stCondLst>
                                    <p:cond delay="0"/>
                                  </p:stCondLst>
                                  <p:childTnLst>
                                    <p:set>
                                      <p:cBhvr>
                                        <p:cTn id="305" dur="1" fill="hold">
                                          <p:stCondLst>
                                            <p:cond delay="0"/>
                                          </p:stCondLst>
                                        </p:cTn>
                                        <p:tgtEl>
                                          <p:spTgt spid="37"/>
                                        </p:tgtEl>
                                        <p:attrNameLst>
                                          <p:attrName>style.visibility</p:attrName>
                                        </p:attrNameLst>
                                      </p:cBhvr>
                                      <p:to>
                                        <p:strVal val="hidden"/>
                                      </p:to>
                                    </p:set>
                                  </p:childTnLst>
                                </p:cTn>
                              </p:par>
                              <p:par>
                                <p:cTn id="306" presetID="1" presetClass="exit" presetSubtype="0" fill="hold" grpId="1" nodeType="withEffect">
                                  <p:stCondLst>
                                    <p:cond delay="0"/>
                                  </p:stCondLst>
                                  <p:childTnLst>
                                    <p:set>
                                      <p:cBhvr>
                                        <p:cTn id="307" dur="1" fill="hold">
                                          <p:stCondLst>
                                            <p:cond delay="0"/>
                                          </p:stCondLst>
                                        </p:cTn>
                                        <p:tgtEl>
                                          <p:spTgt spid="38"/>
                                        </p:tgtEl>
                                        <p:attrNameLst>
                                          <p:attrName>style.visibility</p:attrName>
                                        </p:attrNameLst>
                                      </p:cBhvr>
                                      <p:to>
                                        <p:strVal val="hidden"/>
                                      </p:to>
                                    </p:set>
                                  </p:childTnLst>
                                </p:cTn>
                              </p:par>
                              <p:par>
                                <p:cTn id="308" presetID="1" presetClass="exit" presetSubtype="0" fill="hold" grpId="1" nodeType="withEffect">
                                  <p:stCondLst>
                                    <p:cond delay="0"/>
                                  </p:stCondLst>
                                  <p:childTnLst>
                                    <p:set>
                                      <p:cBhvr>
                                        <p:cTn id="309" dur="1" fill="hold">
                                          <p:stCondLst>
                                            <p:cond delay="0"/>
                                          </p:stCondLst>
                                        </p:cTn>
                                        <p:tgtEl>
                                          <p:spTgt spid="39"/>
                                        </p:tgtEl>
                                        <p:attrNameLst>
                                          <p:attrName>style.visibility</p:attrName>
                                        </p:attrNameLst>
                                      </p:cBhvr>
                                      <p:to>
                                        <p:strVal val="hidden"/>
                                      </p:to>
                                    </p:set>
                                  </p:childTnLst>
                                </p:cTn>
                              </p:par>
                              <p:par>
                                <p:cTn id="310" presetID="1" presetClass="exit" presetSubtype="0" fill="hold" grpId="1" nodeType="withEffect">
                                  <p:stCondLst>
                                    <p:cond delay="0"/>
                                  </p:stCondLst>
                                  <p:childTnLst>
                                    <p:set>
                                      <p:cBhvr>
                                        <p:cTn id="311" dur="1" fill="hold">
                                          <p:stCondLst>
                                            <p:cond delay="0"/>
                                          </p:stCondLst>
                                        </p:cTn>
                                        <p:tgtEl>
                                          <p:spTgt spid="40"/>
                                        </p:tgtEl>
                                        <p:attrNameLst>
                                          <p:attrName>style.visibility</p:attrName>
                                        </p:attrNameLst>
                                      </p:cBhvr>
                                      <p:to>
                                        <p:strVal val="hidden"/>
                                      </p:to>
                                    </p:set>
                                  </p:childTnLst>
                                </p:cTn>
                              </p:par>
                              <p:par>
                                <p:cTn id="312" presetID="1" presetClass="exit" presetSubtype="0" fill="hold" grpId="1" nodeType="withEffect">
                                  <p:stCondLst>
                                    <p:cond delay="0"/>
                                  </p:stCondLst>
                                  <p:childTnLst>
                                    <p:set>
                                      <p:cBhvr>
                                        <p:cTn id="313" dur="1" fill="hold">
                                          <p:stCondLst>
                                            <p:cond delay="0"/>
                                          </p:stCondLst>
                                        </p:cTn>
                                        <p:tgtEl>
                                          <p:spTgt spid="41"/>
                                        </p:tgtEl>
                                        <p:attrNameLst>
                                          <p:attrName>style.visibility</p:attrName>
                                        </p:attrNameLst>
                                      </p:cBhvr>
                                      <p:to>
                                        <p:strVal val="hidden"/>
                                      </p:to>
                                    </p:set>
                                  </p:childTnLst>
                                </p:cTn>
                              </p:par>
                              <p:par>
                                <p:cTn id="314" presetID="1" presetClass="exit" presetSubtype="0" fill="hold" grpId="1" nodeType="withEffect">
                                  <p:stCondLst>
                                    <p:cond delay="0"/>
                                  </p:stCondLst>
                                  <p:childTnLst>
                                    <p:set>
                                      <p:cBhvr>
                                        <p:cTn id="315" dur="1" fill="hold">
                                          <p:stCondLst>
                                            <p:cond delay="0"/>
                                          </p:stCondLst>
                                        </p:cTn>
                                        <p:tgtEl>
                                          <p:spTgt spid="42"/>
                                        </p:tgtEl>
                                        <p:attrNameLst>
                                          <p:attrName>style.visibility</p:attrName>
                                        </p:attrNameLst>
                                      </p:cBhvr>
                                      <p:to>
                                        <p:strVal val="hidden"/>
                                      </p:to>
                                    </p:set>
                                  </p:childTnLst>
                                </p:cTn>
                              </p:par>
                              <p:par>
                                <p:cTn id="316" presetID="1" presetClass="exit" presetSubtype="0" fill="hold" grpId="1" nodeType="withEffect">
                                  <p:stCondLst>
                                    <p:cond delay="0"/>
                                  </p:stCondLst>
                                  <p:childTnLst>
                                    <p:set>
                                      <p:cBhvr>
                                        <p:cTn id="317" dur="1" fill="hold">
                                          <p:stCondLst>
                                            <p:cond delay="0"/>
                                          </p:stCondLst>
                                        </p:cTn>
                                        <p:tgtEl>
                                          <p:spTgt spid="43"/>
                                        </p:tgtEl>
                                        <p:attrNameLst>
                                          <p:attrName>style.visibility</p:attrName>
                                        </p:attrNameLst>
                                      </p:cBhvr>
                                      <p:to>
                                        <p:strVal val="hidden"/>
                                      </p:to>
                                    </p:set>
                                  </p:childTnLst>
                                </p:cTn>
                              </p:par>
                              <p:par>
                                <p:cTn id="318" presetID="1" presetClass="exit" presetSubtype="0" fill="hold" grpId="1" nodeType="withEffect">
                                  <p:stCondLst>
                                    <p:cond delay="0"/>
                                  </p:stCondLst>
                                  <p:childTnLst>
                                    <p:set>
                                      <p:cBhvr>
                                        <p:cTn id="319" dur="1" fill="hold">
                                          <p:stCondLst>
                                            <p:cond delay="0"/>
                                          </p:stCondLst>
                                        </p:cTn>
                                        <p:tgtEl>
                                          <p:spTgt spid="44"/>
                                        </p:tgtEl>
                                        <p:attrNameLst>
                                          <p:attrName>style.visibility</p:attrName>
                                        </p:attrNameLst>
                                      </p:cBhvr>
                                      <p:to>
                                        <p:strVal val="hidden"/>
                                      </p:to>
                                    </p:set>
                                  </p:childTnLst>
                                </p:cTn>
                              </p:par>
                              <p:par>
                                <p:cTn id="320" presetID="1" presetClass="exit" presetSubtype="0" fill="hold" grpId="1" nodeType="withEffect">
                                  <p:stCondLst>
                                    <p:cond delay="0"/>
                                  </p:stCondLst>
                                  <p:childTnLst>
                                    <p:set>
                                      <p:cBhvr>
                                        <p:cTn id="321" dur="1" fill="hold">
                                          <p:stCondLst>
                                            <p:cond delay="0"/>
                                          </p:stCondLst>
                                        </p:cTn>
                                        <p:tgtEl>
                                          <p:spTgt spid="45"/>
                                        </p:tgtEl>
                                        <p:attrNameLst>
                                          <p:attrName>style.visibility</p:attrName>
                                        </p:attrNameLst>
                                      </p:cBhvr>
                                      <p:to>
                                        <p:strVal val="hidden"/>
                                      </p:to>
                                    </p:set>
                                  </p:childTnLst>
                                </p:cTn>
                              </p:par>
                              <p:par>
                                <p:cTn id="322" presetID="1" presetClass="exit" presetSubtype="0" fill="hold" grpId="1" nodeType="withEffect">
                                  <p:stCondLst>
                                    <p:cond delay="0"/>
                                  </p:stCondLst>
                                  <p:childTnLst>
                                    <p:set>
                                      <p:cBhvr>
                                        <p:cTn id="323" dur="1" fill="hold">
                                          <p:stCondLst>
                                            <p:cond delay="0"/>
                                          </p:stCondLst>
                                        </p:cTn>
                                        <p:tgtEl>
                                          <p:spTgt spid="46"/>
                                        </p:tgtEl>
                                        <p:attrNameLst>
                                          <p:attrName>style.visibility</p:attrName>
                                        </p:attrNameLst>
                                      </p:cBhvr>
                                      <p:to>
                                        <p:strVal val="hidden"/>
                                      </p:to>
                                    </p:set>
                                  </p:childTnLst>
                                </p:cTn>
                              </p:par>
                              <p:par>
                                <p:cTn id="324" presetID="1" presetClass="exit" presetSubtype="0" fill="hold" grpId="1" nodeType="withEffect">
                                  <p:stCondLst>
                                    <p:cond delay="0"/>
                                  </p:stCondLst>
                                  <p:childTnLst>
                                    <p:set>
                                      <p:cBhvr>
                                        <p:cTn id="325" dur="1" fill="hold">
                                          <p:stCondLst>
                                            <p:cond delay="0"/>
                                          </p:stCondLst>
                                        </p:cTn>
                                        <p:tgtEl>
                                          <p:spTgt spid="47"/>
                                        </p:tgtEl>
                                        <p:attrNameLst>
                                          <p:attrName>style.visibility</p:attrName>
                                        </p:attrNameLst>
                                      </p:cBhvr>
                                      <p:to>
                                        <p:strVal val="hidden"/>
                                      </p:to>
                                    </p:set>
                                  </p:childTnLst>
                                </p:cTn>
                              </p:par>
                              <p:par>
                                <p:cTn id="326" presetID="1" presetClass="exit" presetSubtype="0" fill="hold" grpId="1" nodeType="withEffect">
                                  <p:stCondLst>
                                    <p:cond delay="0"/>
                                  </p:stCondLst>
                                  <p:childTnLst>
                                    <p:set>
                                      <p:cBhvr>
                                        <p:cTn id="327" dur="1" fill="hold">
                                          <p:stCondLst>
                                            <p:cond delay="0"/>
                                          </p:stCondLst>
                                        </p:cTn>
                                        <p:tgtEl>
                                          <p:spTgt spid="62"/>
                                        </p:tgtEl>
                                        <p:attrNameLst>
                                          <p:attrName>style.visibility</p:attrName>
                                        </p:attrNameLst>
                                      </p:cBhvr>
                                      <p:to>
                                        <p:strVal val="hidden"/>
                                      </p:to>
                                    </p:set>
                                  </p:childTnLst>
                                </p:cTn>
                              </p:par>
                              <p:par>
                                <p:cTn id="328" presetID="1" presetClass="exit" presetSubtype="0" fill="hold" grpId="1" nodeType="withEffect">
                                  <p:stCondLst>
                                    <p:cond delay="0"/>
                                  </p:stCondLst>
                                  <p:childTnLst>
                                    <p:set>
                                      <p:cBhvr>
                                        <p:cTn id="329" dur="1" fill="hold">
                                          <p:stCondLst>
                                            <p:cond delay="0"/>
                                          </p:stCondLst>
                                        </p:cTn>
                                        <p:tgtEl>
                                          <p:spTgt spid="52"/>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53"/>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54"/>
                                        </p:tgtEl>
                                        <p:attrNameLst>
                                          <p:attrName>style.visibility</p:attrName>
                                        </p:attrNameLst>
                                      </p:cBhvr>
                                      <p:to>
                                        <p:strVal val="hidden"/>
                                      </p:to>
                                    </p:set>
                                  </p:childTnLst>
                                </p:cTn>
                              </p:par>
                              <p:par>
                                <p:cTn id="334" presetID="1" presetClass="exit" presetSubtype="0" fill="hold" grpId="1" nodeType="withEffect">
                                  <p:stCondLst>
                                    <p:cond delay="0"/>
                                  </p:stCondLst>
                                  <p:childTnLst>
                                    <p:set>
                                      <p:cBhvr>
                                        <p:cTn id="335" dur="1" fill="hold">
                                          <p:stCondLst>
                                            <p:cond delay="0"/>
                                          </p:stCondLst>
                                        </p:cTn>
                                        <p:tgtEl>
                                          <p:spTgt spid="55"/>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56"/>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57"/>
                                        </p:tgtEl>
                                        <p:attrNameLst>
                                          <p:attrName>style.visibility</p:attrName>
                                        </p:attrNameLst>
                                      </p:cBhvr>
                                      <p:to>
                                        <p:strVal val="hidden"/>
                                      </p:to>
                                    </p:set>
                                  </p:childTnLst>
                                </p:cTn>
                              </p:par>
                              <p:par>
                                <p:cTn id="340" presetID="1" presetClass="exit" presetSubtype="0" fill="hold" grpId="1" nodeType="withEffect">
                                  <p:stCondLst>
                                    <p:cond delay="0"/>
                                  </p:stCondLst>
                                  <p:childTnLst>
                                    <p:set>
                                      <p:cBhvr>
                                        <p:cTn id="341" dur="1" fill="hold">
                                          <p:stCondLst>
                                            <p:cond delay="0"/>
                                          </p:stCondLst>
                                        </p:cTn>
                                        <p:tgtEl>
                                          <p:spTgt spid="58"/>
                                        </p:tgtEl>
                                        <p:attrNameLst>
                                          <p:attrName>style.visibility</p:attrName>
                                        </p:attrNameLst>
                                      </p:cBhvr>
                                      <p:to>
                                        <p:strVal val="hidden"/>
                                      </p:to>
                                    </p:set>
                                  </p:childTnLst>
                                </p:cTn>
                              </p:par>
                              <p:par>
                                <p:cTn id="342" presetID="1" presetClass="exit" presetSubtype="0" fill="hold" grpId="1" nodeType="withEffect">
                                  <p:stCondLst>
                                    <p:cond delay="0"/>
                                  </p:stCondLst>
                                  <p:childTnLst>
                                    <p:set>
                                      <p:cBhvr>
                                        <p:cTn id="343" dur="1" fill="hold">
                                          <p:stCondLst>
                                            <p:cond delay="0"/>
                                          </p:stCondLst>
                                        </p:cTn>
                                        <p:tgtEl>
                                          <p:spTgt spid="59"/>
                                        </p:tgtEl>
                                        <p:attrNameLst>
                                          <p:attrName>style.visibility</p:attrName>
                                        </p:attrNameLst>
                                      </p:cBhvr>
                                      <p:to>
                                        <p:strVal val="hidden"/>
                                      </p:to>
                                    </p:set>
                                  </p:childTnLst>
                                </p:cTn>
                              </p:par>
                              <p:par>
                                <p:cTn id="344" presetID="1" presetClass="exit" presetSubtype="0" fill="hold" grpId="1" nodeType="withEffect">
                                  <p:stCondLst>
                                    <p:cond delay="0"/>
                                  </p:stCondLst>
                                  <p:childTnLst>
                                    <p:set>
                                      <p:cBhvr>
                                        <p:cTn id="345" dur="1" fill="hold">
                                          <p:stCondLst>
                                            <p:cond delay="0"/>
                                          </p:stCondLst>
                                        </p:cTn>
                                        <p:tgtEl>
                                          <p:spTgt spid="60"/>
                                        </p:tgtEl>
                                        <p:attrNameLst>
                                          <p:attrName>style.visibility</p:attrName>
                                        </p:attrNameLst>
                                      </p:cBhvr>
                                      <p:to>
                                        <p:strVal val="hidden"/>
                                      </p:to>
                                    </p:set>
                                  </p:childTnLst>
                                </p:cTn>
                              </p:par>
                            </p:childTnLst>
                          </p:cTn>
                        </p:par>
                      </p:childTnLst>
                    </p:cTn>
                  </p:par>
                  <p:par>
                    <p:cTn id="346" fill="hold">
                      <p:stCondLst>
                        <p:cond delay="indefinite"/>
                      </p:stCondLst>
                      <p:childTnLst>
                        <p:par>
                          <p:cTn id="347" fill="hold">
                            <p:stCondLst>
                              <p:cond delay="0"/>
                            </p:stCondLst>
                            <p:childTnLst>
                              <p:par>
                                <p:cTn id="348" presetID="22" presetClass="entr" presetSubtype="8" fill="hold" grpId="2" nodeType="clickEffect">
                                  <p:stCondLst>
                                    <p:cond delay="0"/>
                                  </p:stCondLst>
                                  <p:childTnLst>
                                    <p:set>
                                      <p:cBhvr>
                                        <p:cTn id="349" dur="1" fill="hold">
                                          <p:stCondLst>
                                            <p:cond delay="0"/>
                                          </p:stCondLst>
                                        </p:cTn>
                                        <p:tgtEl>
                                          <p:spTgt spid="60"/>
                                        </p:tgtEl>
                                        <p:attrNameLst>
                                          <p:attrName>style.visibility</p:attrName>
                                        </p:attrNameLst>
                                      </p:cBhvr>
                                      <p:to>
                                        <p:strVal val="visible"/>
                                      </p:to>
                                    </p:set>
                                    <p:animEffect transition="in" filter="wipe(left)">
                                      <p:cBhvr>
                                        <p:cTn id="350" dur="500"/>
                                        <p:tgtEl>
                                          <p:spTgt spid="60"/>
                                        </p:tgtEl>
                                      </p:cBhvr>
                                    </p:animEffect>
                                  </p:childTnLst>
                                </p:cTn>
                              </p:par>
                            </p:childTnLst>
                          </p:cTn>
                        </p:par>
                      </p:childTnLst>
                    </p:cTn>
                  </p:par>
                  <p:par>
                    <p:cTn id="351" fill="hold">
                      <p:stCondLst>
                        <p:cond delay="indefinite"/>
                      </p:stCondLst>
                      <p:childTnLst>
                        <p:par>
                          <p:cTn id="352" fill="hold">
                            <p:stCondLst>
                              <p:cond delay="0"/>
                            </p:stCondLst>
                            <p:childTnLst>
                              <p:par>
                                <p:cTn id="353" presetID="22" presetClass="entr" presetSubtype="8" fill="hold" grpId="3" nodeType="clickEffect">
                                  <p:stCondLst>
                                    <p:cond delay="0"/>
                                  </p:stCondLst>
                                  <p:childTnLst>
                                    <p:set>
                                      <p:cBhvr>
                                        <p:cTn id="354" dur="1" fill="hold">
                                          <p:stCondLst>
                                            <p:cond delay="0"/>
                                          </p:stCondLst>
                                        </p:cTn>
                                        <p:tgtEl>
                                          <p:spTgt spid="60"/>
                                        </p:tgtEl>
                                        <p:attrNameLst>
                                          <p:attrName>style.visibility</p:attrName>
                                        </p:attrNameLst>
                                      </p:cBhvr>
                                      <p:to>
                                        <p:strVal val="visible"/>
                                      </p:to>
                                    </p:set>
                                    <p:animEffect transition="in" filter="wipe(left)">
                                      <p:cBhvr>
                                        <p:cTn id="355" dur="500"/>
                                        <p:tgtEl>
                                          <p:spTgt spid="60"/>
                                        </p:tgtEl>
                                      </p:cBhvr>
                                    </p:animEffect>
                                  </p:childTnLst>
                                </p:cTn>
                              </p:par>
                            </p:childTnLst>
                          </p:cTn>
                        </p:par>
                      </p:childTnLst>
                    </p:cTn>
                  </p:par>
                  <p:par>
                    <p:cTn id="356" fill="hold">
                      <p:stCondLst>
                        <p:cond delay="indefinite"/>
                      </p:stCondLst>
                      <p:childTnLst>
                        <p:par>
                          <p:cTn id="357" fill="hold">
                            <p:stCondLst>
                              <p:cond delay="0"/>
                            </p:stCondLst>
                            <p:childTnLst>
                              <p:par>
                                <p:cTn id="358" presetID="22" presetClass="entr" presetSubtype="8" fill="hold" grpId="2" nodeType="clickEffect">
                                  <p:stCondLst>
                                    <p:cond delay="0"/>
                                  </p:stCondLst>
                                  <p:childTnLst>
                                    <p:set>
                                      <p:cBhvr>
                                        <p:cTn id="359" dur="1" fill="hold">
                                          <p:stCondLst>
                                            <p:cond delay="0"/>
                                          </p:stCondLst>
                                        </p:cTn>
                                        <p:tgtEl>
                                          <p:spTgt spid="59"/>
                                        </p:tgtEl>
                                        <p:attrNameLst>
                                          <p:attrName>style.visibility</p:attrName>
                                        </p:attrNameLst>
                                      </p:cBhvr>
                                      <p:to>
                                        <p:strVal val="visible"/>
                                      </p:to>
                                    </p:set>
                                    <p:animEffect transition="in" filter="wipe(left)">
                                      <p:cBhvr>
                                        <p:cTn id="360" dur="500"/>
                                        <p:tgtEl>
                                          <p:spTgt spid="59"/>
                                        </p:tgtEl>
                                      </p:cBhvr>
                                    </p:animEffect>
                                  </p:childTnLst>
                                </p:cTn>
                              </p:par>
                            </p:childTnLst>
                          </p:cTn>
                        </p:par>
                      </p:childTnLst>
                    </p:cTn>
                  </p:par>
                  <p:par>
                    <p:cTn id="361" fill="hold">
                      <p:stCondLst>
                        <p:cond delay="indefinite"/>
                      </p:stCondLst>
                      <p:childTnLst>
                        <p:par>
                          <p:cTn id="362" fill="hold">
                            <p:stCondLst>
                              <p:cond delay="0"/>
                            </p:stCondLst>
                            <p:childTnLst>
                              <p:par>
                                <p:cTn id="363" presetID="22" presetClass="entr" presetSubtype="8" fill="hold" grpId="2" nodeType="clickEffect">
                                  <p:stCondLst>
                                    <p:cond delay="0"/>
                                  </p:stCondLst>
                                  <p:childTnLst>
                                    <p:set>
                                      <p:cBhvr>
                                        <p:cTn id="364" dur="1" fill="hold">
                                          <p:stCondLst>
                                            <p:cond delay="0"/>
                                          </p:stCondLst>
                                        </p:cTn>
                                        <p:tgtEl>
                                          <p:spTgt spid="58"/>
                                        </p:tgtEl>
                                        <p:attrNameLst>
                                          <p:attrName>style.visibility</p:attrName>
                                        </p:attrNameLst>
                                      </p:cBhvr>
                                      <p:to>
                                        <p:strVal val="visible"/>
                                      </p:to>
                                    </p:set>
                                    <p:animEffect transition="in" filter="wipe(left)">
                                      <p:cBhvr>
                                        <p:cTn id="365" dur="500"/>
                                        <p:tgtEl>
                                          <p:spTgt spid="58"/>
                                        </p:tgtEl>
                                      </p:cBhvr>
                                    </p:animEffect>
                                  </p:childTnLst>
                                </p:cTn>
                              </p:par>
                            </p:childTnLst>
                          </p:cTn>
                        </p:par>
                      </p:childTnLst>
                    </p:cTn>
                  </p:par>
                  <p:par>
                    <p:cTn id="366" fill="hold">
                      <p:stCondLst>
                        <p:cond delay="indefinite"/>
                      </p:stCondLst>
                      <p:childTnLst>
                        <p:par>
                          <p:cTn id="367" fill="hold">
                            <p:stCondLst>
                              <p:cond delay="0"/>
                            </p:stCondLst>
                            <p:childTnLst>
                              <p:par>
                                <p:cTn id="368" presetID="22" presetClass="entr" presetSubtype="8" fill="hold" grpId="2" nodeType="clickEffect">
                                  <p:stCondLst>
                                    <p:cond delay="0"/>
                                  </p:stCondLst>
                                  <p:childTnLst>
                                    <p:set>
                                      <p:cBhvr>
                                        <p:cTn id="369" dur="1" fill="hold">
                                          <p:stCondLst>
                                            <p:cond delay="0"/>
                                          </p:stCondLst>
                                        </p:cTn>
                                        <p:tgtEl>
                                          <p:spTgt spid="57"/>
                                        </p:tgtEl>
                                        <p:attrNameLst>
                                          <p:attrName>style.visibility</p:attrName>
                                        </p:attrNameLst>
                                      </p:cBhvr>
                                      <p:to>
                                        <p:strVal val="visible"/>
                                      </p:to>
                                    </p:set>
                                    <p:animEffect transition="in" filter="wipe(left)">
                                      <p:cBhvr>
                                        <p:cTn id="370" dur="500"/>
                                        <p:tgtEl>
                                          <p:spTgt spid="57"/>
                                        </p:tgtEl>
                                      </p:cBhvr>
                                    </p:animEffect>
                                  </p:childTnLst>
                                </p:cTn>
                              </p:par>
                            </p:childTnLst>
                          </p:cTn>
                        </p:par>
                      </p:childTnLst>
                    </p:cTn>
                  </p:par>
                  <p:par>
                    <p:cTn id="371" fill="hold">
                      <p:stCondLst>
                        <p:cond delay="indefinite"/>
                      </p:stCondLst>
                      <p:childTnLst>
                        <p:par>
                          <p:cTn id="372" fill="hold">
                            <p:stCondLst>
                              <p:cond delay="0"/>
                            </p:stCondLst>
                            <p:childTnLst>
                              <p:par>
                                <p:cTn id="373" presetID="22" presetClass="entr" presetSubtype="8" fill="hold" grpId="2" nodeType="clickEffect">
                                  <p:stCondLst>
                                    <p:cond delay="0"/>
                                  </p:stCondLst>
                                  <p:childTnLst>
                                    <p:set>
                                      <p:cBhvr>
                                        <p:cTn id="374" dur="1" fill="hold">
                                          <p:stCondLst>
                                            <p:cond delay="0"/>
                                          </p:stCondLst>
                                        </p:cTn>
                                        <p:tgtEl>
                                          <p:spTgt spid="56"/>
                                        </p:tgtEl>
                                        <p:attrNameLst>
                                          <p:attrName>style.visibility</p:attrName>
                                        </p:attrNameLst>
                                      </p:cBhvr>
                                      <p:to>
                                        <p:strVal val="visible"/>
                                      </p:to>
                                    </p:set>
                                    <p:animEffect transition="in" filter="wipe(left)">
                                      <p:cBhvr>
                                        <p:cTn id="375" dur="500"/>
                                        <p:tgtEl>
                                          <p:spTgt spid="56"/>
                                        </p:tgtEl>
                                      </p:cBhvr>
                                    </p:animEffect>
                                  </p:childTnLst>
                                </p:cTn>
                              </p:par>
                            </p:childTnLst>
                          </p:cTn>
                        </p:par>
                      </p:childTnLst>
                    </p:cTn>
                  </p:par>
                  <p:par>
                    <p:cTn id="376" fill="hold">
                      <p:stCondLst>
                        <p:cond delay="indefinite"/>
                      </p:stCondLst>
                      <p:childTnLst>
                        <p:par>
                          <p:cTn id="377" fill="hold">
                            <p:stCondLst>
                              <p:cond delay="0"/>
                            </p:stCondLst>
                            <p:childTnLst>
                              <p:par>
                                <p:cTn id="378" presetID="22" presetClass="entr" presetSubtype="8" fill="hold" grpId="2" nodeType="clickEffect">
                                  <p:stCondLst>
                                    <p:cond delay="0"/>
                                  </p:stCondLst>
                                  <p:childTnLst>
                                    <p:set>
                                      <p:cBhvr>
                                        <p:cTn id="379" dur="1" fill="hold">
                                          <p:stCondLst>
                                            <p:cond delay="0"/>
                                          </p:stCondLst>
                                        </p:cTn>
                                        <p:tgtEl>
                                          <p:spTgt spid="55"/>
                                        </p:tgtEl>
                                        <p:attrNameLst>
                                          <p:attrName>style.visibility</p:attrName>
                                        </p:attrNameLst>
                                      </p:cBhvr>
                                      <p:to>
                                        <p:strVal val="visible"/>
                                      </p:to>
                                    </p:set>
                                    <p:animEffect transition="in" filter="wipe(left)">
                                      <p:cBhvr>
                                        <p:cTn id="380" dur="500"/>
                                        <p:tgtEl>
                                          <p:spTgt spid="55"/>
                                        </p:tgtEl>
                                      </p:cBhvr>
                                    </p:animEffect>
                                  </p:childTnLst>
                                </p:cTn>
                              </p:par>
                            </p:childTnLst>
                          </p:cTn>
                        </p:par>
                      </p:childTnLst>
                    </p:cTn>
                  </p:par>
                  <p:par>
                    <p:cTn id="381" fill="hold">
                      <p:stCondLst>
                        <p:cond delay="indefinite"/>
                      </p:stCondLst>
                      <p:childTnLst>
                        <p:par>
                          <p:cTn id="382" fill="hold">
                            <p:stCondLst>
                              <p:cond delay="0"/>
                            </p:stCondLst>
                            <p:childTnLst>
                              <p:par>
                                <p:cTn id="383" presetID="22" presetClass="entr" presetSubtype="8" fill="hold" grpId="2" nodeType="clickEffect">
                                  <p:stCondLst>
                                    <p:cond delay="0"/>
                                  </p:stCondLst>
                                  <p:childTnLst>
                                    <p:set>
                                      <p:cBhvr>
                                        <p:cTn id="384" dur="1" fill="hold">
                                          <p:stCondLst>
                                            <p:cond delay="0"/>
                                          </p:stCondLst>
                                        </p:cTn>
                                        <p:tgtEl>
                                          <p:spTgt spid="54"/>
                                        </p:tgtEl>
                                        <p:attrNameLst>
                                          <p:attrName>style.visibility</p:attrName>
                                        </p:attrNameLst>
                                      </p:cBhvr>
                                      <p:to>
                                        <p:strVal val="visible"/>
                                      </p:to>
                                    </p:set>
                                    <p:animEffect transition="in" filter="wipe(left)">
                                      <p:cBhvr>
                                        <p:cTn id="385" dur="500"/>
                                        <p:tgtEl>
                                          <p:spTgt spid="54"/>
                                        </p:tgtEl>
                                      </p:cBhvr>
                                    </p:animEffect>
                                  </p:childTnLst>
                                </p:cTn>
                              </p:par>
                            </p:childTnLst>
                          </p:cTn>
                        </p:par>
                      </p:childTnLst>
                    </p:cTn>
                  </p:par>
                  <p:par>
                    <p:cTn id="386" fill="hold">
                      <p:stCondLst>
                        <p:cond delay="indefinite"/>
                      </p:stCondLst>
                      <p:childTnLst>
                        <p:par>
                          <p:cTn id="387" fill="hold">
                            <p:stCondLst>
                              <p:cond delay="0"/>
                            </p:stCondLst>
                            <p:childTnLst>
                              <p:par>
                                <p:cTn id="388" presetID="22" presetClass="entr" presetSubtype="8" fill="hold" grpId="2" nodeType="clickEffect">
                                  <p:stCondLst>
                                    <p:cond delay="0"/>
                                  </p:stCondLst>
                                  <p:childTnLst>
                                    <p:set>
                                      <p:cBhvr>
                                        <p:cTn id="389" dur="1" fill="hold">
                                          <p:stCondLst>
                                            <p:cond delay="0"/>
                                          </p:stCondLst>
                                        </p:cTn>
                                        <p:tgtEl>
                                          <p:spTgt spid="53"/>
                                        </p:tgtEl>
                                        <p:attrNameLst>
                                          <p:attrName>style.visibility</p:attrName>
                                        </p:attrNameLst>
                                      </p:cBhvr>
                                      <p:to>
                                        <p:strVal val="visible"/>
                                      </p:to>
                                    </p:set>
                                    <p:animEffect transition="in" filter="wipe(left)">
                                      <p:cBhvr>
                                        <p:cTn id="390" dur="500"/>
                                        <p:tgtEl>
                                          <p:spTgt spid="53"/>
                                        </p:tgtEl>
                                      </p:cBhvr>
                                    </p:animEffect>
                                  </p:childTnLst>
                                </p:cTn>
                              </p:par>
                            </p:childTnLst>
                          </p:cTn>
                        </p:par>
                      </p:childTnLst>
                    </p:cTn>
                  </p:par>
                  <p:par>
                    <p:cTn id="391" fill="hold">
                      <p:stCondLst>
                        <p:cond delay="indefinite"/>
                      </p:stCondLst>
                      <p:childTnLst>
                        <p:par>
                          <p:cTn id="392" fill="hold">
                            <p:stCondLst>
                              <p:cond delay="0"/>
                            </p:stCondLst>
                            <p:childTnLst>
                              <p:par>
                                <p:cTn id="393" presetID="22" presetClass="entr" presetSubtype="8" fill="hold" grpId="2" nodeType="clickEffect">
                                  <p:stCondLst>
                                    <p:cond delay="0"/>
                                  </p:stCondLst>
                                  <p:childTnLst>
                                    <p:set>
                                      <p:cBhvr>
                                        <p:cTn id="394" dur="1" fill="hold">
                                          <p:stCondLst>
                                            <p:cond delay="0"/>
                                          </p:stCondLst>
                                        </p:cTn>
                                        <p:tgtEl>
                                          <p:spTgt spid="52"/>
                                        </p:tgtEl>
                                        <p:attrNameLst>
                                          <p:attrName>style.visibility</p:attrName>
                                        </p:attrNameLst>
                                      </p:cBhvr>
                                      <p:to>
                                        <p:strVal val="visible"/>
                                      </p:to>
                                    </p:set>
                                    <p:animEffect transition="in" filter="wipe(left)">
                                      <p:cBhvr>
                                        <p:cTn id="395" dur="500"/>
                                        <p:tgtEl>
                                          <p:spTgt spid="52"/>
                                        </p:tgtEl>
                                      </p:cBhvr>
                                    </p:animEffect>
                                  </p:childTnLst>
                                </p:cTn>
                              </p:par>
                            </p:childTnLst>
                          </p:cTn>
                        </p:par>
                      </p:childTnLst>
                    </p:cTn>
                  </p:par>
                  <p:par>
                    <p:cTn id="396" fill="hold">
                      <p:stCondLst>
                        <p:cond delay="indefinite"/>
                      </p:stCondLst>
                      <p:childTnLst>
                        <p:par>
                          <p:cTn id="397" fill="hold">
                            <p:stCondLst>
                              <p:cond delay="0"/>
                            </p:stCondLst>
                            <p:childTnLst>
                              <p:par>
                                <p:cTn id="398" presetID="22" presetClass="entr" presetSubtype="8" fill="hold" grpId="2" nodeType="clickEffect">
                                  <p:stCondLst>
                                    <p:cond delay="0"/>
                                  </p:stCondLst>
                                  <p:childTnLst>
                                    <p:set>
                                      <p:cBhvr>
                                        <p:cTn id="399" dur="1" fill="hold">
                                          <p:stCondLst>
                                            <p:cond delay="0"/>
                                          </p:stCondLst>
                                        </p:cTn>
                                        <p:tgtEl>
                                          <p:spTgt spid="62"/>
                                        </p:tgtEl>
                                        <p:attrNameLst>
                                          <p:attrName>style.visibility</p:attrName>
                                        </p:attrNameLst>
                                      </p:cBhvr>
                                      <p:to>
                                        <p:strVal val="visible"/>
                                      </p:to>
                                    </p:set>
                                    <p:animEffect transition="in" filter="wipe(left)">
                                      <p:cBhvr>
                                        <p:cTn id="400" dur="500"/>
                                        <p:tgtEl>
                                          <p:spTgt spid="62"/>
                                        </p:tgtEl>
                                      </p:cBhvr>
                                    </p:animEffect>
                                  </p:childTnLst>
                                </p:cTn>
                              </p:par>
                            </p:childTnLst>
                          </p:cTn>
                        </p:par>
                      </p:childTnLst>
                    </p:cTn>
                  </p:par>
                  <p:par>
                    <p:cTn id="401" fill="hold">
                      <p:stCondLst>
                        <p:cond delay="indefinite"/>
                      </p:stCondLst>
                      <p:childTnLst>
                        <p:par>
                          <p:cTn id="402" fill="hold">
                            <p:stCondLst>
                              <p:cond delay="0"/>
                            </p:stCondLst>
                            <p:childTnLst>
                              <p:par>
                                <p:cTn id="403" presetID="22" presetClass="entr" presetSubtype="8" fill="hold" grpId="2" nodeType="clickEffect">
                                  <p:stCondLst>
                                    <p:cond delay="0"/>
                                  </p:stCondLst>
                                  <p:childTnLst>
                                    <p:set>
                                      <p:cBhvr>
                                        <p:cTn id="404" dur="1" fill="hold">
                                          <p:stCondLst>
                                            <p:cond delay="0"/>
                                          </p:stCondLst>
                                        </p:cTn>
                                        <p:tgtEl>
                                          <p:spTgt spid="47"/>
                                        </p:tgtEl>
                                        <p:attrNameLst>
                                          <p:attrName>style.visibility</p:attrName>
                                        </p:attrNameLst>
                                      </p:cBhvr>
                                      <p:to>
                                        <p:strVal val="visible"/>
                                      </p:to>
                                    </p:set>
                                    <p:animEffect transition="in" filter="wipe(left)">
                                      <p:cBhvr>
                                        <p:cTn id="405" dur="500"/>
                                        <p:tgtEl>
                                          <p:spTgt spid="47"/>
                                        </p:tgtEl>
                                      </p:cBhvr>
                                    </p:animEffect>
                                  </p:childTnLst>
                                </p:cTn>
                              </p:par>
                            </p:childTnLst>
                          </p:cTn>
                        </p:par>
                      </p:childTnLst>
                    </p:cTn>
                  </p:par>
                  <p:par>
                    <p:cTn id="406" fill="hold">
                      <p:stCondLst>
                        <p:cond delay="indefinite"/>
                      </p:stCondLst>
                      <p:childTnLst>
                        <p:par>
                          <p:cTn id="407" fill="hold">
                            <p:stCondLst>
                              <p:cond delay="0"/>
                            </p:stCondLst>
                            <p:childTnLst>
                              <p:par>
                                <p:cTn id="408" presetID="22" presetClass="entr" presetSubtype="8" fill="hold" grpId="2" nodeType="clickEffect">
                                  <p:stCondLst>
                                    <p:cond delay="0"/>
                                  </p:stCondLst>
                                  <p:childTnLst>
                                    <p:set>
                                      <p:cBhvr>
                                        <p:cTn id="409" dur="1" fill="hold">
                                          <p:stCondLst>
                                            <p:cond delay="0"/>
                                          </p:stCondLst>
                                        </p:cTn>
                                        <p:tgtEl>
                                          <p:spTgt spid="46"/>
                                        </p:tgtEl>
                                        <p:attrNameLst>
                                          <p:attrName>style.visibility</p:attrName>
                                        </p:attrNameLst>
                                      </p:cBhvr>
                                      <p:to>
                                        <p:strVal val="visible"/>
                                      </p:to>
                                    </p:set>
                                    <p:animEffect transition="in" filter="wipe(left)">
                                      <p:cBhvr>
                                        <p:cTn id="410" dur="500"/>
                                        <p:tgtEl>
                                          <p:spTgt spid="46"/>
                                        </p:tgtEl>
                                      </p:cBhvr>
                                    </p:animEffect>
                                  </p:childTnLst>
                                </p:cTn>
                              </p:par>
                            </p:childTnLst>
                          </p:cTn>
                        </p:par>
                      </p:childTnLst>
                    </p:cTn>
                  </p:par>
                  <p:par>
                    <p:cTn id="411" fill="hold">
                      <p:stCondLst>
                        <p:cond delay="indefinite"/>
                      </p:stCondLst>
                      <p:childTnLst>
                        <p:par>
                          <p:cTn id="412" fill="hold">
                            <p:stCondLst>
                              <p:cond delay="0"/>
                            </p:stCondLst>
                            <p:childTnLst>
                              <p:par>
                                <p:cTn id="413" presetID="22" presetClass="entr" presetSubtype="8" fill="hold" grpId="2" nodeType="clickEffect">
                                  <p:stCondLst>
                                    <p:cond delay="0"/>
                                  </p:stCondLst>
                                  <p:childTnLst>
                                    <p:set>
                                      <p:cBhvr>
                                        <p:cTn id="414" dur="1" fill="hold">
                                          <p:stCondLst>
                                            <p:cond delay="0"/>
                                          </p:stCondLst>
                                        </p:cTn>
                                        <p:tgtEl>
                                          <p:spTgt spid="45"/>
                                        </p:tgtEl>
                                        <p:attrNameLst>
                                          <p:attrName>style.visibility</p:attrName>
                                        </p:attrNameLst>
                                      </p:cBhvr>
                                      <p:to>
                                        <p:strVal val="visible"/>
                                      </p:to>
                                    </p:set>
                                    <p:animEffect transition="in" filter="wipe(left)">
                                      <p:cBhvr>
                                        <p:cTn id="415" dur="500"/>
                                        <p:tgtEl>
                                          <p:spTgt spid="45"/>
                                        </p:tgtEl>
                                      </p:cBhvr>
                                    </p:animEffect>
                                  </p:childTnLst>
                                </p:cTn>
                              </p:par>
                            </p:childTnLst>
                          </p:cTn>
                        </p:par>
                      </p:childTnLst>
                    </p:cTn>
                  </p:par>
                  <p:par>
                    <p:cTn id="416" fill="hold">
                      <p:stCondLst>
                        <p:cond delay="indefinite"/>
                      </p:stCondLst>
                      <p:childTnLst>
                        <p:par>
                          <p:cTn id="417" fill="hold">
                            <p:stCondLst>
                              <p:cond delay="0"/>
                            </p:stCondLst>
                            <p:childTnLst>
                              <p:par>
                                <p:cTn id="418" presetID="22" presetClass="entr" presetSubtype="8" fill="hold" grpId="2" nodeType="clickEffect">
                                  <p:stCondLst>
                                    <p:cond delay="0"/>
                                  </p:stCondLst>
                                  <p:childTnLst>
                                    <p:set>
                                      <p:cBhvr>
                                        <p:cTn id="419" dur="1" fill="hold">
                                          <p:stCondLst>
                                            <p:cond delay="0"/>
                                          </p:stCondLst>
                                        </p:cTn>
                                        <p:tgtEl>
                                          <p:spTgt spid="44"/>
                                        </p:tgtEl>
                                        <p:attrNameLst>
                                          <p:attrName>style.visibility</p:attrName>
                                        </p:attrNameLst>
                                      </p:cBhvr>
                                      <p:to>
                                        <p:strVal val="visible"/>
                                      </p:to>
                                    </p:set>
                                    <p:animEffect transition="in" filter="wipe(left)">
                                      <p:cBhvr>
                                        <p:cTn id="420" dur="500"/>
                                        <p:tgtEl>
                                          <p:spTgt spid="44"/>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8" fill="hold" grpId="2" nodeType="clickEffect">
                                  <p:stCondLst>
                                    <p:cond delay="0"/>
                                  </p:stCondLst>
                                  <p:childTnLst>
                                    <p:set>
                                      <p:cBhvr>
                                        <p:cTn id="424" dur="1" fill="hold">
                                          <p:stCondLst>
                                            <p:cond delay="0"/>
                                          </p:stCondLst>
                                        </p:cTn>
                                        <p:tgtEl>
                                          <p:spTgt spid="43"/>
                                        </p:tgtEl>
                                        <p:attrNameLst>
                                          <p:attrName>style.visibility</p:attrName>
                                        </p:attrNameLst>
                                      </p:cBhvr>
                                      <p:to>
                                        <p:strVal val="visible"/>
                                      </p:to>
                                    </p:set>
                                    <p:animEffect transition="in" filter="wipe(left)">
                                      <p:cBhvr>
                                        <p:cTn id="425" dur="500"/>
                                        <p:tgtEl>
                                          <p:spTgt spid="43"/>
                                        </p:tgtEl>
                                      </p:cBhvr>
                                    </p:animEffect>
                                  </p:childTnLst>
                                </p:cTn>
                              </p:par>
                            </p:childTnLst>
                          </p:cTn>
                        </p:par>
                      </p:childTnLst>
                    </p:cTn>
                  </p:par>
                  <p:par>
                    <p:cTn id="426" fill="hold">
                      <p:stCondLst>
                        <p:cond delay="indefinite"/>
                      </p:stCondLst>
                      <p:childTnLst>
                        <p:par>
                          <p:cTn id="427" fill="hold">
                            <p:stCondLst>
                              <p:cond delay="0"/>
                            </p:stCondLst>
                            <p:childTnLst>
                              <p:par>
                                <p:cTn id="428" presetID="22" presetClass="entr" presetSubtype="8" fill="hold" grpId="2" nodeType="clickEffect">
                                  <p:stCondLst>
                                    <p:cond delay="0"/>
                                  </p:stCondLst>
                                  <p:childTnLst>
                                    <p:set>
                                      <p:cBhvr>
                                        <p:cTn id="429" dur="1" fill="hold">
                                          <p:stCondLst>
                                            <p:cond delay="0"/>
                                          </p:stCondLst>
                                        </p:cTn>
                                        <p:tgtEl>
                                          <p:spTgt spid="42"/>
                                        </p:tgtEl>
                                        <p:attrNameLst>
                                          <p:attrName>style.visibility</p:attrName>
                                        </p:attrNameLst>
                                      </p:cBhvr>
                                      <p:to>
                                        <p:strVal val="visible"/>
                                      </p:to>
                                    </p:set>
                                    <p:animEffect transition="in" filter="wipe(left)">
                                      <p:cBhvr>
                                        <p:cTn id="430" dur="500"/>
                                        <p:tgtEl>
                                          <p:spTgt spid="42"/>
                                        </p:tgtEl>
                                      </p:cBhvr>
                                    </p:animEffect>
                                  </p:childTnLst>
                                </p:cTn>
                              </p:par>
                            </p:childTnLst>
                          </p:cTn>
                        </p:par>
                      </p:childTnLst>
                    </p:cTn>
                  </p:par>
                  <p:par>
                    <p:cTn id="431" fill="hold">
                      <p:stCondLst>
                        <p:cond delay="indefinite"/>
                      </p:stCondLst>
                      <p:childTnLst>
                        <p:par>
                          <p:cTn id="432" fill="hold">
                            <p:stCondLst>
                              <p:cond delay="0"/>
                            </p:stCondLst>
                            <p:childTnLst>
                              <p:par>
                                <p:cTn id="433" presetID="22" presetClass="entr" presetSubtype="8" fill="hold" grpId="2" nodeType="clickEffect">
                                  <p:stCondLst>
                                    <p:cond delay="0"/>
                                  </p:stCondLst>
                                  <p:childTnLst>
                                    <p:set>
                                      <p:cBhvr>
                                        <p:cTn id="434" dur="1" fill="hold">
                                          <p:stCondLst>
                                            <p:cond delay="0"/>
                                          </p:stCondLst>
                                        </p:cTn>
                                        <p:tgtEl>
                                          <p:spTgt spid="41"/>
                                        </p:tgtEl>
                                        <p:attrNameLst>
                                          <p:attrName>style.visibility</p:attrName>
                                        </p:attrNameLst>
                                      </p:cBhvr>
                                      <p:to>
                                        <p:strVal val="visible"/>
                                      </p:to>
                                    </p:set>
                                    <p:animEffect transition="in" filter="wipe(left)">
                                      <p:cBhvr>
                                        <p:cTn id="435" dur="500"/>
                                        <p:tgtEl>
                                          <p:spTgt spid="41"/>
                                        </p:tgtEl>
                                      </p:cBhvr>
                                    </p:animEffect>
                                  </p:childTnLst>
                                </p:cTn>
                              </p:par>
                            </p:childTnLst>
                          </p:cTn>
                        </p:par>
                      </p:childTnLst>
                    </p:cTn>
                  </p:par>
                  <p:par>
                    <p:cTn id="436" fill="hold">
                      <p:stCondLst>
                        <p:cond delay="indefinite"/>
                      </p:stCondLst>
                      <p:childTnLst>
                        <p:par>
                          <p:cTn id="437" fill="hold">
                            <p:stCondLst>
                              <p:cond delay="0"/>
                            </p:stCondLst>
                            <p:childTnLst>
                              <p:par>
                                <p:cTn id="438" presetID="22" presetClass="entr" presetSubtype="8" fill="hold" grpId="2" nodeType="clickEffect">
                                  <p:stCondLst>
                                    <p:cond delay="0"/>
                                  </p:stCondLst>
                                  <p:childTnLst>
                                    <p:set>
                                      <p:cBhvr>
                                        <p:cTn id="439" dur="1" fill="hold">
                                          <p:stCondLst>
                                            <p:cond delay="0"/>
                                          </p:stCondLst>
                                        </p:cTn>
                                        <p:tgtEl>
                                          <p:spTgt spid="40"/>
                                        </p:tgtEl>
                                        <p:attrNameLst>
                                          <p:attrName>style.visibility</p:attrName>
                                        </p:attrNameLst>
                                      </p:cBhvr>
                                      <p:to>
                                        <p:strVal val="visible"/>
                                      </p:to>
                                    </p:set>
                                    <p:animEffect transition="in" filter="wipe(left)">
                                      <p:cBhvr>
                                        <p:cTn id="440" dur="500"/>
                                        <p:tgtEl>
                                          <p:spTgt spid="40"/>
                                        </p:tgtEl>
                                      </p:cBhvr>
                                    </p:animEffect>
                                  </p:childTnLst>
                                </p:cTn>
                              </p:par>
                            </p:childTnLst>
                          </p:cTn>
                        </p:par>
                      </p:childTnLst>
                    </p:cTn>
                  </p:par>
                  <p:par>
                    <p:cTn id="441" fill="hold">
                      <p:stCondLst>
                        <p:cond delay="indefinite"/>
                      </p:stCondLst>
                      <p:childTnLst>
                        <p:par>
                          <p:cTn id="442" fill="hold">
                            <p:stCondLst>
                              <p:cond delay="0"/>
                            </p:stCondLst>
                            <p:childTnLst>
                              <p:par>
                                <p:cTn id="443" presetID="22" presetClass="entr" presetSubtype="8" fill="hold" grpId="2" nodeType="clickEffect">
                                  <p:stCondLst>
                                    <p:cond delay="0"/>
                                  </p:stCondLst>
                                  <p:childTnLst>
                                    <p:set>
                                      <p:cBhvr>
                                        <p:cTn id="444" dur="1" fill="hold">
                                          <p:stCondLst>
                                            <p:cond delay="0"/>
                                          </p:stCondLst>
                                        </p:cTn>
                                        <p:tgtEl>
                                          <p:spTgt spid="39"/>
                                        </p:tgtEl>
                                        <p:attrNameLst>
                                          <p:attrName>style.visibility</p:attrName>
                                        </p:attrNameLst>
                                      </p:cBhvr>
                                      <p:to>
                                        <p:strVal val="visible"/>
                                      </p:to>
                                    </p:set>
                                    <p:animEffect transition="in" filter="wipe(left)">
                                      <p:cBhvr>
                                        <p:cTn id="445" dur="500"/>
                                        <p:tgtEl>
                                          <p:spTgt spid="39"/>
                                        </p:tgtEl>
                                      </p:cBhvr>
                                    </p:animEffect>
                                  </p:childTnLst>
                                </p:cTn>
                              </p:par>
                            </p:childTnLst>
                          </p:cTn>
                        </p:par>
                      </p:childTnLst>
                    </p:cTn>
                  </p:par>
                  <p:par>
                    <p:cTn id="446" fill="hold">
                      <p:stCondLst>
                        <p:cond delay="indefinite"/>
                      </p:stCondLst>
                      <p:childTnLst>
                        <p:par>
                          <p:cTn id="447" fill="hold">
                            <p:stCondLst>
                              <p:cond delay="0"/>
                            </p:stCondLst>
                            <p:childTnLst>
                              <p:par>
                                <p:cTn id="448" presetID="22" presetClass="entr" presetSubtype="8" fill="hold" grpId="2" nodeType="clickEffect">
                                  <p:stCondLst>
                                    <p:cond delay="0"/>
                                  </p:stCondLst>
                                  <p:childTnLst>
                                    <p:set>
                                      <p:cBhvr>
                                        <p:cTn id="449" dur="1" fill="hold">
                                          <p:stCondLst>
                                            <p:cond delay="0"/>
                                          </p:stCondLst>
                                        </p:cTn>
                                        <p:tgtEl>
                                          <p:spTgt spid="38"/>
                                        </p:tgtEl>
                                        <p:attrNameLst>
                                          <p:attrName>style.visibility</p:attrName>
                                        </p:attrNameLst>
                                      </p:cBhvr>
                                      <p:to>
                                        <p:strVal val="visible"/>
                                      </p:to>
                                    </p:set>
                                    <p:animEffect transition="in" filter="wipe(left)">
                                      <p:cBhvr>
                                        <p:cTn id="450" dur="500"/>
                                        <p:tgtEl>
                                          <p:spTgt spid="38"/>
                                        </p:tgtEl>
                                      </p:cBhvr>
                                    </p:animEffect>
                                  </p:childTnLst>
                                </p:cTn>
                              </p:par>
                            </p:childTnLst>
                          </p:cTn>
                        </p:par>
                      </p:childTnLst>
                    </p:cTn>
                  </p:par>
                  <p:par>
                    <p:cTn id="451" fill="hold">
                      <p:stCondLst>
                        <p:cond delay="indefinite"/>
                      </p:stCondLst>
                      <p:childTnLst>
                        <p:par>
                          <p:cTn id="452" fill="hold">
                            <p:stCondLst>
                              <p:cond delay="0"/>
                            </p:stCondLst>
                            <p:childTnLst>
                              <p:par>
                                <p:cTn id="453" presetID="22" presetClass="entr" presetSubtype="8" fill="hold" grpId="2" nodeType="clickEffect">
                                  <p:stCondLst>
                                    <p:cond delay="0"/>
                                  </p:stCondLst>
                                  <p:childTnLst>
                                    <p:set>
                                      <p:cBhvr>
                                        <p:cTn id="454" dur="1" fill="hold">
                                          <p:stCondLst>
                                            <p:cond delay="0"/>
                                          </p:stCondLst>
                                        </p:cTn>
                                        <p:tgtEl>
                                          <p:spTgt spid="37"/>
                                        </p:tgtEl>
                                        <p:attrNameLst>
                                          <p:attrName>style.visibility</p:attrName>
                                        </p:attrNameLst>
                                      </p:cBhvr>
                                      <p:to>
                                        <p:strVal val="visible"/>
                                      </p:to>
                                    </p:set>
                                    <p:animEffect transition="in" filter="wipe(left)">
                                      <p:cBhvr>
                                        <p:cTn id="455" dur="500"/>
                                        <p:tgtEl>
                                          <p:spTgt spid="37"/>
                                        </p:tgtEl>
                                      </p:cBhvr>
                                    </p:animEffect>
                                  </p:childTnLst>
                                </p:cTn>
                              </p:par>
                            </p:childTnLst>
                          </p:cTn>
                        </p:par>
                      </p:childTnLst>
                    </p:cTn>
                  </p:par>
                  <p:par>
                    <p:cTn id="456" fill="hold">
                      <p:stCondLst>
                        <p:cond delay="indefinite"/>
                      </p:stCondLst>
                      <p:childTnLst>
                        <p:par>
                          <p:cTn id="457" fill="hold">
                            <p:stCondLst>
                              <p:cond delay="0"/>
                            </p:stCondLst>
                            <p:childTnLst>
                              <p:par>
                                <p:cTn id="458" presetID="22" presetClass="entr" presetSubtype="8" fill="hold" grpId="2" nodeType="clickEffect">
                                  <p:stCondLst>
                                    <p:cond delay="0"/>
                                  </p:stCondLst>
                                  <p:childTnLst>
                                    <p:set>
                                      <p:cBhvr>
                                        <p:cTn id="459" dur="1" fill="hold">
                                          <p:stCondLst>
                                            <p:cond delay="0"/>
                                          </p:stCondLst>
                                        </p:cTn>
                                        <p:tgtEl>
                                          <p:spTgt spid="36"/>
                                        </p:tgtEl>
                                        <p:attrNameLst>
                                          <p:attrName>style.visibility</p:attrName>
                                        </p:attrNameLst>
                                      </p:cBhvr>
                                      <p:to>
                                        <p:strVal val="visible"/>
                                      </p:to>
                                    </p:set>
                                    <p:animEffect transition="in" filter="wipe(left)">
                                      <p:cBhvr>
                                        <p:cTn id="460" dur="500"/>
                                        <p:tgtEl>
                                          <p:spTgt spid="36"/>
                                        </p:tgtEl>
                                      </p:cBhvr>
                                    </p:animEffect>
                                  </p:childTnLst>
                                </p:cTn>
                              </p:par>
                            </p:childTnLst>
                          </p:cTn>
                        </p:par>
                      </p:childTnLst>
                    </p:cTn>
                  </p:par>
                  <p:par>
                    <p:cTn id="461" fill="hold">
                      <p:stCondLst>
                        <p:cond delay="indefinite"/>
                      </p:stCondLst>
                      <p:childTnLst>
                        <p:par>
                          <p:cTn id="462" fill="hold">
                            <p:stCondLst>
                              <p:cond delay="0"/>
                            </p:stCondLst>
                            <p:childTnLst>
                              <p:par>
                                <p:cTn id="463" presetID="22" presetClass="entr" presetSubtype="8" fill="hold" grpId="2" nodeType="clickEffect">
                                  <p:stCondLst>
                                    <p:cond delay="0"/>
                                  </p:stCondLst>
                                  <p:childTnLst>
                                    <p:set>
                                      <p:cBhvr>
                                        <p:cTn id="464" dur="1" fill="hold">
                                          <p:stCondLst>
                                            <p:cond delay="0"/>
                                          </p:stCondLst>
                                        </p:cTn>
                                        <p:tgtEl>
                                          <p:spTgt spid="35"/>
                                        </p:tgtEl>
                                        <p:attrNameLst>
                                          <p:attrName>style.visibility</p:attrName>
                                        </p:attrNameLst>
                                      </p:cBhvr>
                                      <p:to>
                                        <p:strVal val="visible"/>
                                      </p:to>
                                    </p:set>
                                    <p:animEffect transition="in" filter="wipe(left)">
                                      <p:cBhvr>
                                        <p:cTn id="465" dur="500"/>
                                        <p:tgtEl>
                                          <p:spTgt spid="35"/>
                                        </p:tgtEl>
                                      </p:cBhvr>
                                    </p:animEffect>
                                  </p:childTnLst>
                                </p:cTn>
                              </p:par>
                            </p:childTnLst>
                          </p:cTn>
                        </p:par>
                      </p:childTnLst>
                    </p:cTn>
                  </p:par>
                  <p:par>
                    <p:cTn id="466" fill="hold">
                      <p:stCondLst>
                        <p:cond delay="indefinite"/>
                      </p:stCondLst>
                      <p:childTnLst>
                        <p:par>
                          <p:cTn id="467" fill="hold">
                            <p:stCondLst>
                              <p:cond delay="0"/>
                            </p:stCondLst>
                            <p:childTnLst>
                              <p:par>
                                <p:cTn id="468" presetID="22" presetClass="entr" presetSubtype="8" fill="hold" grpId="2" nodeType="clickEffect">
                                  <p:stCondLst>
                                    <p:cond delay="0"/>
                                  </p:stCondLst>
                                  <p:childTnLst>
                                    <p:set>
                                      <p:cBhvr>
                                        <p:cTn id="469" dur="1" fill="hold">
                                          <p:stCondLst>
                                            <p:cond delay="0"/>
                                          </p:stCondLst>
                                        </p:cTn>
                                        <p:tgtEl>
                                          <p:spTgt spid="34"/>
                                        </p:tgtEl>
                                        <p:attrNameLst>
                                          <p:attrName>style.visibility</p:attrName>
                                        </p:attrNameLst>
                                      </p:cBhvr>
                                      <p:to>
                                        <p:strVal val="visible"/>
                                      </p:to>
                                    </p:set>
                                    <p:animEffect transition="in" filter="wipe(left)">
                                      <p:cBhvr>
                                        <p:cTn id="470" dur="500"/>
                                        <p:tgtEl>
                                          <p:spTgt spid="34"/>
                                        </p:tgtEl>
                                      </p:cBhvr>
                                    </p:animEffect>
                                  </p:childTnLst>
                                </p:cTn>
                              </p:par>
                            </p:childTnLst>
                          </p:cTn>
                        </p:par>
                      </p:childTnLst>
                    </p:cTn>
                  </p:par>
                  <p:par>
                    <p:cTn id="471" fill="hold">
                      <p:stCondLst>
                        <p:cond delay="indefinite"/>
                      </p:stCondLst>
                      <p:childTnLst>
                        <p:par>
                          <p:cTn id="472" fill="hold">
                            <p:stCondLst>
                              <p:cond delay="0"/>
                            </p:stCondLst>
                            <p:childTnLst>
                              <p:par>
                                <p:cTn id="473" presetID="22" presetClass="entr" presetSubtype="8" fill="hold" grpId="2" nodeType="clickEffect">
                                  <p:stCondLst>
                                    <p:cond delay="0"/>
                                  </p:stCondLst>
                                  <p:childTnLst>
                                    <p:set>
                                      <p:cBhvr>
                                        <p:cTn id="474" dur="1" fill="hold">
                                          <p:stCondLst>
                                            <p:cond delay="0"/>
                                          </p:stCondLst>
                                        </p:cTn>
                                        <p:tgtEl>
                                          <p:spTgt spid="33"/>
                                        </p:tgtEl>
                                        <p:attrNameLst>
                                          <p:attrName>style.visibility</p:attrName>
                                        </p:attrNameLst>
                                      </p:cBhvr>
                                      <p:to>
                                        <p:strVal val="visible"/>
                                      </p:to>
                                    </p:set>
                                    <p:animEffect transition="in" filter="wipe(left)">
                                      <p:cBhvr>
                                        <p:cTn id="475" dur="500"/>
                                        <p:tgtEl>
                                          <p:spTgt spid="33"/>
                                        </p:tgtEl>
                                      </p:cBhvr>
                                    </p:animEffect>
                                  </p:childTnLst>
                                </p:cTn>
                              </p:par>
                            </p:childTnLst>
                          </p:cTn>
                        </p:par>
                      </p:childTnLst>
                    </p:cTn>
                  </p:par>
                  <p:par>
                    <p:cTn id="476" fill="hold">
                      <p:stCondLst>
                        <p:cond delay="indefinite"/>
                      </p:stCondLst>
                      <p:childTnLst>
                        <p:par>
                          <p:cTn id="477" fill="hold">
                            <p:stCondLst>
                              <p:cond delay="0"/>
                            </p:stCondLst>
                            <p:childTnLst>
                              <p:par>
                                <p:cTn id="478" presetID="22" presetClass="entr" presetSubtype="8" fill="hold" grpId="2" nodeType="clickEffect">
                                  <p:stCondLst>
                                    <p:cond delay="0"/>
                                  </p:stCondLst>
                                  <p:childTnLst>
                                    <p:set>
                                      <p:cBhvr>
                                        <p:cTn id="479" dur="1" fill="hold">
                                          <p:stCondLst>
                                            <p:cond delay="0"/>
                                          </p:stCondLst>
                                        </p:cTn>
                                        <p:tgtEl>
                                          <p:spTgt spid="32"/>
                                        </p:tgtEl>
                                        <p:attrNameLst>
                                          <p:attrName>style.visibility</p:attrName>
                                        </p:attrNameLst>
                                      </p:cBhvr>
                                      <p:to>
                                        <p:strVal val="visible"/>
                                      </p:to>
                                    </p:set>
                                    <p:animEffect transition="in" filter="wipe(left)">
                                      <p:cBhvr>
                                        <p:cTn id="480" dur="500"/>
                                        <p:tgtEl>
                                          <p:spTgt spid="32"/>
                                        </p:tgtEl>
                                      </p:cBhvr>
                                    </p:animEffect>
                                  </p:childTnLst>
                                </p:cTn>
                              </p:par>
                            </p:childTnLst>
                          </p:cTn>
                        </p:par>
                      </p:childTnLst>
                    </p:cTn>
                  </p:par>
                  <p:par>
                    <p:cTn id="481" fill="hold">
                      <p:stCondLst>
                        <p:cond delay="indefinite"/>
                      </p:stCondLst>
                      <p:childTnLst>
                        <p:par>
                          <p:cTn id="482" fill="hold">
                            <p:stCondLst>
                              <p:cond delay="0"/>
                            </p:stCondLst>
                            <p:childTnLst>
                              <p:par>
                                <p:cTn id="483" presetID="22" presetClass="entr" presetSubtype="8" fill="hold" grpId="2" nodeType="clickEffect">
                                  <p:stCondLst>
                                    <p:cond delay="0"/>
                                  </p:stCondLst>
                                  <p:childTnLst>
                                    <p:set>
                                      <p:cBhvr>
                                        <p:cTn id="484" dur="1" fill="hold">
                                          <p:stCondLst>
                                            <p:cond delay="0"/>
                                          </p:stCondLst>
                                        </p:cTn>
                                        <p:tgtEl>
                                          <p:spTgt spid="31"/>
                                        </p:tgtEl>
                                        <p:attrNameLst>
                                          <p:attrName>style.visibility</p:attrName>
                                        </p:attrNameLst>
                                      </p:cBhvr>
                                      <p:to>
                                        <p:strVal val="visible"/>
                                      </p:to>
                                    </p:set>
                                    <p:animEffect transition="in" filter="wipe(left)">
                                      <p:cBhvr>
                                        <p:cTn id="485" dur="500"/>
                                        <p:tgtEl>
                                          <p:spTgt spid="31"/>
                                        </p:tgtEl>
                                      </p:cBhvr>
                                    </p:animEffect>
                                  </p:childTnLst>
                                </p:cTn>
                              </p:par>
                            </p:childTnLst>
                          </p:cTn>
                        </p:par>
                      </p:childTnLst>
                    </p:cTn>
                  </p:par>
                  <p:par>
                    <p:cTn id="486" fill="hold">
                      <p:stCondLst>
                        <p:cond delay="indefinite"/>
                      </p:stCondLst>
                      <p:childTnLst>
                        <p:par>
                          <p:cTn id="487" fill="hold">
                            <p:stCondLst>
                              <p:cond delay="0"/>
                            </p:stCondLst>
                            <p:childTnLst>
                              <p:par>
                                <p:cTn id="488" presetID="22" presetClass="entr" presetSubtype="8" fill="hold" grpId="2" nodeType="clickEffect">
                                  <p:stCondLst>
                                    <p:cond delay="0"/>
                                  </p:stCondLst>
                                  <p:childTnLst>
                                    <p:set>
                                      <p:cBhvr>
                                        <p:cTn id="489" dur="1" fill="hold">
                                          <p:stCondLst>
                                            <p:cond delay="0"/>
                                          </p:stCondLst>
                                        </p:cTn>
                                        <p:tgtEl>
                                          <p:spTgt spid="30"/>
                                        </p:tgtEl>
                                        <p:attrNameLst>
                                          <p:attrName>style.visibility</p:attrName>
                                        </p:attrNameLst>
                                      </p:cBhvr>
                                      <p:to>
                                        <p:strVal val="visible"/>
                                      </p:to>
                                    </p:set>
                                    <p:animEffect transition="in" filter="wipe(left)">
                                      <p:cBhvr>
                                        <p:cTn id="490" dur="500"/>
                                        <p:tgtEl>
                                          <p:spTgt spid="30"/>
                                        </p:tgtEl>
                                      </p:cBhvr>
                                    </p:animEffect>
                                  </p:childTnLst>
                                </p:cTn>
                              </p:par>
                            </p:childTnLst>
                          </p:cTn>
                        </p:par>
                      </p:childTnLst>
                    </p:cTn>
                  </p:par>
                  <p:par>
                    <p:cTn id="491" fill="hold">
                      <p:stCondLst>
                        <p:cond delay="indefinite"/>
                      </p:stCondLst>
                      <p:childTnLst>
                        <p:par>
                          <p:cTn id="492" fill="hold">
                            <p:stCondLst>
                              <p:cond delay="0"/>
                            </p:stCondLst>
                            <p:childTnLst>
                              <p:par>
                                <p:cTn id="493" presetID="22" presetClass="entr" presetSubtype="8" fill="hold" grpId="2" nodeType="clickEffect">
                                  <p:stCondLst>
                                    <p:cond delay="0"/>
                                  </p:stCondLst>
                                  <p:childTnLst>
                                    <p:set>
                                      <p:cBhvr>
                                        <p:cTn id="494" dur="1" fill="hold">
                                          <p:stCondLst>
                                            <p:cond delay="0"/>
                                          </p:stCondLst>
                                        </p:cTn>
                                        <p:tgtEl>
                                          <p:spTgt spid="25"/>
                                        </p:tgtEl>
                                        <p:attrNameLst>
                                          <p:attrName>style.visibility</p:attrName>
                                        </p:attrNameLst>
                                      </p:cBhvr>
                                      <p:to>
                                        <p:strVal val="visible"/>
                                      </p:to>
                                    </p:set>
                                    <p:animEffect transition="in" filter="wipe(left)">
                                      <p:cBhvr>
                                        <p:cTn id="495" dur="500"/>
                                        <p:tgtEl>
                                          <p:spTgt spid="25"/>
                                        </p:tgtEl>
                                      </p:cBhvr>
                                    </p:animEffect>
                                  </p:childTnLst>
                                </p:cTn>
                              </p:par>
                            </p:childTnLst>
                          </p:cTn>
                        </p:par>
                      </p:childTnLst>
                    </p:cTn>
                  </p:par>
                  <p:par>
                    <p:cTn id="496" fill="hold">
                      <p:stCondLst>
                        <p:cond delay="indefinite"/>
                      </p:stCondLst>
                      <p:childTnLst>
                        <p:par>
                          <p:cTn id="497" fill="hold">
                            <p:stCondLst>
                              <p:cond delay="0"/>
                            </p:stCondLst>
                            <p:childTnLst>
                              <p:par>
                                <p:cTn id="498" presetID="22" presetClass="entr" presetSubtype="8" fill="hold" grpId="2" nodeType="clickEffect">
                                  <p:stCondLst>
                                    <p:cond delay="0"/>
                                  </p:stCondLst>
                                  <p:childTnLst>
                                    <p:set>
                                      <p:cBhvr>
                                        <p:cTn id="499" dur="1" fill="hold">
                                          <p:stCondLst>
                                            <p:cond delay="0"/>
                                          </p:stCondLst>
                                        </p:cTn>
                                        <p:tgtEl>
                                          <p:spTgt spid="24"/>
                                        </p:tgtEl>
                                        <p:attrNameLst>
                                          <p:attrName>style.visibility</p:attrName>
                                        </p:attrNameLst>
                                      </p:cBhvr>
                                      <p:to>
                                        <p:strVal val="visible"/>
                                      </p:to>
                                    </p:set>
                                    <p:animEffect transition="in" filter="wipe(left)">
                                      <p:cBhvr>
                                        <p:cTn id="500" dur="500"/>
                                        <p:tgtEl>
                                          <p:spTgt spid="24"/>
                                        </p:tgtEl>
                                      </p:cBhvr>
                                    </p:animEffect>
                                  </p:childTnLst>
                                </p:cTn>
                              </p:par>
                            </p:childTnLst>
                          </p:cTn>
                        </p:par>
                      </p:childTnLst>
                    </p:cTn>
                  </p:par>
                  <p:par>
                    <p:cTn id="501" fill="hold">
                      <p:stCondLst>
                        <p:cond delay="indefinite"/>
                      </p:stCondLst>
                      <p:childTnLst>
                        <p:par>
                          <p:cTn id="502" fill="hold">
                            <p:stCondLst>
                              <p:cond delay="0"/>
                            </p:stCondLst>
                            <p:childTnLst>
                              <p:par>
                                <p:cTn id="503" presetID="22" presetClass="entr" presetSubtype="8" fill="hold" grpId="2" nodeType="clickEffect">
                                  <p:stCondLst>
                                    <p:cond delay="0"/>
                                  </p:stCondLst>
                                  <p:childTnLst>
                                    <p:set>
                                      <p:cBhvr>
                                        <p:cTn id="504" dur="1" fill="hold">
                                          <p:stCondLst>
                                            <p:cond delay="0"/>
                                          </p:stCondLst>
                                        </p:cTn>
                                        <p:tgtEl>
                                          <p:spTgt spid="23"/>
                                        </p:tgtEl>
                                        <p:attrNameLst>
                                          <p:attrName>style.visibility</p:attrName>
                                        </p:attrNameLst>
                                      </p:cBhvr>
                                      <p:to>
                                        <p:strVal val="visible"/>
                                      </p:to>
                                    </p:set>
                                    <p:animEffect transition="in" filter="wipe(left)">
                                      <p:cBhvr>
                                        <p:cTn id="505" dur="500"/>
                                        <p:tgtEl>
                                          <p:spTgt spid="23"/>
                                        </p:tgtEl>
                                      </p:cBhvr>
                                    </p:animEffect>
                                  </p:childTnLst>
                                </p:cTn>
                              </p:par>
                            </p:childTnLst>
                          </p:cTn>
                        </p:par>
                      </p:childTnLst>
                    </p:cTn>
                  </p:par>
                  <p:par>
                    <p:cTn id="506" fill="hold">
                      <p:stCondLst>
                        <p:cond delay="indefinite"/>
                      </p:stCondLst>
                      <p:childTnLst>
                        <p:par>
                          <p:cTn id="507" fill="hold">
                            <p:stCondLst>
                              <p:cond delay="0"/>
                            </p:stCondLst>
                            <p:childTnLst>
                              <p:par>
                                <p:cTn id="508" presetID="22" presetClass="entr" presetSubtype="8" fill="hold" grpId="2" nodeType="clickEffect">
                                  <p:stCondLst>
                                    <p:cond delay="0"/>
                                  </p:stCondLst>
                                  <p:childTnLst>
                                    <p:set>
                                      <p:cBhvr>
                                        <p:cTn id="509" dur="1" fill="hold">
                                          <p:stCondLst>
                                            <p:cond delay="0"/>
                                          </p:stCondLst>
                                        </p:cTn>
                                        <p:tgtEl>
                                          <p:spTgt spid="22"/>
                                        </p:tgtEl>
                                        <p:attrNameLst>
                                          <p:attrName>style.visibility</p:attrName>
                                        </p:attrNameLst>
                                      </p:cBhvr>
                                      <p:to>
                                        <p:strVal val="visible"/>
                                      </p:to>
                                    </p:set>
                                    <p:animEffect transition="in" filter="wipe(left)">
                                      <p:cBhvr>
                                        <p:cTn id="510" dur="500"/>
                                        <p:tgtEl>
                                          <p:spTgt spid="22"/>
                                        </p:tgtEl>
                                      </p:cBhvr>
                                    </p:animEffect>
                                  </p:childTnLst>
                                </p:cTn>
                              </p:par>
                            </p:childTnLst>
                          </p:cTn>
                        </p:par>
                      </p:childTnLst>
                    </p:cTn>
                  </p:par>
                  <p:par>
                    <p:cTn id="511" fill="hold">
                      <p:stCondLst>
                        <p:cond delay="indefinite"/>
                      </p:stCondLst>
                      <p:childTnLst>
                        <p:par>
                          <p:cTn id="512" fill="hold">
                            <p:stCondLst>
                              <p:cond delay="0"/>
                            </p:stCondLst>
                            <p:childTnLst>
                              <p:par>
                                <p:cTn id="513" presetID="22" presetClass="entr" presetSubtype="8" fill="hold" grpId="2" nodeType="clickEffect">
                                  <p:stCondLst>
                                    <p:cond delay="0"/>
                                  </p:stCondLst>
                                  <p:childTnLst>
                                    <p:set>
                                      <p:cBhvr>
                                        <p:cTn id="514" dur="1" fill="hold">
                                          <p:stCondLst>
                                            <p:cond delay="0"/>
                                          </p:stCondLst>
                                        </p:cTn>
                                        <p:tgtEl>
                                          <p:spTgt spid="21"/>
                                        </p:tgtEl>
                                        <p:attrNameLst>
                                          <p:attrName>style.visibility</p:attrName>
                                        </p:attrNameLst>
                                      </p:cBhvr>
                                      <p:to>
                                        <p:strVal val="visible"/>
                                      </p:to>
                                    </p:set>
                                    <p:animEffect transition="in" filter="wipe(left)">
                                      <p:cBhvr>
                                        <p:cTn id="515" dur="500"/>
                                        <p:tgtEl>
                                          <p:spTgt spid="21"/>
                                        </p:tgtEl>
                                      </p:cBhvr>
                                    </p:animEffect>
                                  </p:childTnLst>
                                </p:cTn>
                              </p:par>
                            </p:childTnLst>
                          </p:cTn>
                        </p:par>
                      </p:childTnLst>
                    </p:cTn>
                  </p:par>
                  <p:par>
                    <p:cTn id="516" fill="hold">
                      <p:stCondLst>
                        <p:cond delay="indefinite"/>
                      </p:stCondLst>
                      <p:childTnLst>
                        <p:par>
                          <p:cTn id="517" fill="hold">
                            <p:stCondLst>
                              <p:cond delay="0"/>
                            </p:stCondLst>
                            <p:childTnLst>
                              <p:par>
                                <p:cTn id="518" presetID="22" presetClass="entr" presetSubtype="8" fill="hold" grpId="2" nodeType="clickEffect">
                                  <p:stCondLst>
                                    <p:cond delay="0"/>
                                  </p:stCondLst>
                                  <p:childTnLst>
                                    <p:set>
                                      <p:cBhvr>
                                        <p:cTn id="519" dur="1" fill="hold">
                                          <p:stCondLst>
                                            <p:cond delay="0"/>
                                          </p:stCondLst>
                                        </p:cTn>
                                        <p:tgtEl>
                                          <p:spTgt spid="20"/>
                                        </p:tgtEl>
                                        <p:attrNameLst>
                                          <p:attrName>style.visibility</p:attrName>
                                        </p:attrNameLst>
                                      </p:cBhvr>
                                      <p:to>
                                        <p:strVal val="visible"/>
                                      </p:to>
                                    </p:set>
                                    <p:animEffect transition="in" filter="wipe(left)">
                                      <p:cBhvr>
                                        <p:cTn id="520" dur="500"/>
                                        <p:tgtEl>
                                          <p:spTgt spid="20"/>
                                        </p:tgtEl>
                                      </p:cBhvr>
                                    </p:animEffect>
                                  </p:childTnLst>
                                </p:cTn>
                              </p:par>
                            </p:childTnLst>
                          </p:cTn>
                        </p:par>
                      </p:childTnLst>
                    </p:cTn>
                  </p:par>
                  <p:par>
                    <p:cTn id="521" fill="hold">
                      <p:stCondLst>
                        <p:cond delay="indefinite"/>
                      </p:stCondLst>
                      <p:childTnLst>
                        <p:par>
                          <p:cTn id="522" fill="hold">
                            <p:stCondLst>
                              <p:cond delay="0"/>
                            </p:stCondLst>
                            <p:childTnLst>
                              <p:par>
                                <p:cTn id="523" presetID="22" presetClass="entr" presetSubtype="8" fill="hold" grpId="2" nodeType="clickEffect">
                                  <p:stCondLst>
                                    <p:cond delay="0"/>
                                  </p:stCondLst>
                                  <p:childTnLst>
                                    <p:set>
                                      <p:cBhvr>
                                        <p:cTn id="524" dur="1" fill="hold">
                                          <p:stCondLst>
                                            <p:cond delay="0"/>
                                          </p:stCondLst>
                                        </p:cTn>
                                        <p:tgtEl>
                                          <p:spTgt spid="19"/>
                                        </p:tgtEl>
                                        <p:attrNameLst>
                                          <p:attrName>style.visibility</p:attrName>
                                        </p:attrNameLst>
                                      </p:cBhvr>
                                      <p:to>
                                        <p:strVal val="visible"/>
                                      </p:to>
                                    </p:set>
                                    <p:animEffect transition="in" filter="wipe(left)">
                                      <p:cBhvr>
                                        <p:cTn id="525" dur="500"/>
                                        <p:tgtEl>
                                          <p:spTgt spid="19"/>
                                        </p:tgtEl>
                                      </p:cBhvr>
                                    </p:animEffect>
                                  </p:childTnLst>
                                </p:cTn>
                              </p:par>
                            </p:childTnLst>
                          </p:cTn>
                        </p:par>
                      </p:childTnLst>
                    </p:cTn>
                  </p:par>
                  <p:par>
                    <p:cTn id="526" fill="hold">
                      <p:stCondLst>
                        <p:cond delay="indefinite"/>
                      </p:stCondLst>
                      <p:childTnLst>
                        <p:par>
                          <p:cTn id="527" fill="hold">
                            <p:stCondLst>
                              <p:cond delay="0"/>
                            </p:stCondLst>
                            <p:childTnLst>
                              <p:par>
                                <p:cTn id="528" presetID="22" presetClass="entr" presetSubtype="8" fill="hold" grpId="2" nodeType="clickEffect">
                                  <p:stCondLst>
                                    <p:cond delay="0"/>
                                  </p:stCondLst>
                                  <p:childTnLst>
                                    <p:set>
                                      <p:cBhvr>
                                        <p:cTn id="529" dur="1" fill="hold">
                                          <p:stCondLst>
                                            <p:cond delay="0"/>
                                          </p:stCondLst>
                                        </p:cTn>
                                        <p:tgtEl>
                                          <p:spTgt spid="18"/>
                                        </p:tgtEl>
                                        <p:attrNameLst>
                                          <p:attrName>style.visibility</p:attrName>
                                        </p:attrNameLst>
                                      </p:cBhvr>
                                      <p:to>
                                        <p:strVal val="visible"/>
                                      </p:to>
                                    </p:set>
                                    <p:animEffect transition="in" filter="wipe(left)">
                                      <p:cBhvr>
                                        <p:cTn id="530" dur="500"/>
                                        <p:tgtEl>
                                          <p:spTgt spid="18"/>
                                        </p:tgtEl>
                                      </p:cBhvr>
                                    </p:animEffect>
                                  </p:childTnLst>
                                </p:cTn>
                              </p:par>
                            </p:childTnLst>
                          </p:cTn>
                        </p:par>
                      </p:childTnLst>
                    </p:cTn>
                  </p:par>
                  <p:par>
                    <p:cTn id="531" fill="hold">
                      <p:stCondLst>
                        <p:cond delay="indefinite"/>
                      </p:stCondLst>
                      <p:childTnLst>
                        <p:par>
                          <p:cTn id="532" fill="hold">
                            <p:stCondLst>
                              <p:cond delay="0"/>
                            </p:stCondLst>
                            <p:childTnLst>
                              <p:par>
                                <p:cTn id="533" presetID="22" presetClass="entr" presetSubtype="8" fill="hold" grpId="2" nodeType="clickEffect">
                                  <p:stCondLst>
                                    <p:cond delay="0"/>
                                  </p:stCondLst>
                                  <p:childTnLst>
                                    <p:set>
                                      <p:cBhvr>
                                        <p:cTn id="534" dur="1" fill="hold">
                                          <p:stCondLst>
                                            <p:cond delay="0"/>
                                          </p:stCondLst>
                                        </p:cTn>
                                        <p:tgtEl>
                                          <p:spTgt spid="17"/>
                                        </p:tgtEl>
                                        <p:attrNameLst>
                                          <p:attrName>style.visibility</p:attrName>
                                        </p:attrNameLst>
                                      </p:cBhvr>
                                      <p:to>
                                        <p:strVal val="visible"/>
                                      </p:to>
                                    </p:set>
                                    <p:animEffect transition="in" filter="wipe(left)">
                                      <p:cBhvr>
                                        <p:cTn id="535" dur="500"/>
                                        <p:tgtEl>
                                          <p:spTgt spid="17"/>
                                        </p:tgtEl>
                                      </p:cBhvr>
                                    </p:animEffect>
                                  </p:childTnLst>
                                </p:cTn>
                              </p:par>
                            </p:childTnLst>
                          </p:cTn>
                        </p:par>
                      </p:childTnLst>
                    </p:cTn>
                  </p:par>
                  <p:par>
                    <p:cTn id="536" fill="hold">
                      <p:stCondLst>
                        <p:cond delay="indefinite"/>
                      </p:stCondLst>
                      <p:childTnLst>
                        <p:par>
                          <p:cTn id="537" fill="hold">
                            <p:stCondLst>
                              <p:cond delay="0"/>
                            </p:stCondLst>
                            <p:childTnLst>
                              <p:par>
                                <p:cTn id="538" presetID="22" presetClass="entr" presetSubtype="8" fill="hold" grpId="2" nodeType="clickEffect">
                                  <p:stCondLst>
                                    <p:cond delay="0"/>
                                  </p:stCondLst>
                                  <p:childTnLst>
                                    <p:set>
                                      <p:cBhvr>
                                        <p:cTn id="539" dur="1" fill="hold">
                                          <p:stCondLst>
                                            <p:cond delay="0"/>
                                          </p:stCondLst>
                                        </p:cTn>
                                        <p:tgtEl>
                                          <p:spTgt spid="16"/>
                                        </p:tgtEl>
                                        <p:attrNameLst>
                                          <p:attrName>style.visibility</p:attrName>
                                        </p:attrNameLst>
                                      </p:cBhvr>
                                      <p:to>
                                        <p:strVal val="visible"/>
                                      </p:to>
                                    </p:set>
                                    <p:animEffect transition="in" filter="wipe(left)">
                                      <p:cBhvr>
                                        <p:cTn id="540" dur="500"/>
                                        <p:tgtEl>
                                          <p:spTgt spid="16"/>
                                        </p:tgtEl>
                                      </p:cBhvr>
                                    </p:animEffect>
                                  </p:childTnLst>
                                </p:cTn>
                              </p:par>
                            </p:childTnLst>
                          </p:cTn>
                        </p:par>
                      </p:childTnLst>
                    </p:cTn>
                  </p:par>
                  <p:par>
                    <p:cTn id="541" fill="hold">
                      <p:stCondLst>
                        <p:cond delay="indefinite"/>
                      </p:stCondLst>
                      <p:childTnLst>
                        <p:par>
                          <p:cTn id="542" fill="hold">
                            <p:stCondLst>
                              <p:cond delay="0"/>
                            </p:stCondLst>
                            <p:childTnLst>
                              <p:par>
                                <p:cTn id="543" presetID="22" presetClass="entr" presetSubtype="8" fill="hold" grpId="2" nodeType="clickEffect">
                                  <p:stCondLst>
                                    <p:cond delay="0"/>
                                  </p:stCondLst>
                                  <p:childTnLst>
                                    <p:set>
                                      <p:cBhvr>
                                        <p:cTn id="544" dur="1" fill="hold">
                                          <p:stCondLst>
                                            <p:cond delay="0"/>
                                          </p:stCondLst>
                                        </p:cTn>
                                        <p:tgtEl>
                                          <p:spTgt spid="15"/>
                                        </p:tgtEl>
                                        <p:attrNameLst>
                                          <p:attrName>style.visibility</p:attrName>
                                        </p:attrNameLst>
                                      </p:cBhvr>
                                      <p:to>
                                        <p:strVal val="visible"/>
                                      </p:to>
                                    </p:set>
                                    <p:animEffect transition="in" filter="wipe(left)">
                                      <p:cBhvr>
                                        <p:cTn id="545" dur="500"/>
                                        <p:tgtEl>
                                          <p:spTgt spid="15"/>
                                        </p:tgtEl>
                                      </p:cBhvr>
                                    </p:animEffect>
                                  </p:childTnLst>
                                </p:cTn>
                              </p:par>
                            </p:childTnLst>
                          </p:cTn>
                        </p:par>
                      </p:childTnLst>
                    </p:cTn>
                  </p:par>
                  <p:par>
                    <p:cTn id="546" fill="hold">
                      <p:stCondLst>
                        <p:cond delay="indefinite"/>
                      </p:stCondLst>
                      <p:childTnLst>
                        <p:par>
                          <p:cTn id="547" fill="hold">
                            <p:stCondLst>
                              <p:cond delay="0"/>
                            </p:stCondLst>
                            <p:childTnLst>
                              <p:par>
                                <p:cTn id="548" presetID="22" presetClass="entr" presetSubtype="8" fill="hold" grpId="2" nodeType="clickEffect">
                                  <p:stCondLst>
                                    <p:cond delay="0"/>
                                  </p:stCondLst>
                                  <p:childTnLst>
                                    <p:set>
                                      <p:cBhvr>
                                        <p:cTn id="549" dur="1" fill="hold">
                                          <p:stCondLst>
                                            <p:cond delay="0"/>
                                          </p:stCondLst>
                                        </p:cTn>
                                        <p:tgtEl>
                                          <p:spTgt spid="14"/>
                                        </p:tgtEl>
                                        <p:attrNameLst>
                                          <p:attrName>style.visibility</p:attrName>
                                        </p:attrNameLst>
                                      </p:cBhvr>
                                      <p:to>
                                        <p:strVal val="visible"/>
                                      </p:to>
                                    </p:set>
                                    <p:animEffect transition="in" filter="wipe(left)">
                                      <p:cBhvr>
                                        <p:cTn id="550" dur="500"/>
                                        <p:tgtEl>
                                          <p:spTgt spid="14"/>
                                        </p:tgtEl>
                                      </p:cBhvr>
                                    </p:animEffect>
                                  </p:childTnLst>
                                </p:cTn>
                              </p:par>
                            </p:childTnLst>
                          </p:cTn>
                        </p:par>
                      </p:childTnLst>
                    </p:cTn>
                  </p:par>
                  <p:par>
                    <p:cTn id="551" fill="hold">
                      <p:stCondLst>
                        <p:cond delay="indefinite"/>
                      </p:stCondLst>
                      <p:childTnLst>
                        <p:par>
                          <p:cTn id="552" fill="hold">
                            <p:stCondLst>
                              <p:cond delay="0"/>
                            </p:stCondLst>
                            <p:childTnLst>
                              <p:par>
                                <p:cTn id="553" presetID="22" presetClass="entr" presetSubtype="8" fill="hold" grpId="2" nodeType="clickEffect">
                                  <p:stCondLst>
                                    <p:cond delay="0"/>
                                  </p:stCondLst>
                                  <p:childTnLst>
                                    <p:set>
                                      <p:cBhvr>
                                        <p:cTn id="554" dur="1" fill="hold">
                                          <p:stCondLst>
                                            <p:cond delay="0"/>
                                          </p:stCondLst>
                                        </p:cTn>
                                        <p:tgtEl>
                                          <p:spTgt spid="13"/>
                                        </p:tgtEl>
                                        <p:attrNameLst>
                                          <p:attrName>style.visibility</p:attrName>
                                        </p:attrNameLst>
                                      </p:cBhvr>
                                      <p:to>
                                        <p:strVal val="visible"/>
                                      </p:to>
                                    </p:set>
                                    <p:animEffect transition="in" filter="wipe(left)">
                                      <p:cBhvr>
                                        <p:cTn id="555" dur="500"/>
                                        <p:tgtEl>
                                          <p:spTgt spid="13"/>
                                        </p:tgtEl>
                                      </p:cBhvr>
                                    </p:animEffect>
                                  </p:childTnLst>
                                </p:cTn>
                              </p:par>
                            </p:childTnLst>
                          </p:cTn>
                        </p:par>
                      </p:childTnLst>
                    </p:cTn>
                  </p:par>
                  <p:par>
                    <p:cTn id="556" fill="hold">
                      <p:stCondLst>
                        <p:cond delay="indefinite"/>
                      </p:stCondLst>
                      <p:childTnLst>
                        <p:par>
                          <p:cTn id="557" fill="hold">
                            <p:stCondLst>
                              <p:cond delay="0"/>
                            </p:stCondLst>
                            <p:childTnLst>
                              <p:par>
                                <p:cTn id="558" presetID="22" presetClass="entr" presetSubtype="8" fill="hold" grpId="2" nodeType="clickEffect">
                                  <p:stCondLst>
                                    <p:cond delay="0"/>
                                  </p:stCondLst>
                                  <p:childTnLst>
                                    <p:set>
                                      <p:cBhvr>
                                        <p:cTn id="559" dur="1" fill="hold">
                                          <p:stCondLst>
                                            <p:cond delay="0"/>
                                          </p:stCondLst>
                                        </p:cTn>
                                        <p:tgtEl>
                                          <p:spTgt spid="12"/>
                                        </p:tgtEl>
                                        <p:attrNameLst>
                                          <p:attrName>style.visibility</p:attrName>
                                        </p:attrNameLst>
                                      </p:cBhvr>
                                      <p:to>
                                        <p:strVal val="visible"/>
                                      </p:to>
                                    </p:set>
                                    <p:animEffect transition="in" filter="wipe(left)">
                                      <p:cBhvr>
                                        <p:cTn id="560" dur="500"/>
                                        <p:tgtEl>
                                          <p:spTgt spid="12"/>
                                        </p:tgtEl>
                                      </p:cBhvr>
                                    </p:animEffect>
                                  </p:childTnLst>
                                </p:cTn>
                              </p:par>
                            </p:childTnLst>
                          </p:cTn>
                        </p:par>
                      </p:childTnLst>
                    </p:cTn>
                  </p:par>
                  <p:par>
                    <p:cTn id="561" fill="hold">
                      <p:stCondLst>
                        <p:cond delay="indefinite"/>
                      </p:stCondLst>
                      <p:childTnLst>
                        <p:par>
                          <p:cTn id="562" fill="hold">
                            <p:stCondLst>
                              <p:cond delay="0"/>
                            </p:stCondLst>
                            <p:childTnLst>
                              <p:par>
                                <p:cTn id="563" presetID="22" presetClass="entr" presetSubtype="8" fill="hold" grpId="2" nodeType="clickEffect">
                                  <p:stCondLst>
                                    <p:cond delay="0"/>
                                  </p:stCondLst>
                                  <p:childTnLst>
                                    <p:set>
                                      <p:cBhvr>
                                        <p:cTn id="564" dur="1" fill="hold">
                                          <p:stCondLst>
                                            <p:cond delay="0"/>
                                          </p:stCondLst>
                                        </p:cTn>
                                        <p:tgtEl>
                                          <p:spTgt spid="11"/>
                                        </p:tgtEl>
                                        <p:attrNameLst>
                                          <p:attrName>style.visibility</p:attrName>
                                        </p:attrNameLst>
                                      </p:cBhvr>
                                      <p:to>
                                        <p:strVal val="visible"/>
                                      </p:to>
                                    </p:set>
                                    <p:animEffect transition="in" filter="wipe(left)">
                                      <p:cBhvr>
                                        <p:cTn id="565" dur="500"/>
                                        <p:tgtEl>
                                          <p:spTgt spid="11"/>
                                        </p:tgtEl>
                                      </p:cBhvr>
                                    </p:animEffect>
                                  </p:childTnLst>
                                </p:cTn>
                              </p:par>
                            </p:childTnLst>
                          </p:cTn>
                        </p:par>
                      </p:childTnLst>
                    </p:cTn>
                  </p:par>
                  <p:par>
                    <p:cTn id="566" fill="hold">
                      <p:stCondLst>
                        <p:cond delay="indefinite"/>
                      </p:stCondLst>
                      <p:childTnLst>
                        <p:par>
                          <p:cTn id="567" fill="hold">
                            <p:stCondLst>
                              <p:cond delay="0"/>
                            </p:stCondLst>
                            <p:childTnLst>
                              <p:par>
                                <p:cTn id="568" presetID="22" presetClass="entr" presetSubtype="8" fill="hold" grpId="2" nodeType="clickEffect">
                                  <p:stCondLst>
                                    <p:cond delay="0"/>
                                  </p:stCondLst>
                                  <p:childTnLst>
                                    <p:set>
                                      <p:cBhvr>
                                        <p:cTn id="569" dur="1" fill="hold">
                                          <p:stCondLst>
                                            <p:cond delay="0"/>
                                          </p:stCondLst>
                                        </p:cTn>
                                        <p:tgtEl>
                                          <p:spTgt spid="10"/>
                                        </p:tgtEl>
                                        <p:attrNameLst>
                                          <p:attrName>style.visibility</p:attrName>
                                        </p:attrNameLst>
                                      </p:cBhvr>
                                      <p:to>
                                        <p:strVal val="visible"/>
                                      </p:to>
                                    </p:set>
                                    <p:animEffect transition="in" filter="wipe(left)">
                                      <p:cBhvr>
                                        <p:cTn id="570" dur="500"/>
                                        <p:tgtEl>
                                          <p:spTgt spid="10"/>
                                        </p:tgtEl>
                                      </p:cBhvr>
                                    </p:animEffect>
                                  </p:childTnLst>
                                </p:cTn>
                              </p:par>
                            </p:childTnLst>
                          </p:cTn>
                        </p:par>
                      </p:childTnLst>
                    </p:cTn>
                  </p:par>
                  <p:par>
                    <p:cTn id="571" fill="hold">
                      <p:stCondLst>
                        <p:cond delay="indefinite"/>
                      </p:stCondLst>
                      <p:childTnLst>
                        <p:par>
                          <p:cTn id="572" fill="hold">
                            <p:stCondLst>
                              <p:cond delay="0"/>
                            </p:stCondLst>
                            <p:childTnLst>
                              <p:par>
                                <p:cTn id="573" presetID="22" presetClass="entr" presetSubtype="8" fill="hold" grpId="2" nodeType="clickEffect">
                                  <p:stCondLst>
                                    <p:cond delay="0"/>
                                  </p:stCondLst>
                                  <p:childTnLst>
                                    <p:set>
                                      <p:cBhvr>
                                        <p:cTn id="574" dur="1" fill="hold">
                                          <p:stCondLst>
                                            <p:cond delay="0"/>
                                          </p:stCondLst>
                                        </p:cTn>
                                        <p:tgtEl>
                                          <p:spTgt spid="9"/>
                                        </p:tgtEl>
                                        <p:attrNameLst>
                                          <p:attrName>style.visibility</p:attrName>
                                        </p:attrNameLst>
                                      </p:cBhvr>
                                      <p:to>
                                        <p:strVal val="visible"/>
                                      </p:to>
                                    </p:set>
                                    <p:animEffect transition="in" filter="wipe(left)">
                                      <p:cBhvr>
                                        <p:cTn id="575" dur="500"/>
                                        <p:tgtEl>
                                          <p:spTgt spid="9"/>
                                        </p:tgtEl>
                                      </p:cBhvr>
                                    </p:animEffect>
                                  </p:childTnLst>
                                </p:cTn>
                              </p:par>
                            </p:childTnLst>
                          </p:cTn>
                        </p:par>
                      </p:childTnLst>
                    </p:cTn>
                  </p:par>
                  <p:par>
                    <p:cTn id="576" fill="hold">
                      <p:stCondLst>
                        <p:cond delay="indefinite"/>
                      </p:stCondLst>
                      <p:childTnLst>
                        <p:par>
                          <p:cTn id="577" fill="hold">
                            <p:stCondLst>
                              <p:cond delay="0"/>
                            </p:stCondLst>
                            <p:childTnLst>
                              <p:par>
                                <p:cTn id="578" presetID="22" presetClass="entr" presetSubtype="8" fill="hold" grpId="2" nodeType="clickEffect">
                                  <p:stCondLst>
                                    <p:cond delay="0"/>
                                  </p:stCondLst>
                                  <p:childTnLst>
                                    <p:set>
                                      <p:cBhvr>
                                        <p:cTn id="579" dur="1" fill="hold">
                                          <p:stCondLst>
                                            <p:cond delay="0"/>
                                          </p:stCondLst>
                                        </p:cTn>
                                        <p:tgtEl>
                                          <p:spTgt spid="8"/>
                                        </p:tgtEl>
                                        <p:attrNameLst>
                                          <p:attrName>style.visibility</p:attrName>
                                        </p:attrNameLst>
                                      </p:cBhvr>
                                      <p:to>
                                        <p:strVal val="visible"/>
                                      </p:to>
                                    </p:set>
                                    <p:animEffect transition="in" filter="wipe(left)">
                                      <p:cBhvr>
                                        <p:cTn id="580" dur="500"/>
                                        <p:tgtEl>
                                          <p:spTgt spid="8"/>
                                        </p:tgtEl>
                                      </p:cBhvr>
                                    </p:animEffect>
                                  </p:childTnLst>
                                </p:cTn>
                              </p:par>
                            </p:childTnLst>
                          </p:cTn>
                        </p:par>
                      </p:childTnLst>
                    </p:cTn>
                  </p:par>
                  <p:par>
                    <p:cTn id="581" fill="hold">
                      <p:stCondLst>
                        <p:cond delay="indefinite"/>
                      </p:stCondLst>
                      <p:childTnLst>
                        <p:par>
                          <p:cTn id="582" fill="hold">
                            <p:stCondLst>
                              <p:cond delay="0"/>
                            </p:stCondLst>
                            <p:childTnLst>
                              <p:par>
                                <p:cTn id="583" presetID="22" presetClass="entr" presetSubtype="8" fill="hold" grpId="2" nodeType="clickEffect">
                                  <p:stCondLst>
                                    <p:cond delay="0"/>
                                  </p:stCondLst>
                                  <p:childTnLst>
                                    <p:set>
                                      <p:cBhvr>
                                        <p:cTn id="584" dur="1" fill="hold">
                                          <p:stCondLst>
                                            <p:cond delay="0"/>
                                          </p:stCondLst>
                                        </p:cTn>
                                        <p:tgtEl>
                                          <p:spTgt spid="7"/>
                                        </p:tgtEl>
                                        <p:attrNameLst>
                                          <p:attrName>style.visibility</p:attrName>
                                        </p:attrNameLst>
                                      </p:cBhvr>
                                      <p:to>
                                        <p:strVal val="visible"/>
                                      </p:to>
                                    </p:set>
                                    <p:animEffect transition="in" filter="wipe(left)">
                                      <p:cBhvr>
                                        <p:cTn id="585" dur="500"/>
                                        <p:tgtEl>
                                          <p:spTgt spid="7"/>
                                        </p:tgtEl>
                                      </p:cBhvr>
                                    </p:animEffect>
                                  </p:childTnLst>
                                </p:cTn>
                              </p:par>
                            </p:childTnLst>
                          </p:cTn>
                        </p:par>
                      </p:childTnLst>
                    </p:cTn>
                  </p:par>
                  <p:par>
                    <p:cTn id="586" fill="hold">
                      <p:stCondLst>
                        <p:cond delay="indefinite"/>
                      </p:stCondLst>
                      <p:childTnLst>
                        <p:par>
                          <p:cTn id="587" fill="hold">
                            <p:stCondLst>
                              <p:cond delay="0"/>
                            </p:stCondLst>
                            <p:childTnLst>
                              <p:par>
                                <p:cTn id="588" presetID="22" presetClass="entr" presetSubtype="8" fill="hold" grpId="2" nodeType="clickEffect">
                                  <p:stCondLst>
                                    <p:cond delay="0"/>
                                  </p:stCondLst>
                                  <p:childTnLst>
                                    <p:set>
                                      <p:cBhvr>
                                        <p:cTn id="589" dur="1" fill="hold">
                                          <p:stCondLst>
                                            <p:cond delay="0"/>
                                          </p:stCondLst>
                                        </p:cTn>
                                        <p:tgtEl>
                                          <p:spTgt spid="6"/>
                                        </p:tgtEl>
                                        <p:attrNameLst>
                                          <p:attrName>style.visibility</p:attrName>
                                        </p:attrNameLst>
                                      </p:cBhvr>
                                      <p:to>
                                        <p:strVal val="visible"/>
                                      </p:to>
                                    </p:set>
                                    <p:animEffect transition="in" filter="wipe(left)">
                                      <p:cBhvr>
                                        <p:cTn id="59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5" grpId="0"/>
      <p:bldP spid="45" grpId="1"/>
      <p:bldP spid="45" grpId="2"/>
      <p:bldP spid="46" grpId="0"/>
      <p:bldP spid="46" grpId="1"/>
      <p:bldP spid="46" grpId="2"/>
      <p:bldP spid="47" grpId="0"/>
      <p:bldP spid="47" grpId="1"/>
      <p:bldP spid="47" grpId="2"/>
      <p:bldP spid="52" grpId="0"/>
      <p:bldP spid="52" grpId="1"/>
      <p:bldP spid="52" grpId="2"/>
      <p:bldP spid="53" grpId="0"/>
      <p:bldP spid="53" grpId="1"/>
      <p:bldP spid="53" grpId="2"/>
      <p:bldP spid="54" grpId="0"/>
      <p:bldP spid="54" grpId="1"/>
      <p:bldP spid="54" grpId="2"/>
      <p:bldP spid="55" grpId="0"/>
      <p:bldP spid="55" grpId="1"/>
      <p:bldP spid="55" grpId="2"/>
      <p:bldP spid="56" grpId="0"/>
      <p:bldP spid="56" grpId="1"/>
      <p:bldP spid="56" grpId="2"/>
      <p:bldP spid="57" grpId="0"/>
      <p:bldP spid="57" grpId="1"/>
      <p:bldP spid="57" grpId="2"/>
      <p:bldP spid="58" grpId="0"/>
      <p:bldP spid="58" grpId="1"/>
      <p:bldP spid="58" grpId="2"/>
      <p:bldP spid="59" grpId="0"/>
      <p:bldP spid="59" grpId="1"/>
      <p:bldP spid="59" grpId="2"/>
      <p:bldP spid="60" grpId="0"/>
      <p:bldP spid="60" grpId="1"/>
      <p:bldP spid="60" grpId="2"/>
      <p:bldP spid="60" grpId="3"/>
      <p:bldP spid="61" grpId="0"/>
      <p:bldP spid="62" grpId="0"/>
      <p:bldP spid="62" grpId="1"/>
      <p:bldP spid="6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AD4E170-543B-497E-8CBB-C8957ACCF216}"/>
              </a:ext>
            </a:extLst>
          </p:cNvPr>
          <p:cNvSpPr/>
          <p:nvPr/>
        </p:nvSpPr>
        <p:spPr>
          <a:xfrm>
            <a:off x="-6195" y="0"/>
            <a:ext cx="12198195"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 forme 3">
            <a:extLst>
              <a:ext uri="{FF2B5EF4-FFF2-40B4-BE49-F238E27FC236}">
                <a16:creationId xmlns:a16="http://schemas.microsoft.com/office/drawing/2014/main" id="{1693933A-848B-4F03-8D08-D6F6D48ED5A4}"/>
              </a:ext>
            </a:extLst>
          </p:cNvPr>
          <p:cNvSpPr/>
          <p:nvPr/>
        </p:nvSpPr>
        <p:spPr>
          <a:xfrm>
            <a:off x="235528" y="429051"/>
            <a:ext cx="11883258" cy="6306910"/>
          </a:xfrm>
          <a:custGeom>
            <a:avLst/>
            <a:gdLst>
              <a:gd name="connsiteX0" fmla="*/ 92279 w 11822097"/>
              <a:gd name="connsiteY0" fmla="*/ 305240 h 6387385"/>
              <a:gd name="connsiteX1" fmla="*/ 2281297 w 11822097"/>
              <a:gd name="connsiteY1" fmla="*/ 332949 h 6387385"/>
              <a:gd name="connsiteX2" fmla="*/ 6326824 w 11822097"/>
              <a:gd name="connsiteY2" fmla="*/ 125131 h 6387385"/>
              <a:gd name="connsiteX3" fmla="*/ 8488133 w 11822097"/>
              <a:gd name="connsiteY3" fmla="*/ 440 h 6387385"/>
              <a:gd name="connsiteX4" fmla="*/ 10081406 w 11822097"/>
              <a:gd name="connsiteY4" fmla="*/ 166694 h 6387385"/>
              <a:gd name="connsiteX5" fmla="*/ 10663297 w 11822097"/>
              <a:gd name="connsiteY5" fmla="*/ 928694 h 6387385"/>
              <a:gd name="connsiteX6" fmla="*/ 10303079 w 11822097"/>
              <a:gd name="connsiteY6" fmla="*/ 1732258 h 6387385"/>
              <a:gd name="connsiteX7" fmla="*/ 8197188 w 11822097"/>
              <a:gd name="connsiteY7" fmla="*/ 2120185 h 6387385"/>
              <a:gd name="connsiteX8" fmla="*/ 6215988 w 11822097"/>
              <a:gd name="connsiteY8" fmla="*/ 2244876 h 6387385"/>
              <a:gd name="connsiteX9" fmla="*/ 3902279 w 11822097"/>
              <a:gd name="connsiteY9" fmla="*/ 2286440 h 6387385"/>
              <a:gd name="connsiteX10" fmla="*/ 2350570 w 11822097"/>
              <a:gd name="connsiteY10" fmla="*/ 2383422 h 6387385"/>
              <a:gd name="connsiteX11" fmla="*/ 1186788 w 11822097"/>
              <a:gd name="connsiteY11" fmla="*/ 2660513 h 6387385"/>
              <a:gd name="connsiteX12" fmla="*/ 466352 w 11822097"/>
              <a:gd name="connsiteY12" fmla="*/ 3034585 h 6387385"/>
              <a:gd name="connsiteX13" fmla="*/ 64570 w 11822097"/>
              <a:gd name="connsiteY13" fmla="*/ 3574913 h 6387385"/>
              <a:gd name="connsiteX14" fmla="*/ 36861 w 11822097"/>
              <a:gd name="connsiteY14" fmla="*/ 4212222 h 6387385"/>
              <a:gd name="connsiteX15" fmla="*/ 424788 w 11822097"/>
              <a:gd name="connsiteY15" fmla="*/ 4655567 h 6387385"/>
              <a:gd name="connsiteX16" fmla="*/ 1062097 w 11822097"/>
              <a:gd name="connsiteY16" fmla="*/ 4863385 h 6387385"/>
              <a:gd name="connsiteX17" fmla="*/ 2904752 w 11822097"/>
              <a:gd name="connsiteY17" fmla="*/ 4738694 h 6387385"/>
              <a:gd name="connsiteX18" fmla="*/ 4955224 w 11822097"/>
              <a:gd name="connsiteY18" fmla="*/ 4253785 h 6387385"/>
              <a:gd name="connsiteX19" fmla="*/ 7255079 w 11822097"/>
              <a:gd name="connsiteY19" fmla="*/ 3852004 h 6387385"/>
              <a:gd name="connsiteX20" fmla="*/ 8598970 w 11822097"/>
              <a:gd name="connsiteY20" fmla="*/ 3824294 h 6387385"/>
              <a:gd name="connsiteX21" fmla="*/ 9859733 w 11822097"/>
              <a:gd name="connsiteY21" fmla="*/ 4032113 h 6387385"/>
              <a:gd name="connsiteX22" fmla="*/ 10857261 w 11822097"/>
              <a:gd name="connsiteY22" fmla="*/ 4503167 h 6387385"/>
              <a:gd name="connsiteX23" fmla="*/ 11383733 w 11822097"/>
              <a:gd name="connsiteY23" fmla="*/ 5043494 h 6387385"/>
              <a:gd name="connsiteX24" fmla="*/ 11619261 w 11822097"/>
              <a:gd name="connsiteY24" fmla="*/ 5472985 h 6387385"/>
              <a:gd name="connsiteX25" fmla="*/ 11743952 w 11822097"/>
              <a:gd name="connsiteY25" fmla="*/ 5847058 h 6387385"/>
              <a:gd name="connsiteX26" fmla="*/ 11785515 w 11822097"/>
              <a:gd name="connsiteY26" fmla="*/ 6068731 h 6387385"/>
              <a:gd name="connsiteX27" fmla="*/ 11757806 w 11822097"/>
              <a:gd name="connsiteY27" fmla="*/ 6248840 h 6387385"/>
              <a:gd name="connsiteX28" fmla="*/ 11037370 w 11822097"/>
              <a:gd name="connsiteY28" fmla="*/ 6387385 h 6387385"/>
              <a:gd name="connsiteX0" fmla="*/ 92279 w 11826177"/>
              <a:gd name="connsiteY0" fmla="*/ 305240 h 6387385"/>
              <a:gd name="connsiteX1" fmla="*/ 2281297 w 11826177"/>
              <a:gd name="connsiteY1" fmla="*/ 332949 h 6387385"/>
              <a:gd name="connsiteX2" fmla="*/ 6326824 w 11826177"/>
              <a:gd name="connsiteY2" fmla="*/ 125131 h 6387385"/>
              <a:gd name="connsiteX3" fmla="*/ 8488133 w 11826177"/>
              <a:gd name="connsiteY3" fmla="*/ 440 h 6387385"/>
              <a:gd name="connsiteX4" fmla="*/ 10081406 w 11826177"/>
              <a:gd name="connsiteY4" fmla="*/ 166694 h 6387385"/>
              <a:gd name="connsiteX5" fmla="*/ 10663297 w 11826177"/>
              <a:gd name="connsiteY5" fmla="*/ 928694 h 6387385"/>
              <a:gd name="connsiteX6" fmla="*/ 10303079 w 11826177"/>
              <a:gd name="connsiteY6" fmla="*/ 1732258 h 6387385"/>
              <a:gd name="connsiteX7" fmla="*/ 8197188 w 11826177"/>
              <a:gd name="connsiteY7" fmla="*/ 2120185 h 6387385"/>
              <a:gd name="connsiteX8" fmla="*/ 6215988 w 11826177"/>
              <a:gd name="connsiteY8" fmla="*/ 2244876 h 6387385"/>
              <a:gd name="connsiteX9" fmla="*/ 3902279 w 11826177"/>
              <a:gd name="connsiteY9" fmla="*/ 2286440 h 6387385"/>
              <a:gd name="connsiteX10" fmla="*/ 2350570 w 11826177"/>
              <a:gd name="connsiteY10" fmla="*/ 2383422 h 6387385"/>
              <a:gd name="connsiteX11" fmla="*/ 1186788 w 11826177"/>
              <a:gd name="connsiteY11" fmla="*/ 2660513 h 6387385"/>
              <a:gd name="connsiteX12" fmla="*/ 466352 w 11826177"/>
              <a:gd name="connsiteY12" fmla="*/ 3034585 h 6387385"/>
              <a:gd name="connsiteX13" fmla="*/ 64570 w 11826177"/>
              <a:gd name="connsiteY13" fmla="*/ 3574913 h 6387385"/>
              <a:gd name="connsiteX14" fmla="*/ 36861 w 11826177"/>
              <a:gd name="connsiteY14" fmla="*/ 4212222 h 6387385"/>
              <a:gd name="connsiteX15" fmla="*/ 424788 w 11826177"/>
              <a:gd name="connsiteY15" fmla="*/ 4655567 h 6387385"/>
              <a:gd name="connsiteX16" fmla="*/ 1062097 w 11826177"/>
              <a:gd name="connsiteY16" fmla="*/ 4863385 h 6387385"/>
              <a:gd name="connsiteX17" fmla="*/ 2904752 w 11826177"/>
              <a:gd name="connsiteY17" fmla="*/ 4738694 h 6387385"/>
              <a:gd name="connsiteX18" fmla="*/ 4955224 w 11826177"/>
              <a:gd name="connsiteY18" fmla="*/ 4253785 h 6387385"/>
              <a:gd name="connsiteX19" fmla="*/ 7255079 w 11826177"/>
              <a:gd name="connsiteY19" fmla="*/ 3852004 h 6387385"/>
              <a:gd name="connsiteX20" fmla="*/ 8598970 w 11826177"/>
              <a:gd name="connsiteY20" fmla="*/ 3824294 h 6387385"/>
              <a:gd name="connsiteX21" fmla="*/ 9859733 w 11826177"/>
              <a:gd name="connsiteY21" fmla="*/ 4032113 h 6387385"/>
              <a:gd name="connsiteX22" fmla="*/ 10857261 w 11826177"/>
              <a:gd name="connsiteY22" fmla="*/ 4503167 h 6387385"/>
              <a:gd name="connsiteX23" fmla="*/ 11383733 w 11826177"/>
              <a:gd name="connsiteY23" fmla="*/ 5043494 h 6387385"/>
              <a:gd name="connsiteX24" fmla="*/ 11619261 w 11826177"/>
              <a:gd name="connsiteY24" fmla="*/ 5472985 h 6387385"/>
              <a:gd name="connsiteX25" fmla="*/ 11660824 w 11826177"/>
              <a:gd name="connsiteY25" fmla="*/ 5874767 h 6387385"/>
              <a:gd name="connsiteX26" fmla="*/ 11785515 w 11826177"/>
              <a:gd name="connsiteY26" fmla="*/ 6068731 h 6387385"/>
              <a:gd name="connsiteX27" fmla="*/ 11757806 w 11826177"/>
              <a:gd name="connsiteY27" fmla="*/ 6248840 h 6387385"/>
              <a:gd name="connsiteX28" fmla="*/ 11037370 w 11826177"/>
              <a:gd name="connsiteY28" fmla="*/ 6387385 h 6387385"/>
              <a:gd name="connsiteX0" fmla="*/ 92279 w 11780582"/>
              <a:gd name="connsiteY0" fmla="*/ 305240 h 6387385"/>
              <a:gd name="connsiteX1" fmla="*/ 2281297 w 11780582"/>
              <a:gd name="connsiteY1" fmla="*/ 332949 h 6387385"/>
              <a:gd name="connsiteX2" fmla="*/ 6326824 w 11780582"/>
              <a:gd name="connsiteY2" fmla="*/ 125131 h 6387385"/>
              <a:gd name="connsiteX3" fmla="*/ 8488133 w 11780582"/>
              <a:gd name="connsiteY3" fmla="*/ 440 h 6387385"/>
              <a:gd name="connsiteX4" fmla="*/ 10081406 w 11780582"/>
              <a:gd name="connsiteY4" fmla="*/ 166694 h 6387385"/>
              <a:gd name="connsiteX5" fmla="*/ 10663297 w 11780582"/>
              <a:gd name="connsiteY5" fmla="*/ 928694 h 6387385"/>
              <a:gd name="connsiteX6" fmla="*/ 10303079 w 11780582"/>
              <a:gd name="connsiteY6" fmla="*/ 1732258 h 6387385"/>
              <a:gd name="connsiteX7" fmla="*/ 8197188 w 11780582"/>
              <a:gd name="connsiteY7" fmla="*/ 2120185 h 6387385"/>
              <a:gd name="connsiteX8" fmla="*/ 6215988 w 11780582"/>
              <a:gd name="connsiteY8" fmla="*/ 2244876 h 6387385"/>
              <a:gd name="connsiteX9" fmla="*/ 3902279 w 11780582"/>
              <a:gd name="connsiteY9" fmla="*/ 2286440 h 6387385"/>
              <a:gd name="connsiteX10" fmla="*/ 2350570 w 11780582"/>
              <a:gd name="connsiteY10" fmla="*/ 2383422 h 6387385"/>
              <a:gd name="connsiteX11" fmla="*/ 1186788 w 11780582"/>
              <a:gd name="connsiteY11" fmla="*/ 2660513 h 6387385"/>
              <a:gd name="connsiteX12" fmla="*/ 466352 w 11780582"/>
              <a:gd name="connsiteY12" fmla="*/ 3034585 h 6387385"/>
              <a:gd name="connsiteX13" fmla="*/ 64570 w 11780582"/>
              <a:gd name="connsiteY13" fmla="*/ 3574913 h 6387385"/>
              <a:gd name="connsiteX14" fmla="*/ 36861 w 11780582"/>
              <a:gd name="connsiteY14" fmla="*/ 4212222 h 6387385"/>
              <a:gd name="connsiteX15" fmla="*/ 424788 w 11780582"/>
              <a:gd name="connsiteY15" fmla="*/ 4655567 h 6387385"/>
              <a:gd name="connsiteX16" fmla="*/ 1062097 w 11780582"/>
              <a:gd name="connsiteY16" fmla="*/ 4863385 h 6387385"/>
              <a:gd name="connsiteX17" fmla="*/ 2904752 w 11780582"/>
              <a:gd name="connsiteY17" fmla="*/ 4738694 h 6387385"/>
              <a:gd name="connsiteX18" fmla="*/ 4955224 w 11780582"/>
              <a:gd name="connsiteY18" fmla="*/ 4253785 h 6387385"/>
              <a:gd name="connsiteX19" fmla="*/ 7255079 w 11780582"/>
              <a:gd name="connsiteY19" fmla="*/ 3852004 h 6387385"/>
              <a:gd name="connsiteX20" fmla="*/ 8598970 w 11780582"/>
              <a:gd name="connsiteY20" fmla="*/ 3824294 h 6387385"/>
              <a:gd name="connsiteX21" fmla="*/ 9859733 w 11780582"/>
              <a:gd name="connsiteY21" fmla="*/ 4032113 h 6387385"/>
              <a:gd name="connsiteX22" fmla="*/ 10857261 w 11780582"/>
              <a:gd name="connsiteY22" fmla="*/ 4503167 h 6387385"/>
              <a:gd name="connsiteX23" fmla="*/ 11383733 w 11780582"/>
              <a:gd name="connsiteY23" fmla="*/ 5043494 h 6387385"/>
              <a:gd name="connsiteX24" fmla="*/ 11619261 w 11780582"/>
              <a:gd name="connsiteY24" fmla="*/ 5472985 h 6387385"/>
              <a:gd name="connsiteX25" fmla="*/ 11660824 w 11780582"/>
              <a:gd name="connsiteY25" fmla="*/ 5874767 h 6387385"/>
              <a:gd name="connsiteX26" fmla="*/ 11439152 w 11780582"/>
              <a:gd name="connsiteY26" fmla="*/ 6165713 h 6387385"/>
              <a:gd name="connsiteX27" fmla="*/ 11757806 w 11780582"/>
              <a:gd name="connsiteY27" fmla="*/ 6248840 h 6387385"/>
              <a:gd name="connsiteX28" fmla="*/ 11037370 w 11780582"/>
              <a:gd name="connsiteY28" fmla="*/ 6387385 h 6387385"/>
              <a:gd name="connsiteX0" fmla="*/ 92279 w 11673812"/>
              <a:gd name="connsiteY0" fmla="*/ 305240 h 6387385"/>
              <a:gd name="connsiteX1" fmla="*/ 2281297 w 11673812"/>
              <a:gd name="connsiteY1" fmla="*/ 332949 h 6387385"/>
              <a:gd name="connsiteX2" fmla="*/ 6326824 w 11673812"/>
              <a:gd name="connsiteY2" fmla="*/ 125131 h 6387385"/>
              <a:gd name="connsiteX3" fmla="*/ 8488133 w 11673812"/>
              <a:gd name="connsiteY3" fmla="*/ 440 h 6387385"/>
              <a:gd name="connsiteX4" fmla="*/ 10081406 w 11673812"/>
              <a:gd name="connsiteY4" fmla="*/ 166694 h 6387385"/>
              <a:gd name="connsiteX5" fmla="*/ 10663297 w 11673812"/>
              <a:gd name="connsiteY5" fmla="*/ 928694 h 6387385"/>
              <a:gd name="connsiteX6" fmla="*/ 10303079 w 11673812"/>
              <a:gd name="connsiteY6" fmla="*/ 1732258 h 6387385"/>
              <a:gd name="connsiteX7" fmla="*/ 8197188 w 11673812"/>
              <a:gd name="connsiteY7" fmla="*/ 2120185 h 6387385"/>
              <a:gd name="connsiteX8" fmla="*/ 6215988 w 11673812"/>
              <a:gd name="connsiteY8" fmla="*/ 2244876 h 6387385"/>
              <a:gd name="connsiteX9" fmla="*/ 3902279 w 11673812"/>
              <a:gd name="connsiteY9" fmla="*/ 2286440 h 6387385"/>
              <a:gd name="connsiteX10" fmla="*/ 2350570 w 11673812"/>
              <a:gd name="connsiteY10" fmla="*/ 2383422 h 6387385"/>
              <a:gd name="connsiteX11" fmla="*/ 1186788 w 11673812"/>
              <a:gd name="connsiteY11" fmla="*/ 2660513 h 6387385"/>
              <a:gd name="connsiteX12" fmla="*/ 466352 w 11673812"/>
              <a:gd name="connsiteY12" fmla="*/ 3034585 h 6387385"/>
              <a:gd name="connsiteX13" fmla="*/ 64570 w 11673812"/>
              <a:gd name="connsiteY13" fmla="*/ 3574913 h 6387385"/>
              <a:gd name="connsiteX14" fmla="*/ 36861 w 11673812"/>
              <a:gd name="connsiteY14" fmla="*/ 4212222 h 6387385"/>
              <a:gd name="connsiteX15" fmla="*/ 424788 w 11673812"/>
              <a:gd name="connsiteY15" fmla="*/ 4655567 h 6387385"/>
              <a:gd name="connsiteX16" fmla="*/ 1062097 w 11673812"/>
              <a:gd name="connsiteY16" fmla="*/ 4863385 h 6387385"/>
              <a:gd name="connsiteX17" fmla="*/ 2904752 w 11673812"/>
              <a:gd name="connsiteY17" fmla="*/ 4738694 h 6387385"/>
              <a:gd name="connsiteX18" fmla="*/ 4955224 w 11673812"/>
              <a:gd name="connsiteY18" fmla="*/ 4253785 h 6387385"/>
              <a:gd name="connsiteX19" fmla="*/ 7255079 w 11673812"/>
              <a:gd name="connsiteY19" fmla="*/ 3852004 h 6387385"/>
              <a:gd name="connsiteX20" fmla="*/ 8598970 w 11673812"/>
              <a:gd name="connsiteY20" fmla="*/ 3824294 h 6387385"/>
              <a:gd name="connsiteX21" fmla="*/ 9859733 w 11673812"/>
              <a:gd name="connsiteY21" fmla="*/ 4032113 h 6387385"/>
              <a:gd name="connsiteX22" fmla="*/ 10857261 w 11673812"/>
              <a:gd name="connsiteY22" fmla="*/ 4503167 h 6387385"/>
              <a:gd name="connsiteX23" fmla="*/ 11383733 w 11673812"/>
              <a:gd name="connsiteY23" fmla="*/ 5043494 h 6387385"/>
              <a:gd name="connsiteX24" fmla="*/ 11619261 w 11673812"/>
              <a:gd name="connsiteY24" fmla="*/ 5472985 h 6387385"/>
              <a:gd name="connsiteX25" fmla="*/ 11660824 w 11673812"/>
              <a:gd name="connsiteY25" fmla="*/ 5874767 h 6387385"/>
              <a:gd name="connsiteX26" fmla="*/ 11439152 w 11673812"/>
              <a:gd name="connsiteY26" fmla="*/ 6165713 h 6387385"/>
              <a:gd name="connsiteX27" fmla="*/ 10774133 w 11673812"/>
              <a:gd name="connsiteY27" fmla="*/ 6290403 h 6387385"/>
              <a:gd name="connsiteX28" fmla="*/ 11037370 w 11673812"/>
              <a:gd name="connsiteY28" fmla="*/ 6387385 h 6387385"/>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663297 w 11673812"/>
              <a:gd name="connsiteY5" fmla="*/ 928694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27907"/>
              <a:gd name="connsiteY0" fmla="*/ 305240 h 6306910"/>
              <a:gd name="connsiteX1" fmla="*/ 2281297 w 11627907"/>
              <a:gd name="connsiteY1" fmla="*/ 332949 h 6306910"/>
              <a:gd name="connsiteX2" fmla="*/ 6326824 w 11627907"/>
              <a:gd name="connsiteY2" fmla="*/ 125131 h 6306910"/>
              <a:gd name="connsiteX3" fmla="*/ 8488133 w 11627907"/>
              <a:gd name="connsiteY3" fmla="*/ 440 h 6306910"/>
              <a:gd name="connsiteX4" fmla="*/ 10081406 w 11627907"/>
              <a:gd name="connsiteY4" fmla="*/ 166694 h 6306910"/>
              <a:gd name="connsiteX5" fmla="*/ 10663297 w 11627907"/>
              <a:gd name="connsiteY5" fmla="*/ 928694 h 6306910"/>
              <a:gd name="connsiteX6" fmla="*/ 10303079 w 11627907"/>
              <a:gd name="connsiteY6" fmla="*/ 1732258 h 6306910"/>
              <a:gd name="connsiteX7" fmla="*/ 8197188 w 11627907"/>
              <a:gd name="connsiteY7" fmla="*/ 2120185 h 6306910"/>
              <a:gd name="connsiteX8" fmla="*/ 6215988 w 11627907"/>
              <a:gd name="connsiteY8" fmla="*/ 2244876 h 6306910"/>
              <a:gd name="connsiteX9" fmla="*/ 3902279 w 11627907"/>
              <a:gd name="connsiteY9" fmla="*/ 2286440 h 6306910"/>
              <a:gd name="connsiteX10" fmla="*/ 2350570 w 11627907"/>
              <a:gd name="connsiteY10" fmla="*/ 2383422 h 6306910"/>
              <a:gd name="connsiteX11" fmla="*/ 1186788 w 11627907"/>
              <a:gd name="connsiteY11" fmla="*/ 2660513 h 6306910"/>
              <a:gd name="connsiteX12" fmla="*/ 466352 w 11627907"/>
              <a:gd name="connsiteY12" fmla="*/ 3034585 h 6306910"/>
              <a:gd name="connsiteX13" fmla="*/ 64570 w 11627907"/>
              <a:gd name="connsiteY13" fmla="*/ 3574913 h 6306910"/>
              <a:gd name="connsiteX14" fmla="*/ 36861 w 11627907"/>
              <a:gd name="connsiteY14" fmla="*/ 4212222 h 6306910"/>
              <a:gd name="connsiteX15" fmla="*/ 424788 w 11627907"/>
              <a:gd name="connsiteY15" fmla="*/ 4655567 h 6306910"/>
              <a:gd name="connsiteX16" fmla="*/ 1062097 w 11627907"/>
              <a:gd name="connsiteY16" fmla="*/ 4863385 h 6306910"/>
              <a:gd name="connsiteX17" fmla="*/ 2904752 w 11627907"/>
              <a:gd name="connsiteY17" fmla="*/ 4738694 h 6306910"/>
              <a:gd name="connsiteX18" fmla="*/ 4955224 w 11627907"/>
              <a:gd name="connsiteY18" fmla="*/ 4253785 h 6306910"/>
              <a:gd name="connsiteX19" fmla="*/ 7255079 w 11627907"/>
              <a:gd name="connsiteY19" fmla="*/ 3852004 h 6306910"/>
              <a:gd name="connsiteX20" fmla="*/ 8598970 w 11627907"/>
              <a:gd name="connsiteY20" fmla="*/ 3824294 h 6306910"/>
              <a:gd name="connsiteX21" fmla="*/ 9859733 w 11627907"/>
              <a:gd name="connsiteY21" fmla="*/ 4032113 h 6306910"/>
              <a:gd name="connsiteX22" fmla="*/ 10857261 w 11627907"/>
              <a:gd name="connsiteY22" fmla="*/ 4503167 h 6306910"/>
              <a:gd name="connsiteX23" fmla="*/ 11383733 w 11627907"/>
              <a:gd name="connsiteY23" fmla="*/ 5043494 h 6306910"/>
              <a:gd name="connsiteX24" fmla="*/ 11619261 w 11627907"/>
              <a:gd name="connsiteY24" fmla="*/ 5472985 h 6306910"/>
              <a:gd name="connsiteX25" fmla="*/ 11563843 w 11627907"/>
              <a:gd name="connsiteY25" fmla="*/ 5860913 h 6306910"/>
              <a:gd name="connsiteX26" fmla="*/ 11439152 w 11627907"/>
              <a:gd name="connsiteY26" fmla="*/ 6165713 h 6306910"/>
              <a:gd name="connsiteX27" fmla="*/ 10774133 w 11627907"/>
              <a:gd name="connsiteY27" fmla="*/ 6290403 h 6306910"/>
              <a:gd name="connsiteX28" fmla="*/ 383225 w 11627907"/>
              <a:gd name="connsiteY28" fmla="*/ 6290403 h 6306910"/>
              <a:gd name="connsiteX0" fmla="*/ 92279 w 11629174"/>
              <a:gd name="connsiteY0" fmla="*/ 305240 h 6306910"/>
              <a:gd name="connsiteX1" fmla="*/ 2281297 w 11629174"/>
              <a:gd name="connsiteY1" fmla="*/ 332949 h 6306910"/>
              <a:gd name="connsiteX2" fmla="*/ 6326824 w 11629174"/>
              <a:gd name="connsiteY2" fmla="*/ 125131 h 6306910"/>
              <a:gd name="connsiteX3" fmla="*/ 8488133 w 11629174"/>
              <a:gd name="connsiteY3" fmla="*/ 440 h 6306910"/>
              <a:gd name="connsiteX4" fmla="*/ 10081406 w 11629174"/>
              <a:gd name="connsiteY4" fmla="*/ 166694 h 6306910"/>
              <a:gd name="connsiteX5" fmla="*/ 10663297 w 11629174"/>
              <a:gd name="connsiteY5" fmla="*/ 928694 h 6306910"/>
              <a:gd name="connsiteX6" fmla="*/ 10303079 w 11629174"/>
              <a:gd name="connsiteY6" fmla="*/ 1732258 h 6306910"/>
              <a:gd name="connsiteX7" fmla="*/ 8197188 w 11629174"/>
              <a:gd name="connsiteY7" fmla="*/ 2120185 h 6306910"/>
              <a:gd name="connsiteX8" fmla="*/ 6215988 w 11629174"/>
              <a:gd name="connsiteY8" fmla="*/ 2244876 h 6306910"/>
              <a:gd name="connsiteX9" fmla="*/ 3902279 w 11629174"/>
              <a:gd name="connsiteY9" fmla="*/ 2286440 h 6306910"/>
              <a:gd name="connsiteX10" fmla="*/ 2350570 w 11629174"/>
              <a:gd name="connsiteY10" fmla="*/ 2383422 h 6306910"/>
              <a:gd name="connsiteX11" fmla="*/ 1186788 w 11629174"/>
              <a:gd name="connsiteY11" fmla="*/ 2660513 h 6306910"/>
              <a:gd name="connsiteX12" fmla="*/ 466352 w 11629174"/>
              <a:gd name="connsiteY12" fmla="*/ 3034585 h 6306910"/>
              <a:gd name="connsiteX13" fmla="*/ 64570 w 11629174"/>
              <a:gd name="connsiteY13" fmla="*/ 3574913 h 6306910"/>
              <a:gd name="connsiteX14" fmla="*/ 36861 w 11629174"/>
              <a:gd name="connsiteY14" fmla="*/ 4212222 h 6306910"/>
              <a:gd name="connsiteX15" fmla="*/ 424788 w 11629174"/>
              <a:gd name="connsiteY15" fmla="*/ 4655567 h 6306910"/>
              <a:gd name="connsiteX16" fmla="*/ 1062097 w 11629174"/>
              <a:gd name="connsiteY16" fmla="*/ 4863385 h 6306910"/>
              <a:gd name="connsiteX17" fmla="*/ 2904752 w 11629174"/>
              <a:gd name="connsiteY17" fmla="*/ 4738694 h 6306910"/>
              <a:gd name="connsiteX18" fmla="*/ 4955224 w 11629174"/>
              <a:gd name="connsiteY18" fmla="*/ 4253785 h 6306910"/>
              <a:gd name="connsiteX19" fmla="*/ 7255079 w 11629174"/>
              <a:gd name="connsiteY19" fmla="*/ 3852004 h 6306910"/>
              <a:gd name="connsiteX20" fmla="*/ 8598970 w 11629174"/>
              <a:gd name="connsiteY20" fmla="*/ 3824294 h 6306910"/>
              <a:gd name="connsiteX21" fmla="*/ 9859733 w 11629174"/>
              <a:gd name="connsiteY21" fmla="*/ 4032113 h 6306910"/>
              <a:gd name="connsiteX22" fmla="*/ 10857261 w 11629174"/>
              <a:gd name="connsiteY22" fmla="*/ 4503167 h 6306910"/>
              <a:gd name="connsiteX23" fmla="*/ 11383733 w 11629174"/>
              <a:gd name="connsiteY23" fmla="*/ 5043494 h 6306910"/>
              <a:gd name="connsiteX24" fmla="*/ 11619261 w 11629174"/>
              <a:gd name="connsiteY24" fmla="*/ 5472985 h 6306910"/>
              <a:gd name="connsiteX25" fmla="*/ 11563843 w 11629174"/>
              <a:gd name="connsiteY25" fmla="*/ 5860913 h 6306910"/>
              <a:gd name="connsiteX26" fmla="*/ 11369879 w 11629174"/>
              <a:gd name="connsiteY26" fmla="*/ 6124150 h 6306910"/>
              <a:gd name="connsiteX27" fmla="*/ 10774133 w 11629174"/>
              <a:gd name="connsiteY27" fmla="*/ 6290403 h 6306910"/>
              <a:gd name="connsiteX28" fmla="*/ 383225 w 11629174"/>
              <a:gd name="connsiteY28" fmla="*/ 6290403 h 6306910"/>
              <a:gd name="connsiteX0" fmla="*/ 0 w 11883258"/>
              <a:gd name="connsiteY0" fmla="*/ 277531 h 6306910"/>
              <a:gd name="connsiteX1" fmla="*/ 2535381 w 11883258"/>
              <a:gd name="connsiteY1" fmla="*/ 332949 h 6306910"/>
              <a:gd name="connsiteX2" fmla="*/ 6580908 w 11883258"/>
              <a:gd name="connsiteY2" fmla="*/ 125131 h 6306910"/>
              <a:gd name="connsiteX3" fmla="*/ 8742217 w 11883258"/>
              <a:gd name="connsiteY3" fmla="*/ 440 h 6306910"/>
              <a:gd name="connsiteX4" fmla="*/ 10335490 w 11883258"/>
              <a:gd name="connsiteY4" fmla="*/ 166694 h 6306910"/>
              <a:gd name="connsiteX5" fmla="*/ 10917381 w 11883258"/>
              <a:gd name="connsiteY5" fmla="*/ 928694 h 6306910"/>
              <a:gd name="connsiteX6" fmla="*/ 10557163 w 11883258"/>
              <a:gd name="connsiteY6" fmla="*/ 1732258 h 6306910"/>
              <a:gd name="connsiteX7" fmla="*/ 8451272 w 11883258"/>
              <a:gd name="connsiteY7" fmla="*/ 2120185 h 6306910"/>
              <a:gd name="connsiteX8" fmla="*/ 6470072 w 11883258"/>
              <a:gd name="connsiteY8" fmla="*/ 2244876 h 6306910"/>
              <a:gd name="connsiteX9" fmla="*/ 4156363 w 11883258"/>
              <a:gd name="connsiteY9" fmla="*/ 2286440 h 6306910"/>
              <a:gd name="connsiteX10" fmla="*/ 2604654 w 11883258"/>
              <a:gd name="connsiteY10" fmla="*/ 2383422 h 6306910"/>
              <a:gd name="connsiteX11" fmla="*/ 1440872 w 11883258"/>
              <a:gd name="connsiteY11" fmla="*/ 2660513 h 6306910"/>
              <a:gd name="connsiteX12" fmla="*/ 720436 w 11883258"/>
              <a:gd name="connsiteY12" fmla="*/ 3034585 h 6306910"/>
              <a:gd name="connsiteX13" fmla="*/ 318654 w 11883258"/>
              <a:gd name="connsiteY13" fmla="*/ 3574913 h 6306910"/>
              <a:gd name="connsiteX14" fmla="*/ 290945 w 11883258"/>
              <a:gd name="connsiteY14" fmla="*/ 4212222 h 6306910"/>
              <a:gd name="connsiteX15" fmla="*/ 678872 w 11883258"/>
              <a:gd name="connsiteY15" fmla="*/ 4655567 h 6306910"/>
              <a:gd name="connsiteX16" fmla="*/ 1316181 w 11883258"/>
              <a:gd name="connsiteY16" fmla="*/ 4863385 h 6306910"/>
              <a:gd name="connsiteX17" fmla="*/ 3158836 w 11883258"/>
              <a:gd name="connsiteY17" fmla="*/ 4738694 h 6306910"/>
              <a:gd name="connsiteX18" fmla="*/ 5209308 w 11883258"/>
              <a:gd name="connsiteY18" fmla="*/ 4253785 h 6306910"/>
              <a:gd name="connsiteX19" fmla="*/ 7509163 w 11883258"/>
              <a:gd name="connsiteY19" fmla="*/ 3852004 h 6306910"/>
              <a:gd name="connsiteX20" fmla="*/ 8853054 w 11883258"/>
              <a:gd name="connsiteY20" fmla="*/ 3824294 h 6306910"/>
              <a:gd name="connsiteX21" fmla="*/ 10113817 w 11883258"/>
              <a:gd name="connsiteY21" fmla="*/ 4032113 h 6306910"/>
              <a:gd name="connsiteX22" fmla="*/ 11111345 w 11883258"/>
              <a:gd name="connsiteY22" fmla="*/ 4503167 h 6306910"/>
              <a:gd name="connsiteX23" fmla="*/ 11637817 w 11883258"/>
              <a:gd name="connsiteY23" fmla="*/ 5043494 h 6306910"/>
              <a:gd name="connsiteX24" fmla="*/ 11873345 w 11883258"/>
              <a:gd name="connsiteY24" fmla="*/ 5472985 h 6306910"/>
              <a:gd name="connsiteX25" fmla="*/ 11817927 w 11883258"/>
              <a:gd name="connsiteY25" fmla="*/ 5860913 h 6306910"/>
              <a:gd name="connsiteX26" fmla="*/ 11623963 w 11883258"/>
              <a:gd name="connsiteY26" fmla="*/ 6124150 h 6306910"/>
              <a:gd name="connsiteX27" fmla="*/ 11028217 w 11883258"/>
              <a:gd name="connsiteY27" fmla="*/ 6290403 h 6306910"/>
              <a:gd name="connsiteX28" fmla="*/ 637309 w 11883258"/>
              <a:gd name="connsiteY28" fmla="*/ 6290403 h 63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83258" h="6306910">
                <a:moveTo>
                  <a:pt x="0" y="277531"/>
                </a:moveTo>
                <a:cubicBezTo>
                  <a:pt x="574963" y="306394"/>
                  <a:pt x="1438563" y="358349"/>
                  <a:pt x="2535381" y="332949"/>
                </a:cubicBezTo>
                <a:cubicBezTo>
                  <a:pt x="3632199" y="307549"/>
                  <a:pt x="6580908" y="125131"/>
                  <a:pt x="6580908" y="125131"/>
                </a:cubicBezTo>
                <a:cubicBezTo>
                  <a:pt x="7615381" y="69713"/>
                  <a:pt x="8116453" y="-6487"/>
                  <a:pt x="8742217" y="440"/>
                </a:cubicBezTo>
                <a:cubicBezTo>
                  <a:pt x="9367981" y="7367"/>
                  <a:pt x="9972963" y="11985"/>
                  <a:pt x="10335490" y="166694"/>
                </a:cubicBezTo>
                <a:cubicBezTo>
                  <a:pt x="10698017" y="321403"/>
                  <a:pt x="10880436" y="667767"/>
                  <a:pt x="10917381" y="928694"/>
                </a:cubicBezTo>
                <a:cubicBezTo>
                  <a:pt x="10954326" y="1189621"/>
                  <a:pt x="10968181" y="1533676"/>
                  <a:pt x="10557163" y="1732258"/>
                </a:cubicBezTo>
                <a:cubicBezTo>
                  <a:pt x="10146145" y="1930840"/>
                  <a:pt x="9132454" y="2034749"/>
                  <a:pt x="8451272" y="2120185"/>
                </a:cubicBezTo>
                <a:cubicBezTo>
                  <a:pt x="7770090" y="2205621"/>
                  <a:pt x="7185890" y="2217167"/>
                  <a:pt x="6470072" y="2244876"/>
                </a:cubicBezTo>
                <a:cubicBezTo>
                  <a:pt x="5754254" y="2272585"/>
                  <a:pt x="4800599" y="2263349"/>
                  <a:pt x="4156363" y="2286440"/>
                </a:cubicBezTo>
                <a:cubicBezTo>
                  <a:pt x="3512127" y="2309531"/>
                  <a:pt x="3057236" y="2321077"/>
                  <a:pt x="2604654" y="2383422"/>
                </a:cubicBezTo>
                <a:cubicBezTo>
                  <a:pt x="2152072" y="2445767"/>
                  <a:pt x="1754908" y="2551986"/>
                  <a:pt x="1440872" y="2660513"/>
                </a:cubicBezTo>
                <a:cubicBezTo>
                  <a:pt x="1126836" y="2769040"/>
                  <a:pt x="907472" y="2882185"/>
                  <a:pt x="720436" y="3034585"/>
                </a:cubicBezTo>
                <a:cubicBezTo>
                  <a:pt x="533400" y="3186985"/>
                  <a:pt x="390236" y="3378640"/>
                  <a:pt x="318654" y="3574913"/>
                </a:cubicBezTo>
                <a:cubicBezTo>
                  <a:pt x="247072" y="3771186"/>
                  <a:pt x="230909" y="4032113"/>
                  <a:pt x="290945" y="4212222"/>
                </a:cubicBezTo>
                <a:cubicBezTo>
                  <a:pt x="350981" y="4392331"/>
                  <a:pt x="507999" y="4547040"/>
                  <a:pt x="678872" y="4655567"/>
                </a:cubicBezTo>
                <a:cubicBezTo>
                  <a:pt x="849745" y="4764094"/>
                  <a:pt x="902854" y="4849531"/>
                  <a:pt x="1316181" y="4863385"/>
                </a:cubicBezTo>
                <a:cubicBezTo>
                  <a:pt x="1729508" y="4877239"/>
                  <a:pt x="2509982" y="4840294"/>
                  <a:pt x="3158836" y="4738694"/>
                </a:cubicBezTo>
                <a:cubicBezTo>
                  <a:pt x="3807691" y="4637094"/>
                  <a:pt x="4484254" y="4401567"/>
                  <a:pt x="5209308" y="4253785"/>
                </a:cubicBezTo>
                <a:cubicBezTo>
                  <a:pt x="5934362" y="4106003"/>
                  <a:pt x="6901872" y="3923586"/>
                  <a:pt x="7509163" y="3852004"/>
                </a:cubicBezTo>
                <a:cubicBezTo>
                  <a:pt x="8116454" y="3780422"/>
                  <a:pt x="8418945" y="3794276"/>
                  <a:pt x="8853054" y="3824294"/>
                </a:cubicBezTo>
                <a:cubicBezTo>
                  <a:pt x="9287163" y="3854312"/>
                  <a:pt x="9737435" y="3918968"/>
                  <a:pt x="10113817" y="4032113"/>
                </a:cubicBezTo>
                <a:cubicBezTo>
                  <a:pt x="10490199" y="4145258"/>
                  <a:pt x="10857345" y="4334604"/>
                  <a:pt x="11111345" y="4503167"/>
                </a:cubicBezTo>
                <a:cubicBezTo>
                  <a:pt x="11365345" y="4671731"/>
                  <a:pt x="11510817" y="4881858"/>
                  <a:pt x="11637817" y="5043494"/>
                </a:cubicBezTo>
                <a:cubicBezTo>
                  <a:pt x="11764817" y="5205130"/>
                  <a:pt x="11843327" y="5336749"/>
                  <a:pt x="11873345" y="5472985"/>
                </a:cubicBezTo>
                <a:cubicBezTo>
                  <a:pt x="11903363" y="5609221"/>
                  <a:pt x="11859491" y="5752386"/>
                  <a:pt x="11817927" y="5860913"/>
                </a:cubicBezTo>
                <a:cubicBezTo>
                  <a:pt x="11776363" y="5969440"/>
                  <a:pt x="11755581" y="6052568"/>
                  <a:pt x="11623963" y="6124150"/>
                </a:cubicBezTo>
                <a:cubicBezTo>
                  <a:pt x="11492345" y="6195732"/>
                  <a:pt x="11152908" y="6237294"/>
                  <a:pt x="11028217" y="6290403"/>
                </a:cubicBezTo>
                <a:cubicBezTo>
                  <a:pt x="10903526" y="6343512"/>
                  <a:pt x="935181" y="6247685"/>
                  <a:pt x="637309" y="6290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 forme 4">
            <a:extLst>
              <a:ext uri="{FF2B5EF4-FFF2-40B4-BE49-F238E27FC236}">
                <a16:creationId xmlns:a16="http://schemas.microsoft.com/office/drawing/2014/main" id="{377CE693-3995-4817-9B22-C3114B5E7D70}"/>
              </a:ext>
            </a:extLst>
          </p:cNvPr>
          <p:cNvSpPr/>
          <p:nvPr/>
        </p:nvSpPr>
        <p:spPr>
          <a:xfrm>
            <a:off x="-6195" y="1090931"/>
            <a:ext cx="11407511" cy="5197331"/>
          </a:xfrm>
          <a:custGeom>
            <a:avLst/>
            <a:gdLst>
              <a:gd name="connsiteX0" fmla="*/ 92279 w 11822097"/>
              <a:gd name="connsiteY0" fmla="*/ 305240 h 6387385"/>
              <a:gd name="connsiteX1" fmla="*/ 2281297 w 11822097"/>
              <a:gd name="connsiteY1" fmla="*/ 332949 h 6387385"/>
              <a:gd name="connsiteX2" fmla="*/ 6326824 w 11822097"/>
              <a:gd name="connsiteY2" fmla="*/ 125131 h 6387385"/>
              <a:gd name="connsiteX3" fmla="*/ 8488133 w 11822097"/>
              <a:gd name="connsiteY3" fmla="*/ 440 h 6387385"/>
              <a:gd name="connsiteX4" fmla="*/ 10081406 w 11822097"/>
              <a:gd name="connsiteY4" fmla="*/ 166694 h 6387385"/>
              <a:gd name="connsiteX5" fmla="*/ 10663297 w 11822097"/>
              <a:gd name="connsiteY5" fmla="*/ 928694 h 6387385"/>
              <a:gd name="connsiteX6" fmla="*/ 10303079 w 11822097"/>
              <a:gd name="connsiteY6" fmla="*/ 1732258 h 6387385"/>
              <a:gd name="connsiteX7" fmla="*/ 8197188 w 11822097"/>
              <a:gd name="connsiteY7" fmla="*/ 2120185 h 6387385"/>
              <a:gd name="connsiteX8" fmla="*/ 6215988 w 11822097"/>
              <a:gd name="connsiteY8" fmla="*/ 2244876 h 6387385"/>
              <a:gd name="connsiteX9" fmla="*/ 3902279 w 11822097"/>
              <a:gd name="connsiteY9" fmla="*/ 2286440 h 6387385"/>
              <a:gd name="connsiteX10" fmla="*/ 2350570 w 11822097"/>
              <a:gd name="connsiteY10" fmla="*/ 2383422 h 6387385"/>
              <a:gd name="connsiteX11" fmla="*/ 1186788 w 11822097"/>
              <a:gd name="connsiteY11" fmla="*/ 2660513 h 6387385"/>
              <a:gd name="connsiteX12" fmla="*/ 466352 w 11822097"/>
              <a:gd name="connsiteY12" fmla="*/ 3034585 h 6387385"/>
              <a:gd name="connsiteX13" fmla="*/ 64570 w 11822097"/>
              <a:gd name="connsiteY13" fmla="*/ 3574913 h 6387385"/>
              <a:gd name="connsiteX14" fmla="*/ 36861 w 11822097"/>
              <a:gd name="connsiteY14" fmla="*/ 4212222 h 6387385"/>
              <a:gd name="connsiteX15" fmla="*/ 424788 w 11822097"/>
              <a:gd name="connsiteY15" fmla="*/ 4655567 h 6387385"/>
              <a:gd name="connsiteX16" fmla="*/ 1062097 w 11822097"/>
              <a:gd name="connsiteY16" fmla="*/ 4863385 h 6387385"/>
              <a:gd name="connsiteX17" fmla="*/ 2904752 w 11822097"/>
              <a:gd name="connsiteY17" fmla="*/ 4738694 h 6387385"/>
              <a:gd name="connsiteX18" fmla="*/ 4955224 w 11822097"/>
              <a:gd name="connsiteY18" fmla="*/ 4253785 h 6387385"/>
              <a:gd name="connsiteX19" fmla="*/ 7255079 w 11822097"/>
              <a:gd name="connsiteY19" fmla="*/ 3852004 h 6387385"/>
              <a:gd name="connsiteX20" fmla="*/ 8598970 w 11822097"/>
              <a:gd name="connsiteY20" fmla="*/ 3824294 h 6387385"/>
              <a:gd name="connsiteX21" fmla="*/ 9859733 w 11822097"/>
              <a:gd name="connsiteY21" fmla="*/ 4032113 h 6387385"/>
              <a:gd name="connsiteX22" fmla="*/ 10857261 w 11822097"/>
              <a:gd name="connsiteY22" fmla="*/ 4503167 h 6387385"/>
              <a:gd name="connsiteX23" fmla="*/ 11383733 w 11822097"/>
              <a:gd name="connsiteY23" fmla="*/ 5043494 h 6387385"/>
              <a:gd name="connsiteX24" fmla="*/ 11619261 w 11822097"/>
              <a:gd name="connsiteY24" fmla="*/ 5472985 h 6387385"/>
              <a:gd name="connsiteX25" fmla="*/ 11743952 w 11822097"/>
              <a:gd name="connsiteY25" fmla="*/ 5847058 h 6387385"/>
              <a:gd name="connsiteX26" fmla="*/ 11785515 w 11822097"/>
              <a:gd name="connsiteY26" fmla="*/ 6068731 h 6387385"/>
              <a:gd name="connsiteX27" fmla="*/ 11757806 w 11822097"/>
              <a:gd name="connsiteY27" fmla="*/ 6248840 h 6387385"/>
              <a:gd name="connsiteX28" fmla="*/ 11037370 w 11822097"/>
              <a:gd name="connsiteY28" fmla="*/ 6387385 h 6387385"/>
              <a:gd name="connsiteX0" fmla="*/ 92279 w 11826177"/>
              <a:gd name="connsiteY0" fmla="*/ 305240 h 6387385"/>
              <a:gd name="connsiteX1" fmla="*/ 2281297 w 11826177"/>
              <a:gd name="connsiteY1" fmla="*/ 332949 h 6387385"/>
              <a:gd name="connsiteX2" fmla="*/ 6326824 w 11826177"/>
              <a:gd name="connsiteY2" fmla="*/ 125131 h 6387385"/>
              <a:gd name="connsiteX3" fmla="*/ 8488133 w 11826177"/>
              <a:gd name="connsiteY3" fmla="*/ 440 h 6387385"/>
              <a:gd name="connsiteX4" fmla="*/ 10081406 w 11826177"/>
              <a:gd name="connsiteY4" fmla="*/ 166694 h 6387385"/>
              <a:gd name="connsiteX5" fmla="*/ 10663297 w 11826177"/>
              <a:gd name="connsiteY5" fmla="*/ 928694 h 6387385"/>
              <a:gd name="connsiteX6" fmla="*/ 10303079 w 11826177"/>
              <a:gd name="connsiteY6" fmla="*/ 1732258 h 6387385"/>
              <a:gd name="connsiteX7" fmla="*/ 8197188 w 11826177"/>
              <a:gd name="connsiteY7" fmla="*/ 2120185 h 6387385"/>
              <a:gd name="connsiteX8" fmla="*/ 6215988 w 11826177"/>
              <a:gd name="connsiteY8" fmla="*/ 2244876 h 6387385"/>
              <a:gd name="connsiteX9" fmla="*/ 3902279 w 11826177"/>
              <a:gd name="connsiteY9" fmla="*/ 2286440 h 6387385"/>
              <a:gd name="connsiteX10" fmla="*/ 2350570 w 11826177"/>
              <a:gd name="connsiteY10" fmla="*/ 2383422 h 6387385"/>
              <a:gd name="connsiteX11" fmla="*/ 1186788 w 11826177"/>
              <a:gd name="connsiteY11" fmla="*/ 2660513 h 6387385"/>
              <a:gd name="connsiteX12" fmla="*/ 466352 w 11826177"/>
              <a:gd name="connsiteY12" fmla="*/ 3034585 h 6387385"/>
              <a:gd name="connsiteX13" fmla="*/ 64570 w 11826177"/>
              <a:gd name="connsiteY13" fmla="*/ 3574913 h 6387385"/>
              <a:gd name="connsiteX14" fmla="*/ 36861 w 11826177"/>
              <a:gd name="connsiteY14" fmla="*/ 4212222 h 6387385"/>
              <a:gd name="connsiteX15" fmla="*/ 424788 w 11826177"/>
              <a:gd name="connsiteY15" fmla="*/ 4655567 h 6387385"/>
              <a:gd name="connsiteX16" fmla="*/ 1062097 w 11826177"/>
              <a:gd name="connsiteY16" fmla="*/ 4863385 h 6387385"/>
              <a:gd name="connsiteX17" fmla="*/ 2904752 w 11826177"/>
              <a:gd name="connsiteY17" fmla="*/ 4738694 h 6387385"/>
              <a:gd name="connsiteX18" fmla="*/ 4955224 w 11826177"/>
              <a:gd name="connsiteY18" fmla="*/ 4253785 h 6387385"/>
              <a:gd name="connsiteX19" fmla="*/ 7255079 w 11826177"/>
              <a:gd name="connsiteY19" fmla="*/ 3852004 h 6387385"/>
              <a:gd name="connsiteX20" fmla="*/ 8598970 w 11826177"/>
              <a:gd name="connsiteY20" fmla="*/ 3824294 h 6387385"/>
              <a:gd name="connsiteX21" fmla="*/ 9859733 w 11826177"/>
              <a:gd name="connsiteY21" fmla="*/ 4032113 h 6387385"/>
              <a:gd name="connsiteX22" fmla="*/ 10857261 w 11826177"/>
              <a:gd name="connsiteY22" fmla="*/ 4503167 h 6387385"/>
              <a:gd name="connsiteX23" fmla="*/ 11383733 w 11826177"/>
              <a:gd name="connsiteY23" fmla="*/ 5043494 h 6387385"/>
              <a:gd name="connsiteX24" fmla="*/ 11619261 w 11826177"/>
              <a:gd name="connsiteY24" fmla="*/ 5472985 h 6387385"/>
              <a:gd name="connsiteX25" fmla="*/ 11660824 w 11826177"/>
              <a:gd name="connsiteY25" fmla="*/ 5874767 h 6387385"/>
              <a:gd name="connsiteX26" fmla="*/ 11785515 w 11826177"/>
              <a:gd name="connsiteY26" fmla="*/ 6068731 h 6387385"/>
              <a:gd name="connsiteX27" fmla="*/ 11757806 w 11826177"/>
              <a:gd name="connsiteY27" fmla="*/ 6248840 h 6387385"/>
              <a:gd name="connsiteX28" fmla="*/ 11037370 w 11826177"/>
              <a:gd name="connsiteY28" fmla="*/ 6387385 h 6387385"/>
              <a:gd name="connsiteX0" fmla="*/ 92279 w 11780582"/>
              <a:gd name="connsiteY0" fmla="*/ 305240 h 6387385"/>
              <a:gd name="connsiteX1" fmla="*/ 2281297 w 11780582"/>
              <a:gd name="connsiteY1" fmla="*/ 332949 h 6387385"/>
              <a:gd name="connsiteX2" fmla="*/ 6326824 w 11780582"/>
              <a:gd name="connsiteY2" fmla="*/ 125131 h 6387385"/>
              <a:gd name="connsiteX3" fmla="*/ 8488133 w 11780582"/>
              <a:gd name="connsiteY3" fmla="*/ 440 h 6387385"/>
              <a:gd name="connsiteX4" fmla="*/ 10081406 w 11780582"/>
              <a:gd name="connsiteY4" fmla="*/ 166694 h 6387385"/>
              <a:gd name="connsiteX5" fmla="*/ 10663297 w 11780582"/>
              <a:gd name="connsiteY5" fmla="*/ 928694 h 6387385"/>
              <a:gd name="connsiteX6" fmla="*/ 10303079 w 11780582"/>
              <a:gd name="connsiteY6" fmla="*/ 1732258 h 6387385"/>
              <a:gd name="connsiteX7" fmla="*/ 8197188 w 11780582"/>
              <a:gd name="connsiteY7" fmla="*/ 2120185 h 6387385"/>
              <a:gd name="connsiteX8" fmla="*/ 6215988 w 11780582"/>
              <a:gd name="connsiteY8" fmla="*/ 2244876 h 6387385"/>
              <a:gd name="connsiteX9" fmla="*/ 3902279 w 11780582"/>
              <a:gd name="connsiteY9" fmla="*/ 2286440 h 6387385"/>
              <a:gd name="connsiteX10" fmla="*/ 2350570 w 11780582"/>
              <a:gd name="connsiteY10" fmla="*/ 2383422 h 6387385"/>
              <a:gd name="connsiteX11" fmla="*/ 1186788 w 11780582"/>
              <a:gd name="connsiteY11" fmla="*/ 2660513 h 6387385"/>
              <a:gd name="connsiteX12" fmla="*/ 466352 w 11780582"/>
              <a:gd name="connsiteY12" fmla="*/ 3034585 h 6387385"/>
              <a:gd name="connsiteX13" fmla="*/ 64570 w 11780582"/>
              <a:gd name="connsiteY13" fmla="*/ 3574913 h 6387385"/>
              <a:gd name="connsiteX14" fmla="*/ 36861 w 11780582"/>
              <a:gd name="connsiteY14" fmla="*/ 4212222 h 6387385"/>
              <a:gd name="connsiteX15" fmla="*/ 424788 w 11780582"/>
              <a:gd name="connsiteY15" fmla="*/ 4655567 h 6387385"/>
              <a:gd name="connsiteX16" fmla="*/ 1062097 w 11780582"/>
              <a:gd name="connsiteY16" fmla="*/ 4863385 h 6387385"/>
              <a:gd name="connsiteX17" fmla="*/ 2904752 w 11780582"/>
              <a:gd name="connsiteY17" fmla="*/ 4738694 h 6387385"/>
              <a:gd name="connsiteX18" fmla="*/ 4955224 w 11780582"/>
              <a:gd name="connsiteY18" fmla="*/ 4253785 h 6387385"/>
              <a:gd name="connsiteX19" fmla="*/ 7255079 w 11780582"/>
              <a:gd name="connsiteY19" fmla="*/ 3852004 h 6387385"/>
              <a:gd name="connsiteX20" fmla="*/ 8598970 w 11780582"/>
              <a:gd name="connsiteY20" fmla="*/ 3824294 h 6387385"/>
              <a:gd name="connsiteX21" fmla="*/ 9859733 w 11780582"/>
              <a:gd name="connsiteY21" fmla="*/ 4032113 h 6387385"/>
              <a:gd name="connsiteX22" fmla="*/ 10857261 w 11780582"/>
              <a:gd name="connsiteY22" fmla="*/ 4503167 h 6387385"/>
              <a:gd name="connsiteX23" fmla="*/ 11383733 w 11780582"/>
              <a:gd name="connsiteY23" fmla="*/ 5043494 h 6387385"/>
              <a:gd name="connsiteX24" fmla="*/ 11619261 w 11780582"/>
              <a:gd name="connsiteY24" fmla="*/ 5472985 h 6387385"/>
              <a:gd name="connsiteX25" fmla="*/ 11660824 w 11780582"/>
              <a:gd name="connsiteY25" fmla="*/ 5874767 h 6387385"/>
              <a:gd name="connsiteX26" fmla="*/ 11439152 w 11780582"/>
              <a:gd name="connsiteY26" fmla="*/ 6165713 h 6387385"/>
              <a:gd name="connsiteX27" fmla="*/ 11757806 w 11780582"/>
              <a:gd name="connsiteY27" fmla="*/ 6248840 h 6387385"/>
              <a:gd name="connsiteX28" fmla="*/ 11037370 w 11780582"/>
              <a:gd name="connsiteY28" fmla="*/ 6387385 h 6387385"/>
              <a:gd name="connsiteX0" fmla="*/ 92279 w 11673812"/>
              <a:gd name="connsiteY0" fmla="*/ 305240 h 6387385"/>
              <a:gd name="connsiteX1" fmla="*/ 2281297 w 11673812"/>
              <a:gd name="connsiteY1" fmla="*/ 332949 h 6387385"/>
              <a:gd name="connsiteX2" fmla="*/ 6326824 w 11673812"/>
              <a:gd name="connsiteY2" fmla="*/ 125131 h 6387385"/>
              <a:gd name="connsiteX3" fmla="*/ 8488133 w 11673812"/>
              <a:gd name="connsiteY3" fmla="*/ 440 h 6387385"/>
              <a:gd name="connsiteX4" fmla="*/ 10081406 w 11673812"/>
              <a:gd name="connsiteY4" fmla="*/ 166694 h 6387385"/>
              <a:gd name="connsiteX5" fmla="*/ 10663297 w 11673812"/>
              <a:gd name="connsiteY5" fmla="*/ 928694 h 6387385"/>
              <a:gd name="connsiteX6" fmla="*/ 10303079 w 11673812"/>
              <a:gd name="connsiteY6" fmla="*/ 1732258 h 6387385"/>
              <a:gd name="connsiteX7" fmla="*/ 8197188 w 11673812"/>
              <a:gd name="connsiteY7" fmla="*/ 2120185 h 6387385"/>
              <a:gd name="connsiteX8" fmla="*/ 6215988 w 11673812"/>
              <a:gd name="connsiteY8" fmla="*/ 2244876 h 6387385"/>
              <a:gd name="connsiteX9" fmla="*/ 3902279 w 11673812"/>
              <a:gd name="connsiteY9" fmla="*/ 2286440 h 6387385"/>
              <a:gd name="connsiteX10" fmla="*/ 2350570 w 11673812"/>
              <a:gd name="connsiteY10" fmla="*/ 2383422 h 6387385"/>
              <a:gd name="connsiteX11" fmla="*/ 1186788 w 11673812"/>
              <a:gd name="connsiteY11" fmla="*/ 2660513 h 6387385"/>
              <a:gd name="connsiteX12" fmla="*/ 466352 w 11673812"/>
              <a:gd name="connsiteY12" fmla="*/ 3034585 h 6387385"/>
              <a:gd name="connsiteX13" fmla="*/ 64570 w 11673812"/>
              <a:gd name="connsiteY13" fmla="*/ 3574913 h 6387385"/>
              <a:gd name="connsiteX14" fmla="*/ 36861 w 11673812"/>
              <a:gd name="connsiteY14" fmla="*/ 4212222 h 6387385"/>
              <a:gd name="connsiteX15" fmla="*/ 424788 w 11673812"/>
              <a:gd name="connsiteY15" fmla="*/ 4655567 h 6387385"/>
              <a:gd name="connsiteX16" fmla="*/ 1062097 w 11673812"/>
              <a:gd name="connsiteY16" fmla="*/ 4863385 h 6387385"/>
              <a:gd name="connsiteX17" fmla="*/ 2904752 w 11673812"/>
              <a:gd name="connsiteY17" fmla="*/ 4738694 h 6387385"/>
              <a:gd name="connsiteX18" fmla="*/ 4955224 w 11673812"/>
              <a:gd name="connsiteY18" fmla="*/ 4253785 h 6387385"/>
              <a:gd name="connsiteX19" fmla="*/ 7255079 w 11673812"/>
              <a:gd name="connsiteY19" fmla="*/ 3852004 h 6387385"/>
              <a:gd name="connsiteX20" fmla="*/ 8598970 w 11673812"/>
              <a:gd name="connsiteY20" fmla="*/ 3824294 h 6387385"/>
              <a:gd name="connsiteX21" fmla="*/ 9859733 w 11673812"/>
              <a:gd name="connsiteY21" fmla="*/ 4032113 h 6387385"/>
              <a:gd name="connsiteX22" fmla="*/ 10857261 w 11673812"/>
              <a:gd name="connsiteY22" fmla="*/ 4503167 h 6387385"/>
              <a:gd name="connsiteX23" fmla="*/ 11383733 w 11673812"/>
              <a:gd name="connsiteY23" fmla="*/ 5043494 h 6387385"/>
              <a:gd name="connsiteX24" fmla="*/ 11619261 w 11673812"/>
              <a:gd name="connsiteY24" fmla="*/ 5472985 h 6387385"/>
              <a:gd name="connsiteX25" fmla="*/ 11660824 w 11673812"/>
              <a:gd name="connsiteY25" fmla="*/ 5874767 h 6387385"/>
              <a:gd name="connsiteX26" fmla="*/ 11439152 w 11673812"/>
              <a:gd name="connsiteY26" fmla="*/ 6165713 h 6387385"/>
              <a:gd name="connsiteX27" fmla="*/ 10774133 w 11673812"/>
              <a:gd name="connsiteY27" fmla="*/ 6290403 h 6387385"/>
              <a:gd name="connsiteX28" fmla="*/ 11037370 w 11673812"/>
              <a:gd name="connsiteY28" fmla="*/ 6387385 h 6387385"/>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663297 w 11673812"/>
              <a:gd name="connsiteY5" fmla="*/ 928694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1810243 w 11673812"/>
              <a:gd name="connsiteY10" fmla="*/ 1344331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1810243 w 11673812"/>
              <a:gd name="connsiteY10" fmla="*/ 1344331 h 6306910"/>
              <a:gd name="connsiteX11" fmla="*/ 868134 w 11673812"/>
              <a:gd name="connsiteY11" fmla="*/ 1690695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82621 w 11664154"/>
              <a:gd name="connsiteY0" fmla="*/ 305240 h 6306910"/>
              <a:gd name="connsiteX1" fmla="*/ 2271639 w 11664154"/>
              <a:gd name="connsiteY1" fmla="*/ 332949 h 6306910"/>
              <a:gd name="connsiteX2" fmla="*/ 6317166 w 11664154"/>
              <a:gd name="connsiteY2" fmla="*/ 125131 h 6306910"/>
              <a:gd name="connsiteX3" fmla="*/ 8478475 w 11664154"/>
              <a:gd name="connsiteY3" fmla="*/ 440 h 6306910"/>
              <a:gd name="connsiteX4" fmla="*/ 10071748 w 11664154"/>
              <a:gd name="connsiteY4" fmla="*/ 166694 h 6306910"/>
              <a:gd name="connsiteX5" fmla="*/ 10168730 w 11664154"/>
              <a:gd name="connsiteY5" fmla="*/ 748585 h 6306910"/>
              <a:gd name="connsiteX6" fmla="*/ 9489857 w 11664154"/>
              <a:gd name="connsiteY6" fmla="*/ 1150367 h 6306910"/>
              <a:gd name="connsiteX7" fmla="*/ 7855021 w 11664154"/>
              <a:gd name="connsiteY7" fmla="*/ 1233494 h 6306910"/>
              <a:gd name="connsiteX8" fmla="*/ 5915384 w 11664154"/>
              <a:gd name="connsiteY8" fmla="*/ 1191930 h 6306910"/>
              <a:gd name="connsiteX9" fmla="*/ 3380003 w 11664154"/>
              <a:gd name="connsiteY9" fmla="*/ 1108803 h 6306910"/>
              <a:gd name="connsiteX10" fmla="*/ 1800585 w 11664154"/>
              <a:gd name="connsiteY10" fmla="*/ 1344331 h 6306910"/>
              <a:gd name="connsiteX11" fmla="*/ 858476 w 11664154"/>
              <a:gd name="connsiteY11" fmla="*/ 1690695 h 6306910"/>
              <a:gd name="connsiteX12" fmla="*/ 235021 w 11664154"/>
              <a:gd name="connsiteY12" fmla="*/ 2480403 h 6306910"/>
              <a:gd name="connsiteX13" fmla="*/ 54912 w 11664154"/>
              <a:gd name="connsiteY13" fmla="*/ 3574913 h 6306910"/>
              <a:gd name="connsiteX14" fmla="*/ 27203 w 11664154"/>
              <a:gd name="connsiteY14" fmla="*/ 4212222 h 6306910"/>
              <a:gd name="connsiteX15" fmla="*/ 415130 w 11664154"/>
              <a:gd name="connsiteY15" fmla="*/ 4655567 h 6306910"/>
              <a:gd name="connsiteX16" fmla="*/ 1052439 w 11664154"/>
              <a:gd name="connsiteY16" fmla="*/ 4863385 h 6306910"/>
              <a:gd name="connsiteX17" fmla="*/ 2895094 w 11664154"/>
              <a:gd name="connsiteY17" fmla="*/ 4738694 h 6306910"/>
              <a:gd name="connsiteX18" fmla="*/ 4945566 w 11664154"/>
              <a:gd name="connsiteY18" fmla="*/ 4253785 h 6306910"/>
              <a:gd name="connsiteX19" fmla="*/ 7245421 w 11664154"/>
              <a:gd name="connsiteY19" fmla="*/ 3852004 h 6306910"/>
              <a:gd name="connsiteX20" fmla="*/ 8589312 w 11664154"/>
              <a:gd name="connsiteY20" fmla="*/ 3824294 h 6306910"/>
              <a:gd name="connsiteX21" fmla="*/ 9850075 w 11664154"/>
              <a:gd name="connsiteY21" fmla="*/ 4032113 h 6306910"/>
              <a:gd name="connsiteX22" fmla="*/ 10847603 w 11664154"/>
              <a:gd name="connsiteY22" fmla="*/ 4503167 h 6306910"/>
              <a:gd name="connsiteX23" fmla="*/ 11374075 w 11664154"/>
              <a:gd name="connsiteY23" fmla="*/ 5043494 h 6306910"/>
              <a:gd name="connsiteX24" fmla="*/ 11609603 w 11664154"/>
              <a:gd name="connsiteY24" fmla="*/ 5472985 h 6306910"/>
              <a:gd name="connsiteX25" fmla="*/ 11651166 w 11664154"/>
              <a:gd name="connsiteY25" fmla="*/ 5874767 h 6306910"/>
              <a:gd name="connsiteX26" fmla="*/ 11429494 w 11664154"/>
              <a:gd name="connsiteY26" fmla="*/ 6165713 h 6306910"/>
              <a:gd name="connsiteX27" fmla="*/ 10764475 w 11664154"/>
              <a:gd name="connsiteY27" fmla="*/ 6290403 h 6306910"/>
              <a:gd name="connsiteX28" fmla="*/ 373567 w 11664154"/>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5972196 w 11720966"/>
              <a:gd name="connsiteY8" fmla="*/ 1191930 h 6306910"/>
              <a:gd name="connsiteX9" fmla="*/ 3436815 w 11720966"/>
              <a:gd name="connsiteY9" fmla="*/ 1108803 h 6306910"/>
              <a:gd name="connsiteX10" fmla="*/ 1857397 w 11720966"/>
              <a:gd name="connsiteY10" fmla="*/ 1344331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5972196 w 11720966"/>
              <a:gd name="connsiteY8" fmla="*/ 1191930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8064233 w 11720966"/>
              <a:gd name="connsiteY7" fmla="*/ 956403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859421 h 6306910"/>
              <a:gd name="connsiteX7" fmla="*/ 8064233 w 11720966"/>
              <a:gd name="connsiteY7" fmla="*/ 956403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0431 w 11711964"/>
              <a:gd name="connsiteY0" fmla="*/ 305240 h 6306910"/>
              <a:gd name="connsiteX1" fmla="*/ 2319449 w 11711964"/>
              <a:gd name="connsiteY1" fmla="*/ 332949 h 6306910"/>
              <a:gd name="connsiteX2" fmla="*/ 6364976 w 11711964"/>
              <a:gd name="connsiteY2" fmla="*/ 125131 h 6306910"/>
              <a:gd name="connsiteX3" fmla="*/ 8526285 w 11711964"/>
              <a:gd name="connsiteY3" fmla="*/ 440 h 6306910"/>
              <a:gd name="connsiteX4" fmla="*/ 10119558 w 11711964"/>
              <a:gd name="connsiteY4" fmla="*/ 166694 h 6306910"/>
              <a:gd name="connsiteX5" fmla="*/ 10216540 w 11711964"/>
              <a:gd name="connsiteY5" fmla="*/ 748585 h 6306910"/>
              <a:gd name="connsiteX6" fmla="*/ 9537667 w 11711964"/>
              <a:gd name="connsiteY6" fmla="*/ 859421 h 6306910"/>
              <a:gd name="connsiteX7" fmla="*/ 8055231 w 11711964"/>
              <a:gd name="connsiteY7" fmla="*/ 956403 h 6306910"/>
              <a:gd name="connsiteX8" fmla="*/ 6184867 w 11711964"/>
              <a:gd name="connsiteY8" fmla="*/ 1011821 h 6306910"/>
              <a:gd name="connsiteX9" fmla="*/ 3427813 w 11711964"/>
              <a:gd name="connsiteY9" fmla="*/ 1108803 h 6306910"/>
              <a:gd name="connsiteX10" fmla="*/ 1986941 w 11711964"/>
              <a:gd name="connsiteY10" fmla="*/ 1261203 h 6306910"/>
              <a:gd name="connsiteX11" fmla="*/ 906286 w 11711964"/>
              <a:gd name="connsiteY11" fmla="*/ 1690695 h 6306910"/>
              <a:gd name="connsiteX12" fmla="*/ 158140 w 11711964"/>
              <a:gd name="connsiteY12" fmla="*/ 2452694 h 6306910"/>
              <a:gd name="connsiteX13" fmla="*/ 5741 w 11711964"/>
              <a:gd name="connsiteY13" fmla="*/ 3505641 h 6306910"/>
              <a:gd name="connsiteX14" fmla="*/ 75013 w 11711964"/>
              <a:gd name="connsiteY14" fmla="*/ 4212222 h 6306910"/>
              <a:gd name="connsiteX15" fmla="*/ 462940 w 11711964"/>
              <a:gd name="connsiteY15" fmla="*/ 4655567 h 6306910"/>
              <a:gd name="connsiteX16" fmla="*/ 1100249 w 11711964"/>
              <a:gd name="connsiteY16" fmla="*/ 4863385 h 6306910"/>
              <a:gd name="connsiteX17" fmla="*/ 2942904 w 11711964"/>
              <a:gd name="connsiteY17" fmla="*/ 4738694 h 6306910"/>
              <a:gd name="connsiteX18" fmla="*/ 4993376 w 11711964"/>
              <a:gd name="connsiteY18" fmla="*/ 4253785 h 6306910"/>
              <a:gd name="connsiteX19" fmla="*/ 7293231 w 11711964"/>
              <a:gd name="connsiteY19" fmla="*/ 3852004 h 6306910"/>
              <a:gd name="connsiteX20" fmla="*/ 8637122 w 11711964"/>
              <a:gd name="connsiteY20" fmla="*/ 3824294 h 6306910"/>
              <a:gd name="connsiteX21" fmla="*/ 9897885 w 11711964"/>
              <a:gd name="connsiteY21" fmla="*/ 4032113 h 6306910"/>
              <a:gd name="connsiteX22" fmla="*/ 10895413 w 11711964"/>
              <a:gd name="connsiteY22" fmla="*/ 4503167 h 6306910"/>
              <a:gd name="connsiteX23" fmla="*/ 11421885 w 11711964"/>
              <a:gd name="connsiteY23" fmla="*/ 5043494 h 6306910"/>
              <a:gd name="connsiteX24" fmla="*/ 11657413 w 11711964"/>
              <a:gd name="connsiteY24" fmla="*/ 5472985 h 6306910"/>
              <a:gd name="connsiteX25" fmla="*/ 11698976 w 11711964"/>
              <a:gd name="connsiteY25" fmla="*/ 5874767 h 6306910"/>
              <a:gd name="connsiteX26" fmla="*/ 11477304 w 11711964"/>
              <a:gd name="connsiteY26" fmla="*/ 6165713 h 6306910"/>
              <a:gd name="connsiteX27" fmla="*/ 10812285 w 11711964"/>
              <a:gd name="connsiteY27" fmla="*/ 6290403 h 6306910"/>
              <a:gd name="connsiteX28" fmla="*/ 421377 w 11711964"/>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459558 w 11708582"/>
              <a:gd name="connsiteY15" fmla="*/ 4655567 h 6306910"/>
              <a:gd name="connsiteX16" fmla="*/ 1096867 w 11708582"/>
              <a:gd name="connsiteY16" fmla="*/ 4863385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096867 w 11708582"/>
              <a:gd name="connsiteY16" fmla="*/ 4863385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346249 w 11708582"/>
              <a:gd name="connsiteY16" fmla="*/ 4780258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346249 w 11708582"/>
              <a:gd name="connsiteY16" fmla="*/ 4780258 h 6306910"/>
              <a:gd name="connsiteX17" fmla="*/ 2967231 w 11708582"/>
              <a:gd name="connsiteY17" fmla="*/ 4710985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17288"/>
              <a:gd name="connsiteY0" fmla="*/ 305240 h 6306910"/>
              <a:gd name="connsiteX1" fmla="*/ 2316067 w 11717288"/>
              <a:gd name="connsiteY1" fmla="*/ 332949 h 6306910"/>
              <a:gd name="connsiteX2" fmla="*/ 6361594 w 11717288"/>
              <a:gd name="connsiteY2" fmla="*/ 125131 h 6306910"/>
              <a:gd name="connsiteX3" fmla="*/ 8522903 w 11717288"/>
              <a:gd name="connsiteY3" fmla="*/ 440 h 6306910"/>
              <a:gd name="connsiteX4" fmla="*/ 10116176 w 11717288"/>
              <a:gd name="connsiteY4" fmla="*/ 166694 h 6306910"/>
              <a:gd name="connsiteX5" fmla="*/ 10213158 w 11717288"/>
              <a:gd name="connsiteY5" fmla="*/ 748585 h 6306910"/>
              <a:gd name="connsiteX6" fmla="*/ 9534285 w 11717288"/>
              <a:gd name="connsiteY6" fmla="*/ 859421 h 6306910"/>
              <a:gd name="connsiteX7" fmla="*/ 8051849 w 11717288"/>
              <a:gd name="connsiteY7" fmla="*/ 956403 h 6306910"/>
              <a:gd name="connsiteX8" fmla="*/ 6181485 w 11717288"/>
              <a:gd name="connsiteY8" fmla="*/ 1011821 h 6306910"/>
              <a:gd name="connsiteX9" fmla="*/ 3424431 w 11717288"/>
              <a:gd name="connsiteY9" fmla="*/ 1108803 h 6306910"/>
              <a:gd name="connsiteX10" fmla="*/ 1983559 w 11717288"/>
              <a:gd name="connsiteY10" fmla="*/ 1261203 h 6306910"/>
              <a:gd name="connsiteX11" fmla="*/ 902904 w 11717288"/>
              <a:gd name="connsiteY11" fmla="*/ 1690695 h 6306910"/>
              <a:gd name="connsiteX12" fmla="*/ 154758 w 11717288"/>
              <a:gd name="connsiteY12" fmla="*/ 2452694 h 6306910"/>
              <a:gd name="connsiteX13" fmla="*/ 2359 w 11717288"/>
              <a:gd name="connsiteY13" fmla="*/ 3505641 h 6306910"/>
              <a:gd name="connsiteX14" fmla="*/ 210176 w 11717288"/>
              <a:gd name="connsiteY14" fmla="*/ 4267640 h 6306910"/>
              <a:gd name="connsiteX15" fmla="*/ 639667 w 11717288"/>
              <a:gd name="connsiteY15" fmla="*/ 4641713 h 6306910"/>
              <a:gd name="connsiteX16" fmla="*/ 1346249 w 11717288"/>
              <a:gd name="connsiteY16" fmla="*/ 4780258 h 6306910"/>
              <a:gd name="connsiteX17" fmla="*/ 2967231 w 11717288"/>
              <a:gd name="connsiteY17" fmla="*/ 4710985 h 6306910"/>
              <a:gd name="connsiteX18" fmla="*/ 4989994 w 11717288"/>
              <a:gd name="connsiteY18" fmla="*/ 4253785 h 6306910"/>
              <a:gd name="connsiteX19" fmla="*/ 7289849 w 11717288"/>
              <a:gd name="connsiteY19" fmla="*/ 3852004 h 6306910"/>
              <a:gd name="connsiteX20" fmla="*/ 8633740 w 11717288"/>
              <a:gd name="connsiteY20" fmla="*/ 3824294 h 6306910"/>
              <a:gd name="connsiteX21" fmla="*/ 9894503 w 11717288"/>
              <a:gd name="connsiteY21" fmla="*/ 4032113 h 6306910"/>
              <a:gd name="connsiteX22" fmla="*/ 10892031 w 11717288"/>
              <a:gd name="connsiteY22" fmla="*/ 4503167 h 6306910"/>
              <a:gd name="connsiteX23" fmla="*/ 11210685 w 11717288"/>
              <a:gd name="connsiteY23" fmla="*/ 5071203 h 6306910"/>
              <a:gd name="connsiteX24" fmla="*/ 11654031 w 11717288"/>
              <a:gd name="connsiteY24" fmla="*/ 5472985 h 6306910"/>
              <a:gd name="connsiteX25" fmla="*/ 11695594 w 11717288"/>
              <a:gd name="connsiteY25" fmla="*/ 5874767 h 6306910"/>
              <a:gd name="connsiteX26" fmla="*/ 11473922 w 11717288"/>
              <a:gd name="connsiteY26" fmla="*/ 6165713 h 6306910"/>
              <a:gd name="connsiteX27" fmla="*/ 10808903 w 11717288"/>
              <a:gd name="connsiteY27" fmla="*/ 6290403 h 6306910"/>
              <a:gd name="connsiteX28" fmla="*/ 417995 w 11717288"/>
              <a:gd name="connsiteY28" fmla="*/ 6290403 h 6306910"/>
              <a:gd name="connsiteX0" fmla="*/ 127049 w 11734935"/>
              <a:gd name="connsiteY0" fmla="*/ 305240 h 6306910"/>
              <a:gd name="connsiteX1" fmla="*/ 2316067 w 11734935"/>
              <a:gd name="connsiteY1" fmla="*/ 332949 h 6306910"/>
              <a:gd name="connsiteX2" fmla="*/ 6361594 w 11734935"/>
              <a:gd name="connsiteY2" fmla="*/ 125131 h 6306910"/>
              <a:gd name="connsiteX3" fmla="*/ 8522903 w 11734935"/>
              <a:gd name="connsiteY3" fmla="*/ 440 h 6306910"/>
              <a:gd name="connsiteX4" fmla="*/ 10116176 w 11734935"/>
              <a:gd name="connsiteY4" fmla="*/ 166694 h 6306910"/>
              <a:gd name="connsiteX5" fmla="*/ 10213158 w 11734935"/>
              <a:gd name="connsiteY5" fmla="*/ 748585 h 6306910"/>
              <a:gd name="connsiteX6" fmla="*/ 9534285 w 11734935"/>
              <a:gd name="connsiteY6" fmla="*/ 859421 h 6306910"/>
              <a:gd name="connsiteX7" fmla="*/ 8051849 w 11734935"/>
              <a:gd name="connsiteY7" fmla="*/ 956403 h 6306910"/>
              <a:gd name="connsiteX8" fmla="*/ 6181485 w 11734935"/>
              <a:gd name="connsiteY8" fmla="*/ 1011821 h 6306910"/>
              <a:gd name="connsiteX9" fmla="*/ 3424431 w 11734935"/>
              <a:gd name="connsiteY9" fmla="*/ 1108803 h 6306910"/>
              <a:gd name="connsiteX10" fmla="*/ 1983559 w 11734935"/>
              <a:gd name="connsiteY10" fmla="*/ 1261203 h 6306910"/>
              <a:gd name="connsiteX11" fmla="*/ 902904 w 11734935"/>
              <a:gd name="connsiteY11" fmla="*/ 1690695 h 6306910"/>
              <a:gd name="connsiteX12" fmla="*/ 154758 w 11734935"/>
              <a:gd name="connsiteY12" fmla="*/ 2452694 h 6306910"/>
              <a:gd name="connsiteX13" fmla="*/ 2359 w 11734935"/>
              <a:gd name="connsiteY13" fmla="*/ 3505641 h 6306910"/>
              <a:gd name="connsiteX14" fmla="*/ 210176 w 11734935"/>
              <a:gd name="connsiteY14" fmla="*/ 4267640 h 6306910"/>
              <a:gd name="connsiteX15" fmla="*/ 639667 w 11734935"/>
              <a:gd name="connsiteY15" fmla="*/ 4641713 h 6306910"/>
              <a:gd name="connsiteX16" fmla="*/ 1346249 w 11734935"/>
              <a:gd name="connsiteY16" fmla="*/ 4780258 h 6306910"/>
              <a:gd name="connsiteX17" fmla="*/ 2967231 w 11734935"/>
              <a:gd name="connsiteY17" fmla="*/ 4710985 h 6306910"/>
              <a:gd name="connsiteX18" fmla="*/ 4989994 w 11734935"/>
              <a:gd name="connsiteY18" fmla="*/ 4253785 h 6306910"/>
              <a:gd name="connsiteX19" fmla="*/ 7289849 w 11734935"/>
              <a:gd name="connsiteY19" fmla="*/ 3852004 h 6306910"/>
              <a:gd name="connsiteX20" fmla="*/ 8633740 w 11734935"/>
              <a:gd name="connsiteY20" fmla="*/ 3824294 h 6306910"/>
              <a:gd name="connsiteX21" fmla="*/ 9894503 w 11734935"/>
              <a:gd name="connsiteY21" fmla="*/ 4032113 h 6306910"/>
              <a:gd name="connsiteX22" fmla="*/ 10892031 w 11734935"/>
              <a:gd name="connsiteY22" fmla="*/ 4503167 h 6306910"/>
              <a:gd name="connsiteX23" fmla="*/ 11210685 w 11734935"/>
              <a:gd name="connsiteY23" fmla="*/ 5071203 h 6306910"/>
              <a:gd name="connsiteX24" fmla="*/ 10725776 w 11734935"/>
              <a:gd name="connsiteY24" fmla="*/ 5168185 h 6306910"/>
              <a:gd name="connsiteX25" fmla="*/ 11695594 w 11734935"/>
              <a:gd name="connsiteY25" fmla="*/ 5874767 h 6306910"/>
              <a:gd name="connsiteX26" fmla="*/ 11473922 w 11734935"/>
              <a:gd name="connsiteY26" fmla="*/ 6165713 h 6306910"/>
              <a:gd name="connsiteX27" fmla="*/ 10808903 w 11734935"/>
              <a:gd name="connsiteY27" fmla="*/ 6290403 h 6306910"/>
              <a:gd name="connsiteX28" fmla="*/ 417995 w 11734935"/>
              <a:gd name="connsiteY28" fmla="*/ 6290403 h 6306910"/>
              <a:gd name="connsiteX0" fmla="*/ 127049 w 11734935"/>
              <a:gd name="connsiteY0" fmla="*/ 305240 h 6306910"/>
              <a:gd name="connsiteX1" fmla="*/ 2316067 w 11734935"/>
              <a:gd name="connsiteY1" fmla="*/ 332949 h 6306910"/>
              <a:gd name="connsiteX2" fmla="*/ 6361594 w 11734935"/>
              <a:gd name="connsiteY2" fmla="*/ 125131 h 6306910"/>
              <a:gd name="connsiteX3" fmla="*/ 8522903 w 11734935"/>
              <a:gd name="connsiteY3" fmla="*/ 440 h 6306910"/>
              <a:gd name="connsiteX4" fmla="*/ 10116176 w 11734935"/>
              <a:gd name="connsiteY4" fmla="*/ 166694 h 6306910"/>
              <a:gd name="connsiteX5" fmla="*/ 10213158 w 11734935"/>
              <a:gd name="connsiteY5" fmla="*/ 748585 h 6306910"/>
              <a:gd name="connsiteX6" fmla="*/ 9534285 w 11734935"/>
              <a:gd name="connsiteY6" fmla="*/ 859421 h 6306910"/>
              <a:gd name="connsiteX7" fmla="*/ 8051849 w 11734935"/>
              <a:gd name="connsiteY7" fmla="*/ 956403 h 6306910"/>
              <a:gd name="connsiteX8" fmla="*/ 6181485 w 11734935"/>
              <a:gd name="connsiteY8" fmla="*/ 1011821 h 6306910"/>
              <a:gd name="connsiteX9" fmla="*/ 3424431 w 11734935"/>
              <a:gd name="connsiteY9" fmla="*/ 1108803 h 6306910"/>
              <a:gd name="connsiteX10" fmla="*/ 1983559 w 11734935"/>
              <a:gd name="connsiteY10" fmla="*/ 1261203 h 6306910"/>
              <a:gd name="connsiteX11" fmla="*/ 902904 w 11734935"/>
              <a:gd name="connsiteY11" fmla="*/ 1690695 h 6306910"/>
              <a:gd name="connsiteX12" fmla="*/ 154758 w 11734935"/>
              <a:gd name="connsiteY12" fmla="*/ 2452694 h 6306910"/>
              <a:gd name="connsiteX13" fmla="*/ 2359 w 11734935"/>
              <a:gd name="connsiteY13" fmla="*/ 3505641 h 6306910"/>
              <a:gd name="connsiteX14" fmla="*/ 210176 w 11734935"/>
              <a:gd name="connsiteY14" fmla="*/ 4267640 h 6306910"/>
              <a:gd name="connsiteX15" fmla="*/ 639667 w 11734935"/>
              <a:gd name="connsiteY15" fmla="*/ 4641713 h 6306910"/>
              <a:gd name="connsiteX16" fmla="*/ 1346249 w 11734935"/>
              <a:gd name="connsiteY16" fmla="*/ 4780258 h 6306910"/>
              <a:gd name="connsiteX17" fmla="*/ 2967231 w 11734935"/>
              <a:gd name="connsiteY17" fmla="*/ 4710985 h 6306910"/>
              <a:gd name="connsiteX18" fmla="*/ 4989994 w 11734935"/>
              <a:gd name="connsiteY18" fmla="*/ 4253785 h 6306910"/>
              <a:gd name="connsiteX19" fmla="*/ 7289849 w 11734935"/>
              <a:gd name="connsiteY19" fmla="*/ 3852004 h 6306910"/>
              <a:gd name="connsiteX20" fmla="*/ 8633740 w 11734935"/>
              <a:gd name="connsiteY20" fmla="*/ 3824294 h 6306910"/>
              <a:gd name="connsiteX21" fmla="*/ 9894503 w 11734935"/>
              <a:gd name="connsiteY21" fmla="*/ 4032113 h 6306910"/>
              <a:gd name="connsiteX22" fmla="*/ 10892031 w 11734935"/>
              <a:gd name="connsiteY22" fmla="*/ 4503167 h 6306910"/>
              <a:gd name="connsiteX23" fmla="*/ 11238394 w 11734935"/>
              <a:gd name="connsiteY23" fmla="*/ 4974221 h 6306910"/>
              <a:gd name="connsiteX24" fmla="*/ 10725776 w 11734935"/>
              <a:gd name="connsiteY24" fmla="*/ 5168185 h 6306910"/>
              <a:gd name="connsiteX25" fmla="*/ 11695594 w 11734935"/>
              <a:gd name="connsiteY25" fmla="*/ 5874767 h 6306910"/>
              <a:gd name="connsiteX26" fmla="*/ 11473922 w 11734935"/>
              <a:gd name="connsiteY26" fmla="*/ 6165713 h 6306910"/>
              <a:gd name="connsiteX27" fmla="*/ 10808903 w 11734935"/>
              <a:gd name="connsiteY27" fmla="*/ 6290403 h 6306910"/>
              <a:gd name="connsiteX28" fmla="*/ 417995 w 11734935"/>
              <a:gd name="connsiteY28" fmla="*/ 6290403 h 6306910"/>
              <a:gd name="connsiteX0" fmla="*/ 127049 w 11506350"/>
              <a:gd name="connsiteY0" fmla="*/ 305240 h 6306910"/>
              <a:gd name="connsiteX1" fmla="*/ 2316067 w 11506350"/>
              <a:gd name="connsiteY1" fmla="*/ 332949 h 6306910"/>
              <a:gd name="connsiteX2" fmla="*/ 6361594 w 11506350"/>
              <a:gd name="connsiteY2" fmla="*/ 125131 h 6306910"/>
              <a:gd name="connsiteX3" fmla="*/ 8522903 w 11506350"/>
              <a:gd name="connsiteY3" fmla="*/ 440 h 6306910"/>
              <a:gd name="connsiteX4" fmla="*/ 10116176 w 11506350"/>
              <a:gd name="connsiteY4" fmla="*/ 166694 h 6306910"/>
              <a:gd name="connsiteX5" fmla="*/ 10213158 w 11506350"/>
              <a:gd name="connsiteY5" fmla="*/ 748585 h 6306910"/>
              <a:gd name="connsiteX6" fmla="*/ 9534285 w 11506350"/>
              <a:gd name="connsiteY6" fmla="*/ 859421 h 6306910"/>
              <a:gd name="connsiteX7" fmla="*/ 8051849 w 11506350"/>
              <a:gd name="connsiteY7" fmla="*/ 956403 h 6306910"/>
              <a:gd name="connsiteX8" fmla="*/ 6181485 w 11506350"/>
              <a:gd name="connsiteY8" fmla="*/ 1011821 h 6306910"/>
              <a:gd name="connsiteX9" fmla="*/ 3424431 w 11506350"/>
              <a:gd name="connsiteY9" fmla="*/ 1108803 h 6306910"/>
              <a:gd name="connsiteX10" fmla="*/ 1983559 w 11506350"/>
              <a:gd name="connsiteY10" fmla="*/ 1261203 h 6306910"/>
              <a:gd name="connsiteX11" fmla="*/ 902904 w 11506350"/>
              <a:gd name="connsiteY11" fmla="*/ 1690695 h 6306910"/>
              <a:gd name="connsiteX12" fmla="*/ 154758 w 11506350"/>
              <a:gd name="connsiteY12" fmla="*/ 2452694 h 6306910"/>
              <a:gd name="connsiteX13" fmla="*/ 2359 w 11506350"/>
              <a:gd name="connsiteY13" fmla="*/ 3505641 h 6306910"/>
              <a:gd name="connsiteX14" fmla="*/ 210176 w 11506350"/>
              <a:gd name="connsiteY14" fmla="*/ 4267640 h 6306910"/>
              <a:gd name="connsiteX15" fmla="*/ 639667 w 11506350"/>
              <a:gd name="connsiteY15" fmla="*/ 4641713 h 6306910"/>
              <a:gd name="connsiteX16" fmla="*/ 1346249 w 11506350"/>
              <a:gd name="connsiteY16" fmla="*/ 4780258 h 6306910"/>
              <a:gd name="connsiteX17" fmla="*/ 2967231 w 11506350"/>
              <a:gd name="connsiteY17" fmla="*/ 4710985 h 6306910"/>
              <a:gd name="connsiteX18" fmla="*/ 4989994 w 11506350"/>
              <a:gd name="connsiteY18" fmla="*/ 4253785 h 6306910"/>
              <a:gd name="connsiteX19" fmla="*/ 7289849 w 11506350"/>
              <a:gd name="connsiteY19" fmla="*/ 3852004 h 6306910"/>
              <a:gd name="connsiteX20" fmla="*/ 8633740 w 11506350"/>
              <a:gd name="connsiteY20" fmla="*/ 3824294 h 6306910"/>
              <a:gd name="connsiteX21" fmla="*/ 9894503 w 11506350"/>
              <a:gd name="connsiteY21" fmla="*/ 4032113 h 6306910"/>
              <a:gd name="connsiteX22" fmla="*/ 10892031 w 11506350"/>
              <a:gd name="connsiteY22" fmla="*/ 4503167 h 6306910"/>
              <a:gd name="connsiteX23" fmla="*/ 11238394 w 11506350"/>
              <a:gd name="connsiteY23" fmla="*/ 4974221 h 6306910"/>
              <a:gd name="connsiteX24" fmla="*/ 10725776 w 11506350"/>
              <a:gd name="connsiteY24" fmla="*/ 5168185 h 6306910"/>
              <a:gd name="connsiteX25" fmla="*/ 9645121 w 11506350"/>
              <a:gd name="connsiteY25" fmla="*/ 5237458 h 6306910"/>
              <a:gd name="connsiteX26" fmla="*/ 11473922 w 11506350"/>
              <a:gd name="connsiteY26" fmla="*/ 6165713 h 6306910"/>
              <a:gd name="connsiteX27" fmla="*/ 10808903 w 11506350"/>
              <a:gd name="connsiteY27" fmla="*/ 6290403 h 6306910"/>
              <a:gd name="connsiteX28" fmla="*/ 417995 w 11506350"/>
              <a:gd name="connsiteY28" fmla="*/ 6290403 h 6306910"/>
              <a:gd name="connsiteX0" fmla="*/ 127049 w 11241683"/>
              <a:gd name="connsiteY0" fmla="*/ 305240 h 6306910"/>
              <a:gd name="connsiteX1" fmla="*/ 2316067 w 11241683"/>
              <a:gd name="connsiteY1" fmla="*/ 332949 h 6306910"/>
              <a:gd name="connsiteX2" fmla="*/ 6361594 w 11241683"/>
              <a:gd name="connsiteY2" fmla="*/ 125131 h 6306910"/>
              <a:gd name="connsiteX3" fmla="*/ 8522903 w 11241683"/>
              <a:gd name="connsiteY3" fmla="*/ 440 h 6306910"/>
              <a:gd name="connsiteX4" fmla="*/ 10116176 w 11241683"/>
              <a:gd name="connsiteY4" fmla="*/ 166694 h 6306910"/>
              <a:gd name="connsiteX5" fmla="*/ 10213158 w 11241683"/>
              <a:gd name="connsiteY5" fmla="*/ 748585 h 6306910"/>
              <a:gd name="connsiteX6" fmla="*/ 9534285 w 11241683"/>
              <a:gd name="connsiteY6" fmla="*/ 859421 h 6306910"/>
              <a:gd name="connsiteX7" fmla="*/ 8051849 w 11241683"/>
              <a:gd name="connsiteY7" fmla="*/ 956403 h 6306910"/>
              <a:gd name="connsiteX8" fmla="*/ 6181485 w 11241683"/>
              <a:gd name="connsiteY8" fmla="*/ 1011821 h 6306910"/>
              <a:gd name="connsiteX9" fmla="*/ 3424431 w 11241683"/>
              <a:gd name="connsiteY9" fmla="*/ 1108803 h 6306910"/>
              <a:gd name="connsiteX10" fmla="*/ 1983559 w 11241683"/>
              <a:gd name="connsiteY10" fmla="*/ 1261203 h 6306910"/>
              <a:gd name="connsiteX11" fmla="*/ 902904 w 11241683"/>
              <a:gd name="connsiteY11" fmla="*/ 1690695 h 6306910"/>
              <a:gd name="connsiteX12" fmla="*/ 154758 w 11241683"/>
              <a:gd name="connsiteY12" fmla="*/ 2452694 h 6306910"/>
              <a:gd name="connsiteX13" fmla="*/ 2359 w 11241683"/>
              <a:gd name="connsiteY13" fmla="*/ 3505641 h 6306910"/>
              <a:gd name="connsiteX14" fmla="*/ 210176 w 11241683"/>
              <a:gd name="connsiteY14" fmla="*/ 4267640 h 6306910"/>
              <a:gd name="connsiteX15" fmla="*/ 639667 w 11241683"/>
              <a:gd name="connsiteY15" fmla="*/ 4641713 h 6306910"/>
              <a:gd name="connsiteX16" fmla="*/ 1346249 w 11241683"/>
              <a:gd name="connsiteY16" fmla="*/ 4780258 h 6306910"/>
              <a:gd name="connsiteX17" fmla="*/ 2967231 w 11241683"/>
              <a:gd name="connsiteY17" fmla="*/ 4710985 h 6306910"/>
              <a:gd name="connsiteX18" fmla="*/ 4989994 w 11241683"/>
              <a:gd name="connsiteY18" fmla="*/ 4253785 h 6306910"/>
              <a:gd name="connsiteX19" fmla="*/ 7289849 w 11241683"/>
              <a:gd name="connsiteY19" fmla="*/ 3852004 h 6306910"/>
              <a:gd name="connsiteX20" fmla="*/ 8633740 w 11241683"/>
              <a:gd name="connsiteY20" fmla="*/ 3824294 h 6306910"/>
              <a:gd name="connsiteX21" fmla="*/ 9894503 w 11241683"/>
              <a:gd name="connsiteY21" fmla="*/ 4032113 h 6306910"/>
              <a:gd name="connsiteX22" fmla="*/ 10892031 w 11241683"/>
              <a:gd name="connsiteY22" fmla="*/ 4503167 h 6306910"/>
              <a:gd name="connsiteX23" fmla="*/ 11238394 w 11241683"/>
              <a:gd name="connsiteY23" fmla="*/ 4974221 h 6306910"/>
              <a:gd name="connsiteX24" fmla="*/ 10725776 w 11241683"/>
              <a:gd name="connsiteY24" fmla="*/ 5168185 h 6306910"/>
              <a:gd name="connsiteX25" fmla="*/ 9645121 w 11241683"/>
              <a:gd name="connsiteY25" fmla="*/ 5237458 h 6306910"/>
              <a:gd name="connsiteX26" fmla="*/ 7968722 w 11241683"/>
              <a:gd name="connsiteY26" fmla="*/ 5292877 h 6306910"/>
              <a:gd name="connsiteX27" fmla="*/ 10808903 w 11241683"/>
              <a:gd name="connsiteY27" fmla="*/ 6290403 h 6306910"/>
              <a:gd name="connsiteX28" fmla="*/ 417995 w 11241683"/>
              <a:gd name="connsiteY28" fmla="*/ 6290403 h 6306910"/>
              <a:gd name="connsiteX0" fmla="*/ 127049 w 11241683"/>
              <a:gd name="connsiteY0" fmla="*/ 305240 h 6290403"/>
              <a:gd name="connsiteX1" fmla="*/ 2316067 w 11241683"/>
              <a:gd name="connsiteY1" fmla="*/ 332949 h 6290403"/>
              <a:gd name="connsiteX2" fmla="*/ 6361594 w 11241683"/>
              <a:gd name="connsiteY2" fmla="*/ 125131 h 6290403"/>
              <a:gd name="connsiteX3" fmla="*/ 8522903 w 11241683"/>
              <a:gd name="connsiteY3" fmla="*/ 440 h 6290403"/>
              <a:gd name="connsiteX4" fmla="*/ 10116176 w 11241683"/>
              <a:gd name="connsiteY4" fmla="*/ 166694 h 6290403"/>
              <a:gd name="connsiteX5" fmla="*/ 10213158 w 11241683"/>
              <a:gd name="connsiteY5" fmla="*/ 748585 h 6290403"/>
              <a:gd name="connsiteX6" fmla="*/ 9534285 w 11241683"/>
              <a:gd name="connsiteY6" fmla="*/ 859421 h 6290403"/>
              <a:gd name="connsiteX7" fmla="*/ 8051849 w 11241683"/>
              <a:gd name="connsiteY7" fmla="*/ 956403 h 6290403"/>
              <a:gd name="connsiteX8" fmla="*/ 6181485 w 11241683"/>
              <a:gd name="connsiteY8" fmla="*/ 1011821 h 6290403"/>
              <a:gd name="connsiteX9" fmla="*/ 3424431 w 11241683"/>
              <a:gd name="connsiteY9" fmla="*/ 1108803 h 6290403"/>
              <a:gd name="connsiteX10" fmla="*/ 1983559 w 11241683"/>
              <a:gd name="connsiteY10" fmla="*/ 1261203 h 6290403"/>
              <a:gd name="connsiteX11" fmla="*/ 902904 w 11241683"/>
              <a:gd name="connsiteY11" fmla="*/ 1690695 h 6290403"/>
              <a:gd name="connsiteX12" fmla="*/ 154758 w 11241683"/>
              <a:gd name="connsiteY12" fmla="*/ 2452694 h 6290403"/>
              <a:gd name="connsiteX13" fmla="*/ 2359 w 11241683"/>
              <a:gd name="connsiteY13" fmla="*/ 3505641 h 6290403"/>
              <a:gd name="connsiteX14" fmla="*/ 210176 w 11241683"/>
              <a:gd name="connsiteY14" fmla="*/ 4267640 h 6290403"/>
              <a:gd name="connsiteX15" fmla="*/ 639667 w 11241683"/>
              <a:gd name="connsiteY15" fmla="*/ 4641713 h 6290403"/>
              <a:gd name="connsiteX16" fmla="*/ 1346249 w 11241683"/>
              <a:gd name="connsiteY16" fmla="*/ 4780258 h 6290403"/>
              <a:gd name="connsiteX17" fmla="*/ 2967231 w 11241683"/>
              <a:gd name="connsiteY17" fmla="*/ 4710985 h 6290403"/>
              <a:gd name="connsiteX18" fmla="*/ 4989994 w 11241683"/>
              <a:gd name="connsiteY18" fmla="*/ 4253785 h 6290403"/>
              <a:gd name="connsiteX19" fmla="*/ 7289849 w 11241683"/>
              <a:gd name="connsiteY19" fmla="*/ 3852004 h 6290403"/>
              <a:gd name="connsiteX20" fmla="*/ 8633740 w 11241683"/>
              <a:gd name="connsiteY20" fmla="*/ 3824294 h 6290403"/>
              <a:gd name="connsiteX21" fmla="*/ 9894503 w 11241683"/>
              <a:gd name="connsiteY21" fmla="*/ 4032113 h 6290403"/>
              <a:gd name="connsiteX22" fmla="*/ 10892031 w 11241683"/>
              <a:gd name="connsiteY22" fmla="*/ 4503167 h 6290403"/>
              <a:gd name="connsiteX23" fmla="*/ 11238394 w 11241683"/>
              <a:gd name="connsiteY23" fmla="*/ 4974221 h 6290403"/>
              <a:gd name="connsiteX24" fmla="*/ 10725776 w 11241683"/>
              <a:gd name="connsiteY24" fmla="*/ 5168185 h 6290403"/>
              <a:gd name="connsiteX25" fmla="*/ 9645121 w 11241683"/>
              <a:gd name="connsiteY25" fmla="*/ 5237458 h 6290403"/>
              <a:gd name="connsiteX26" fmla="*/ 7968722 w 11241683"/>
              <a:gd name="connsiteY26" fmla="*/ 5292877 h 6290403"/>
              <a:gd name="connsiteX27" fmla="*/ 5862830 w 11241683"/>
              <a:gd name="connsiteY27" fmla="*/ 5182040 h 6290403"/>
              <a:gd name="connsiteX28" fmla="*/ 417995 w 11241683"/>
              <a:gd name="connsiteY28" fmla="*/ 6290403 h 6290403"/>
              <a:gd name="connsiteX0" fmla="*/ 127049 w 11241683"/>
              <a:gd name="connsiteY0" fmla="*/ 305240 h 5294137"/>
              <a:gd name="connsiteX1" fmla="*/ 2316067 w 11241683"/>
              <a:gd name="connsiteY1" fmla="*/ 332949 h 5294137"/>
              <a:gd name="connsiteX2" fmla="*/ 6361594 w 11241683"/>
              <a:gd name="connsiteY2" fmla="*/ 125131 h 5294137"/>
              <a:gd name="connsiteX3" fmla="*/ 8522903 w 11241683"/>
              <a:gd name="connsiteY3" fmla="*/ 440 h 5294137"/>
              <a:gd name="connsiteX4" fmla="*/ 10116176 w 11241683"/>
              <a:gd name="connsiteY4" fmla="*/ 166694 h 5294137"/>
              <a:gd name="connsiteX5" fmla="*/ 10213158 w 11241683"/>
              <a:gd name="connsiteY5" fmla="*/ 748585 h 5294137"/>
              <a:gd name="connsiteX6" fmla="*/ 9534285 w 11241683"/>
              <a:gd name="connsiteY6" fmla="*/ 859421 h 5294137"/>
              <a:gd name="connsiteX7" fmla="*/ 8051849 w 11241683"/>
              <a:gd name="connsiteY7" fmla="*/ 956403 h 5294137"/>
              <a:gd name="connsiteX8" fmla="*/ 6181485 w 11241683"/>
              <a:gd name="connsiteY8" fmla="*/ 1011821 h 5294137"/>
              <a:gd name="connsiteX9" fmla="*/ 3424431 w 11241683"/>
              <a:gd name="connsiteY9" fmla="*/ 1108803 h 5294137"/>
              <a:gd name="connsiteX10" fmla="*/ 1983559 w 11241683"/>
              <a:gd name="connsiteY10" fmla="*/ 1261203 h 5294137"/>
              <a:gd name="connsiteX11" fmla="*/ 902904 w 11241683"/>
              <a:gd name="connsiteY11" fmla="*/ 1690695 h 5294137"/>
              <a:gd name="connsiteX12" fmla="*/ 154758 w 11241683"/>
              <a:gd name="connsiteY12" fmla="*/ 2452694 h 5294137"/>
              <a:gd name="connsiteX13" fmla="*/ 2359 w 11241683"/>
              <a:gd name="connsiteY13" fmla="*/ 3505641 h 5294137"/>
              <a:gd name="connsiteX14" fmla="*/ 210176 w 11241683"/>
              <a:gd name="connsiteY14" fmla="*/ 4267640 h 5294137"/>
              <a:gd name="connsiteX15" fmla="*/ 639667 w 11241683"/>
              <a:gd name="connsiteY15" fmla="*/ 4641713 h 5294137"/>
              <a:gd name="connsiteX16" fmla="*/ 1346249 w 11241683"/>
              <a:gd name="connsiteY16" fmla="*/ 4780258 h 5294137"/>
              <a:gd name="connsiteX17" fmla="*/ 2967231 w 11241683"/>
              <a:gd name="connsiteY17" fmla="*/ 4710985 h 5294137"/>
              <a:gd name="connsiteX18" fmla="*/ 4989994 w 11241683"/>
              <a:gd name="connsiteY18" fmla="*/ 4253785 h 5294137"/>
              <a:gd name="connsiteX19" fmla="*/ 7289849 w 11241683"/>
              <a:gd name="connsiteY19" fmla="*/ 3852004 h 5294137"/>
              <a:gd name="connsiteX20" fmla="*/ 8633740 w 11241683"/>
              <a:gd name="connsiteY20" fmla="*/ 3824294 h 5294137"/>
              <a:gd name="connsiteX21" fmla="*/ 9894503 w 11241683"/>
              <a:gd name="connsiteY21" fmla="*/ 4032113 h 5294137"/>
              <a:gd name="connsiteX22" fmla="*/ 10892031 w 11241683"/>
              <a:gd name="connsiteY22" fmla="*/ 4503167 h 5294137"/>
              <a:gd name="connsiteX23" fmla="*/ 11238394 w 11241683"/>
              <a:gd name="connsiteY23" fmla="*/ 4974221 h 5294137"/>
              <a:gd name="connsiteX24" fmla="*/ 10725776 w 11241683"/>
              <a:gd name="connsiteY24" fmla="*/ 5168185 h 5294137"/>
              <a:gd name="connsiteX25" fmla="*/ 9645121 w 11241683"/>
              <a:gd name="connsiteY25" fmla="*/ 5237458 h 5294137"/>
              <a:gd name="connsiteX26" fmla="*/ 7968722 w 11241683"/>
              <a:gd name="connsiteY26" fmla="*/ 5292877 h 5294137"/>
              <a:gd name="connsiteX27" fmla="*/ 5862830 w 11241683"/>
              <a:gd name="connsiteY27" fmla="*/ 5182040 h 5294137"/>
              <a:gd name="connsiteX28" fmla="*/ 722795 w 11241683"/>
              <a:gd name="connsiteY28" fmla="*/ 5085058 h 5294137"/>
              <a:gd name="connsiteX0" fmla="*/ 127049 w 11241683"/>
              <a:gd name="connsiteY0" fmla="*/ 305240 h 5294137"/>
              <a:gd name="connsiteX1" fmla="*/ 2316067 w 11241683"/>
              <a:gd name="connsiteY1" fmla="*/ 332949 h 5294137"/>
              <a:gd name="connsiteX2" fmla="*/ 6361594 w 11241683"/>
              <a:gd name="connsiteY2" fmla="*/ 125131 h 5294137"/>
              <a:gd name="connsiteX3" fmla="*/ 8522903 w 11241683"/>
              <a:gd name="connsiteY3" fmla="*/ 440 h 5294137"/>
              <a:gd name="connsiteX4" fmla="*/ 10116176 w 11241683"/>
              <a:gd name="connsiteY4" fmla="*/ 166694 h 5294137"/>
              <a:gd name="connsiteX5" fmla="*/ 10213158 w 11241683"/>
              <a:gd name="connsiteY5" fmla="*/ 748585 h 5294137"/>
              <a:gd name="connsiteX6" fmla="*/ 9534285 w 11241683"/>
              <a:gd name="connsiteY6" fmla="*/ 859421 h 5294137"/>
              <a:gd name="connsiteX7" fmla="*/ 8051849 w 11241683"/>
              <a:gd name="connsiteY7" fmla="*/ 956403 h 5294137"/>
              <a:gd name="connsiteX8" fmla="*/ 6181485 w 11241683"/>
              <a:gd name="connsiteY8" fmla="*/ 1011821 h 5294137"/>
              <a:gd name="connsiteX9" fmla="*/ 3424431 w 11241683"/>
              <a:gd name="connsiteY9" fmla="*/ 1108803 h 5294137"/>
              <a:gd name="connsiteX10" fmla="*/ 1983559 w 11241683"/>
              <a:gd name="connsiteY10" fmla="*/ 1261203 h 5294137"/>
              <a:gd name="connsiteX11" fmla="*/ 902904 w 11241683"/>
              <a:gd name="connsiteY11" fmla="*/ 1690695 h 5294137"/>
              <a:gd name="connsiteX12" fmla="*/ 154758 w 11241683"/>
              <a:gd name="connsiteY12" fmla="*/ 2452694 h 5294137"/>
              <a:gd name="connsiteX13" fmla="*/ 2359 w 11241683"/>
              <a:gd name="connsiteY13" fmla="*/ 3505641 h 5294137"/>
              <a:gd name="connsiteX14" fmla="*/ 210176 w 11241683"/>
              <a:gd name="connsiteY14" fmla="*/ 4267640 h 5294137"/>
              <a:gd name="connsiteX15" fmla="*/ 639667 w 11241683"/>
              <a:gd name="connsiteY15" fmla="*/ 4641713 h 5294137"/>
              <a:gd name="connsiteX16" fmla="*/ 1346249 w 11241683"/>
              <a:gd name="connsiteY16" fmla="*/ 4780258 h 5294137"/>
              <a:gd name="connsiteX17" fmla="*/ 2967231 w 11241683"/>
              <a:gd name="connsiteY17" fmla="*/ 4710985 h 5294137"/>
              <a:gd name="connsiteX18" fmla="*/ 4989994 w 11241683"/>
              <a:gd name="connsiteY18" fmla="*/ 4253785 h 5294137"/>
              <a:gd name="connsiteX19" fmla="*/ 7289849 w 11241683"/>
              <a:gd name="connsiteY19" fmla="*/ 3852004 h 5294137"/>
              <a:gd name="connsiteX20" fmla="*/ 8633740 w 11241683"/>
              <a:gd name="connsiteY20" fmla="*/ 3824294 h 5294137"/>
              <a:gd name="connsiteX21" fmla="*/ 9894503 w 11241683"/>
              <a:gd name="connsiteY21" fmla="*/ 4032113 h 5294137"/>
              <a:gd name="connsiteX22" fmla="*/ 10892031 w 11241683"/>
              <a:gd name="connsiteY22" fmla="*/ 4503167 h 5294137"/>
              <a:gd name="connsiteX23" fmla="*/ 11238394 w 11241683"/>
              <a:gd name="connsiteY23" fmla="*/ 4974221 h 5294137"/>
              <a:gd name="connsiteX24" fmla="*/ 10725776 w 11241683"/>
              <a:gd name="connsiteY24" fmla="*/ 5168185 h 5294137"/>
              <a:gd name="connsiteX25" fmla="*/ 9645121 w 11241683"/>
              <a:gd name="connsiteY25" fmla="*/ 5237458 h 5294137"/>
              <a:gd name="connsiteX26" fmla="*/ 7968722 w 11241683"/>
              <a:gd name="connsiteY26" fmla="*/ 5292877 h 5294137"/>
              <a:gd name="connsiteX27" fmla="*/ 5862830 w 11241683"/>
              <a:gd name="connsiteY27" fmla="*/ 5182040 h 5294137"/>
              <a:gd name="connsiteX28" fmla="*/ 722795 w 11241683"/>
              <a:gd name="connsiteY28" fmla="*/ 5085058 h 5294137"/>
              <a:gd name="connsiteX0" fmla="*/ 127049 w 11241683"/>
              <a:gd name="connsiteY0" fmla="*/ 314454 h 5303351"/>
              <a:gd name="connsiteX1" fmla="*/ 2316067 w 11241683"/>
              <a:gd name="connsiteY1" fmla="*/ 342163 h 5303351"/>
              <a:gd name="connsiteX2" fmla="*/ 6361594 w 11241683"/>
              <a:gd name="connsiteY2" fmla="*/ 134345 h 5303351"/>
              <a:gd name="connsiteX3" fmla="*/ 8522903 w 11241683"/>
              <a:gd name="connsiteY3" fmla="*/ 9654 h 5303351"/>
              <a:gd name="connsiteX4" fmla="*/ 10116176 w 11241683"/>
              <a:gd name="connsiteY4" fmla="*/ 92780 h 5303351"/>
              <a:gd name="connsiteX5" fmla="*/ 10213158 w 11241683"/>
              <a:gd name="connsiteY5" fmla="*/ 757799 h 5303351"/>
              <a:gd name="connsiteX6" fmla="*/ 9534285 w 11241683"/>
              <a:gd name="connsiteY6" fmla="*/ 868635 h 5303351"/>
              <a:gd name="connsiteX7" fmla="*/ 8051849 w 11241683"/>
              <a:gd name="connsiteY7" fmla="*/ 965617 h 5303351"/>
              <a:gd name="connsiteX8" fmla="*/ 6181485 w 11241683"/>
              <a:gd name="connsiteY8" fmla="*/ 1021035 h 5303351"/>
              <a:gd name="connsiteX9" fmla="*/ 3424431 w 11241683"/>
              <a:gd name="connsiteY9" fmla="*/ 1118017 h 5303351"/>
              <a:gd name="connsiteX10" fmla="*/ 1983559 w 11241683"/>
              <a:gd name="connsiteY10" fmla="*/ 1270417 h 5303351"/>
              <a:gd name="connsiteX11" fmla="*/ 902904 w 11241683"/>
              <a:gd name="connsiteY11" fmla="*/ 1699909 h 5303351"/>
              <a:gd name="connsiteX12" fmla="*/ 154758 w 11241683"/>
              <a:gd name="connsiteY12" fmla="*/ 2461908 h 5303351"/>
              <a:gd name="connsiteX13" fmla="*/ 2359 w 11241683"/>
              <a:gd name="connsiteY13" fmla="*/ 3514855 h 5303351"/>
              <a:gd name="connsiteX14" fmla="*/ 210176 w 11241683"/>
              <a:gd name="connsiteY14" fmla="*/ 4276854 h 5303351"/>
              <a:gd name="connsiteX15" fmla="*/ 639667 w 11241683"/>
              <a:gd name="connsiteY15" fmla="*/ 4650927 h 5303351"/>
              <a:gd name="connsiteX16" fmla="*/ 1346249 w 11241683"/>
              <a:gd name="connsiteY16" fmla="*/ 4789472 h 5303351"/>
              <a:gd name="connsiteX17" fmla="*/ 2967231 w 11241683"/>
              <a:gd name="connsiteY17" fmla="*/ 4720199 h 5303351"/>
              <a:gd name="connsiteX18" fmla="*/ 4989994 w 11241683"/>
              <a:gd name="connsiteY18" fmla="*/ 4262999 h 5303351"/>
              <a:gd name="connsiteX19" fmla="*/ 7289849 w 11241683"/>
              <a:gd name="connsiteY19" fmla="*/ 3861218 h 5303351"/>
              <a:gd name="connsiteX20" fmla="*/ 8633740 w 11241683"/>
              <a:gd name="connsiteY20" fmla="*/ 3833508 h 5303351"/>
              <a:gd name="connsiteX21" fmla="*/ 9894503 w 11241683"/>
              <a:gd name="connsiteY21" fmla="*/ 4041327 h 5303351"/>
              <a:gd name="connsiteX22" fmla="*/ 10892031 w 11241683"/>
              <a:gd name="connsiteY22" fmla="*/ 4512381 h 5303351"/>
              <a:gd name="connsiteX23" fmla="*/ 11238394 w 11241683"/>
              <a:gd name="connsiteY23" fmla="*/ 4983435 h 5303351"/>
              <a:gd name="connsiteX24" fmla="*/ 10725776 w 11241683"/>
              <a:gd name="connsiteY24" fmla="*/ 5177399 h 5303351"/>
              <a:gd name="connsiteX25" fmla="*/ 9645121 w 11241683"/>
              <a:gd name="connsiteY25" fmla="*/ 5246672 h 5303351"/>
              <a:gd name="connsiteX26" fmla="*/ 7968722 w 11241683"/>
              <a:gd name="connsiteY26" fmla="*/ 5302091 h 5303351"/>
              <a:gd name="connsiteX27" fmla="*/ 5862830 w 11241683"/>
              <a:gd name="connsiteY27" fmla="*/ 5191254 h 5303351"/>
              <a:gd name="connsiteX28" fmla="*/ 722795 w 11241683"/>
              <a:gd name="connsiteY28" fmla="*/ 5094272 h 5303351"/>
              <a:gd name="connsiteX0" fmla="*/ 127049 w 11241683"/>
              <a:gd name="connsiteY0" fmla="*/ 310959 h 5299856"/>
              <a:gd name="connsiteX1" fmla="*/ 2316067 w 11241683"/>
              <a:gd name="connsiteY1" fmla="*/ 338668 h 5299856"/>
              <a:gd name="connsiteX2" fmla="*/ 6361594 w 11241683"/>
              <a:gd name="connsiteY2" fmla="*/ 130850 h 5299856"/>
              <a:gd name="connsiteX3" fmla="*/ 8522903 w 11241683"/>
              <a:gd name="connsiteY3" fmla="*/ 6159 h 5299856"/>
              <a:gd name="connsiteX4" fmla="*/ 10116176 w 11241683"/>
              <a:gd name="connsiteY4" fmla="*/ 89285 h 5299856"/>
              <a:gd name="connsiteX5" fmla="*/ 10185449 w 11241683"/>
              <a:gd name="connsiteY5" fmla="*/ 671177 h 5299856"/>
              <a:gd name="connsiteX6" fmla="*/ 9534285 w 11241683"/>
              <a:gd name="connsiteY6" fmla="*/ 865140 h 5299856"/>
              <a:gd name="connsiteX7" fmla="*/ 8051849 w 11241683"/>
              <a:gd name="connsiteY7" fmla="*/ 962122 h 5299856"/>
              <a:gd name="connsiteX8" fmla="*/ 6181485 w 11241683"/>
              <a:gd name="connsiteY8" fmla="*/ 1017540 h 5299856"/>
              <a:gd name="connsiteX9" fmla="*/ 3424431 w 11241683"/>
              <a:gd name="connsiteY9" fmla="*/ 1114522 h 5299856"/>
              <a:gd name="connsiteX10" fmla="*/ 1983559 w 11241683"/>
              <a:gd name="connsiteY10" fmla="*/ 1266922 h 5299856"/>
              <a:gd name="connsiteX11" fmla="*/ 902904 w 11241683"/>
              <a:gd name="connsiteY11" fmla="*/ 1696414 h 5299856"/>
              <a:gd name="connsiteX12" fmla="*/ 154758 w 11241683"/>
              <a:gd name="connsiteY12" fmla="*/ 2458413 h 5299856"/>
              <a:gd name="connsiteX13" fmla="*/ 2359 w 11241683"/>
              <a:gd name="connsiteY13" fmla="*/ 3511360 h 5299856"/>
              <a:gd name="connsiteX14" fmla="*/ 210176 w 11241683"/>
              <a:gd name="connsiteY14" fmla="*/ 4273359 h 5299856"/>
              <a:gd name="connsiteX15" fmla="*/ 639667 w 11241683"/>
              <a:gd name="connsiteY15" fmla="*/ 4647432 h 5299856"/>
              <a:gd name="connsiteX16" fmla="*/ 1346249 w 11241683"/>
              <a:gd name="connsiteY16" fmla="*/ 4785977 h 5299856"/>
              <a:gd name="connsiteX17" fmla="*/ 2967231 w 11241683"/>
              <a:gd name="connsiteY17" fmla="*/ 4716704 h 5299856"/>
              <a:gd name="connsiteX18" fmla="*/ 4989994 w 11241683"/>
              <a:gd name="connsiteY18" fmla="*/ 4259504 h 5299856"/>
              <a:gd name="connsiteX19" fmla="*/ 7289849 w 11241683"/>
              <a:gd name="connsiteY19" fmla="*/ 3857723 h 5299856"/>
              <a:gd name="connsiteX20" fmla="*/ 8633740 w 11241683"/>
              <a:gd name="connsiteY20" fmla="*/ 3830013 h 5299856"/>
              <a:gd name="connsiteX21" fmla="*/ 9894503 w 11241683"/>
              <a:gd name="connsiteY21" fmla="*/ 4037832 h 5299856"/>
              <a:gd name="connsiteX22" fmla="*/ 10892031 w 11241683"/>
              <a:gd name="connsiteY22" fmla="*/ 4508886 h 5299856"/>
              <a:gd name="connsiteX23" fmla="*/ 11238394 w 11241683"/>
              <a:gd name="connsiteY23" fmla="*/ 4979940 h 5299856"/>
              <a:gd name="connsiteX24" fmla="*/ 10725776 w 11241683"/>
              <a:gd name="connsiteY24" fmla="*/ 5173904 h 5299856"/>
              <a:gd name="connsiteX25" fmla="*/ 9645121 w 11241683"/>
              <a:gd name="connsiteY25" fmla="*/ 5243177 h 5299856"/>
              <a:gd name="connsiteX26" fmla="*/ 7968722 w 11241683"/>
              <a:gd name="connsiteY26" fmla="*/ 5298596 h 5299856"/>
              <a:gd name="connsiteX27" fmla="*/ 5862830 w 11241683"/>
              <a:gd name="connsiteY27" fmla="*/ 5187759 h 5299856"/>
              <a:gd name="connsiteX28" fmla="*/ 722795 w 11241683"/>
              <a:gd name="connsiteY28" fmla="*/ 5090777 h 5299856"/>
              <a:gd name="connsiteX0" fmla="*/ 127049 w 11241683"/>
              <a:gd name="connsiteY0" fmla="*/ 310959 h 5299856"/>
              <a:gd name="connsiteX1" fmla="*/ 2316067 w 11241683"/>
              <a:gd name="connsiteY1" fmla="*/ 338668 h 5299856"/>
              <a:gd name="connsiteX2" fmla="*/ 6361594 w 11241683"/>
              <a:gd name="connsiteY2" fmla="*/ 130850 h 5299856"/>
              <a:gd name="connsiteX3" fmla="*/ 8522903 w 11241683"/>
              <a:gd name="connsiteY3" fmla="*/ 6159 h 5299856"/>
              <a:gd name="connsiteX4" fmla="*/ 10116176 w 11241683"/>
              <a:gd name="connsiteY4" fmla="*/ 89285 h 5299856"/>
              <a:gd name="connsiteX5" fmla="*/ 10185449 w 11241683"/>
              <a:gd name="connsiteY5" fmla="*/ 671177 h 5299856"/>
              <a:gd name="connsiteX6" fmla="*/ 9534285 w 11241683"/>
              <a:gd name="connsiteY6" fmla="*/ 809722 h 5299856"/>
              <a:gd name="connsiteX7" fmla="*/ 8051849 w 11241683"/>
              <a:gd name="connsiteY7" fmla="*/ 962122 h 5299856"/>
              <a:gd name="connsiteX8" fmla="*/ 6181485 w 11241683"/>
              <a:gd name="connsiteY8" fmla="*/ 1017540 h 5299856"/>
              <a:gd name="connsiteX9" fmla="*/ 3424431 w 11241683"/>
              <a:gd name="connsiteY9" fmla="*/ 1114522 h 5299856"/>
              <a:gd name="connsiteX10" fmla="*/ 1983559 w 11241683"/>
              <a:gd name="connsiteY10" fmla="*/ 1266922 h 5299856"/>
              <a:gd name="connsiteX11" fmla="*/ 902904 w 11241683"/>
              <a:gd name="connsiteY11" fmla="*/ 1696414 h 5299856"/>
              <a:gd name="connsiteX12" fmla="*/ 154758 w 11241683"/>
              <a:gd name="connsiteY12" fmla="*/ 2458413 h 5299856"/>
              <a:gd name="connsiteX13" fmla="*/ 2359 w 11241683"/>
              <a:gd name="connsiteY13" fmla="*/ 3511360 h 5299856"/>
              <a:gd name="connsiteX14" fmla="*/ 210176 w 11241683"/>
              <a:gd name="connsiteY14" fmla="*/ 4273359 h 5299856"/>
              <a:gd name="connsiteX15" fmla="*/ 639667 w 11241683"/>
              <a:gd name="connsiteY15" fmla="*/ 4647432 h 5299856"/>
              <a:gd name="connsiteX16" fmla="*/ 1346249 w 11241683"/>
              <a:gd name="connsiteY16" fmla="*/ 4785977 h 5299856"/>
              <a:gd name="connsiteX17" fmla="*/ 2967231 w 11241683"/>
              <a:gd name="connsiteY17" fmla="*/ 4716704 h 5299856"/>
              <a:gd name="connsiteX18" fmla="*/ 4989994 w 11241683"/>
              <a:gd name="connsiteY18" fmla="*/ 4259504 h 5299856"/>
              <a:gd name="connsiteX19" fmla="*/ 7289849 w 11241683"/>
              <a:gd name="connsiteY19" fmla="*/ 3857723 h 5299856"/>
              <a:gd name="connsiteX20" fmla="*/ 8633740 w 11241683"/>
              <a:gd name="connsiteY20" fmla="*/ 3830013 h 5299856"/>
              <a:gd name="connsiteX21" fmla="*/ 9894503 w 11241683"/>
              <a:gd name="connsiteY21" fmla="*/ 4037832 h 5299856"/>
              <a:gd name="connsiteX22" fmla="*/ 10892031 w 11241683"/>
              <a:gd name="connsiteY22" fmla="*/ 4508886 h 5299856"/>
              <a:gd name="connsiteX23" fmla="*/ 11238394 w 11241683"/>
              <a:gd name="connsiteY23" fmla="*/ 4979940 h 5299856"/>
              <a:gd name="connsiteX24" fmla="*/ 10725776 w 11241683"/>
              <a:gd name="connsiteY24" fmla="*/ 5173904 h 5299856"/>
              <a:gd name="connsiteX25" fmla="*/ 9645121 w 11241683"/>
              <a:gd name="connsiteY25" fmla="*/ 5243177 h 5299856"/>
              <a:gd name="connsiteX26" fmla="*/ 7968722 w 11241683"/>
              <a:gd name="connsiteY26" fmla="*/ 5298596 h 5299856"/>
              <a:gd name="connsiteX27" fmla="*/ 5862830 w 11241683"/>
              <a:gd name="connsiteY27" fmla="*/ 5187759 h 5299856"/>
              <a:gd name="connsiteX28" fmla="*/ 722795 w 11241683"/>
              <a:gd name="connsiteY28" fmla="*/ 5090777 h 5299856"/>
              <a:gd name="connsiteX0" fmla="*/ 127049 w 11241683"/>
              <a:gd name="connsiteY0" fmla="*/ 308378 h 5297275"/>
              <a:gd name="connsiteX1" fmla="*/ 2316067 w 11241683"/>
              <a:gd name="connsiteY1" fmla="*/ 336087 h 5297275"/>
              <a:gd name="connsiteX2" fmla="*/ 6361594 w 11241683"/>
              <a:gd name="connsiteY2" fmla="*/ 128269 h 5297275"/>
              <a:gd name="connsiteX3" fmla="*/ 8522903 w 11241683"/>
              <a:gd name="connsiteY3" fmla="*/ 3578 h 5297275"/>
              <a:gd name="connsiteX4" fmla="*/ 10116176 w 11241683"/>
              <a:gd name="connsiteY4" fmla="*/ 86704 h 5297275"/>
              <a:gd name="connsiteX5" fmla="*/ 10102322 w 11241683"/>
              <a:gd name="connsiteY5" fmla="*/ 585468 h 5297275"/>
              <a:gd name="connsiteX6" fmla="*/ 9534285 w 11241683"/>
              <a:gd name="connsiteY6" fmla="*/ 807141 h 5297275"/>
              <a:gd name="connsiteX7" fmla="*/ 8051849 w 11241683"/>
              <a:gd name="connsiteY7" fmla="*/ 959541 h 5297275"/>
              <a:gd name="connsiteX8" fmla="*/ 6181485 w 11241683"/>
              <a:gd name="connsiteY8" fmla="*/ 1014959 h 5297275"/>
              <a:gd name="connsiteX9" fmla="*/ 3424431 w 11241683"/>
              <a:gd name="connsiteY9" fmla="*/ 1111941 h 5297275"/>
              <a:gd name="connsiteX10" fmla="*/ 1983559 w 11241683"/>
              <a:gd name="connsiteY10" fmla="*/ 1264341 h 5297275"/>
              <a:gd name="connsiteX11" fmla="*/ 902904 w 11241683"/>
              <a:gd name="connsiteY11" fmla="*/ 1693833 h 5297275"/>
              <a:gd name="connsiteX12" fmla="*/ 154758 w 11241683"/>
              <a:gd name="connsiteY12" fmla="*/ 2455832 h 5297275"/>
              <a:gd name="connsiteX13" fmla="*/ 2359 w 11241683"/>
              <a:gd name="connsiteY13" fmla="*/ 3508779 h 5297275"/>
              <a:gd name="connsiteX14" fmla="*/ 210176 w 11241683"/>
              <a:gd name="connsiteY14" fmla="*/ 4270778 h 5297275"/>
              <a:gd name="connsiteX15" fmla="*/ 639667 w 11241683"/>
              <a:gd name="connsiteY15" fmla="*/ 4644851 h 5297275"/>
              <a:gd name="connsiteX16" fmla="*/ 1346249 w 11241683"/>
              <a:gd name="connsiteY16" fmla="*/ 4783396 h 5297275"/>
              <a:gd name="connsiteX17" fmla="*/ 2967231 w 11241683"/>
              <a:gd name="connsiteY17" fmla="*/ 4714123 h 5297275"/>
              <a:gd name="connsiteX18" fmla="*/ 4989994 w 11241683"/>
              <a:gd name="connsiteY18" fmla="*/ 4256923 h 5297275"/>
              <a:gd name="connsiteX19" fmla="*/ 7289849 w 11241683"/>
              <a:gd name="connsiteY19" fmla="*/ 3855142 h 5297275"/>
              <a:gd name="connsiteX20" fmla="*/ 8633740 w 11241683"/>
              <a:gd name="connsiteY20" fmla="*/ 3827432 h 5297275"/>
              <a:gd name="connsiteX21" fmla="*/ 9894503 w 11241683"/>
              <a:gd name="connsiteY21" fmla="*/ 4035251 h 5297275"/>
              <a:gd name="connsiteX22" fmla="*/ 10892031 w 11241683"/>
              <a:gd name="connsiteY22" fmla="*/ 4506305 h 5297275"/>
              <a:gd name="connsiteX23" fmla="*/ 11238394 w 11241683"/>
              <a:gd name="connsiteY23" fmla="*/ 4977359 h 5297275"/>
              <a:gd name="connsiteX24" fmla="*/ 10725776 w 11241683"/>
              <a:gd name="connsiteY24" fmla="*/ 5171323 h 5297275"/>
              <a:gd name="connsiteX25" fmla="*/ 9645121 w 11241683"/>
              <a:gd name="connsiteY25" fmla="*/ 5240596 h 5297275"/>
              <a:gd name="connsiteX26" fmla="*/ 7968722 w 11241683"/>
              <a:gd name="connsiteY26" fmla="*/ 5296015 h 5297275"/>
              <a:gd name="connsiteX27" fmla="*/ 5862830 w 11241683"/>
              <a:gd name="connsiteY27" fmla="*/ 5185178 h 5297275"/>
              <a:gd name="connsiteX28" fmla="*/ 722795 w 11241683"/>
              <a:gd name="connsiteY28" fmla="*/ 5088196 h 5297275"/>
              <a:gd name="connsiteX0" fmla="*/ 127049 w 11241683"/>
              <a:gd name="connsiteY0" fmla="*/ 308378 h 5240596"/>
              <a:gd name="connsiteX1" fmla="*/ 2316067 w 11241683"/>
              <a:gd name="connsiteY1" fmla="*/ 336087 h 5240596"/>
              <a:gd name="connsiteX2" fmla="*/ 6361594 w 11241683"/>
              <a:gd name="connsiteY2" fmla="*/ 128269 h 5240596"/>
              <a:gd name="connsiteX3" fmla="*/ 8522903 w 11241683"/>
              <a:gd name="connsiteY3" fmla="*/ 3578 h 5240596"/>
              <a:gd name="connsiteX4" fmla="*/ 10116176 w 11241683"/>
              <a:gd name="connsiteY4" fmla="*/ 86704 h 5240596"/>
              <a:gd name="connsiteX5" fmla="*/ 10102322 w 11241683"/>
              <a:gd name="connsiteY5" fmla="*/ 585468 h 5240596"/>
              <a:gd name="connsiteX6" fmla="*/ 9534285 w 11241683"/>
              <a:gd name="connsiteY6" fmla="*/ 807141 h 5240596"/>
              <a:gd name="connsiteX7" fmla="*/ 8051849 w 11241683"/>
              <a:gd name="connsiteY7" fmla="*/ 959541 h 5240596"/>
              <a:gd name="connsiteX8" fmla="*/ 6181485 w 11241683"/>
              <a:gd name="connsiteY8" fmla="*/ 1014959 h 5240596"/>
              <a:gd name="connsiteX9" fmla="*/ 3424431 w 11241683"/>
              <a:gd name="connsiteY9" fmla="*/ 1111941 h 5240596"/>
              <a:gd name="connsiteX10" fmla="*/ 1983559 w 11241683"/>
              <a:gd name="connsiteY10" fmla="*/ 1264341 h 5240596"/>
              <a:gd name="connsiteX11" fmla="*/ 902904 w 11241683"/>
              <a:gd name="connsiteY11" fmla="*/ 1693833 h 5240596"/>
              <a:gd name="connsiteX12" fmla="*/ 154758 w 11241683"/>
              <a:gd name="connsiteY12" fmla="*/ 2455832 h 5240596"/>
              <a:gd name="connsiteX13" fmla="*/ 2359 w 11241683"/>
              <a:gd name="connsiteY13" fmla="*/ 3508779 h 5240596"/>
              <a:gd name="connsiteX14" fmla="*/ 210176 w 11241683"/>
              <a:gd name="connsiteY14" fmla="*/ 4270778 h 5240596"/>
              <a:gd name="connsiteX15" fmla="*/ 639667 w 11241683"/>
              <a:gd name="connsiteY15" fmla="*/ 4644851 h 5240596"/>
              <a:gd name="connsiteX16" fmla="*/ 1346249 w 11241683"/>
              <a:gd name="connsiteY16" fmla="*/ 4783396 h 5240596"/>
              <a:gd name="connsiteX17" fmla="*/ 2967231 w 11241683"/>
              <a:gd name="connsiteY17" fmla="*/ 4714123 h 5240596"/>
              <a:gd name="connsiteX18" fmla="*/ 4989994 w 11241683"/>
              <a:gd name="connsiteY18" fmla="*/ 4256923 h 5240596"/>
              <a:gd name="connsiteX19" fmla="*/ 7289849 w 11241683"/>
              <a:gd name="connsiteY19" fmla="*/ 3855142 h 5240596"/>
              <a:gd name="connsiteX20" fmla="*/ 8633740 w 11241683"/>
              <a:gd name="connsiteY20" fmla="*/ 3827432 h 5240596"/>
              <a:gd name="connsiteX21" fmla="*/ 9894503 w 11241683"/>
              <a:gd name="connsiteY21" fmla="*/ 4035251 h 5240596"/>
              <a:gd name="connsiteX22" fmla="*/ 10892031 w 11241683"/>
              <a:gd name="connsiteY22" fmla="*/ 4506305 h 5240596"/>
              <a:gd name="connsiteX23" fmla="*/ 11238394 w 11241683"/>
              <a:gd name="connsiteY23" fmla="*/ 4977359 h 5240596"/>
              <a:gd name="connsiteX24" fmla="*/ 10725776 w 11241683"/>
              <a:gd name="connsiteY24" fmla="*/ 5171323 h 5240596"/>
              <a:gd name="connsiteX25" fmla="*/ 9645121 w 11241683"/>
              <a:gd name="connsiteY25" fmla="*/ 5240596 h 5240596"/>
              <a:gd name="connsiteX26" fmla="*/ 8051849 w 11241683"/>
              <a:gd name="connsiteY26" fmla="*/ 5171324 h 5240596"/>
              <a:gd name="connsiteX27" fmla="*/ 5862830 w 11241683"/>
              <a:gd name="connsiteY27" fmla="*/ 5185178 h 5240596"/>
              <a:gd name="connsiteX28" fmla="*/ 722795 w 11241683"/>
              <a:gd name="connsiteY28" fmla="*/ 5088196 h 5240596"/>
              <a:gd name="connsiteX0" fmla="*/ 127049 w 11241683"/>
              <a:gd name="connsiteY0" fmla="*/ 308378 h 5197331"/>
              <a:gd name="connsiteX1" fmla="*/ 2316067 w 11241683"/>
              <a:gd name="connsiteY1" fmla="*/ 336087 h 5197331"/>
              <a:gd name="connsiteX2" fmla="*/ 6361594 w 11241683"/>
              <a:gd name="connsiteY2" fmla="*/ 128269 h 5197331"/>
              <a:gd name="connsiteX3" fmla="*/ 8522903 w 11241683"/>
              <a:gd name="connsiteY3" fmla="*/ 3578 h 5197331"/>
              <a:gd name="connsiteX4" fmla="*/ 10116176 w 11241683"/>
              <a:gd name="connsiteY4" fmla="*/ 86704 h 5197331"/>
              <a:gd name="connsiteX5" fmla="*/ 10102322 w 11241683"/>
              <a:gd name="connsiteY5" fmla="*/ 585468 h 5197331"/>
              <a:gd name="connsiteX6" fmla="*/ 9534285 w 11241683"/>
              <a:gd name="connsiteY6" fmla="*/ 807141 h 5197331"/>
              <a:gd name="connsiteX7" fmla="*/ 8051849 w 11241683"/>
              <a:gd name="connsiteY7" fmla="*/ 959541 h 5197331"/>
              <a:gd name="connsiteX8" fmla="*/ 6181485 w 11241683"/>
              <a:gd name="connsiteY8" fmla="*/ 1014959 h 5197331"/>
              <a:gd name="connsiteX9" fmla="*/ 3424431 w 11241683"/>
              <a:gd name="connsiteY9" fmla="*/ 1111941 h 5197331"/>
              <a:gd name="connsiteX10" fmla="*/ 1983559 w 11241683"/>
              <a:gd name="connsiteY10" fmla="*/ 1264341 h 5197331"/>
              <a:gd name="connsiteX11" fmla="*/ 902904 w 11241683"/>
              <a:gd name="connsiteY11" fmla="*/ 1693833 h 5197331"/>
              <a:gd name="connsiteX12" fmla="*/ 154758 w 11241683"/>
              <a:gd name="connsiteY12" fmla="*/ 2455832 h 5197331"/>
              <a:gd name="connsiteX13" fmla="*/ 2359 w 11241683"/>
              <a:gd name="connsiteY13" fmla="*/ 3508779 h 5197331"/>
              <a:gd name="connsiteX14" fmla="*/ 210176 w 11241683"/>
              <a:gd name="connsiteY14" fmla="*/ 4270778 h 5197331"/>
              <a:gd name="connsiteX15" fmla="*/ 639667 w 11241683"/>
              <a:gd name="connsiteY15" fmla="*/ 4644851 h 5197331"/>
              <a:gd name="connsiteX16" fmla="*/ 1346249 w 11241683"/>
              <a:gd name="connsiteY16" fmla="*/ 4783396 h 5197331"/>
              <a:gd name="connsiteX17" fmla="*/ 2967231 w 11241683"/>
              <a:gd name="connsiteY17" fmla="*/ 4714123 h 5197331"/>
              <a:gd name="connsiteX18" fmla="*/ 4989994 w 11241683"/>
              <a:gd name="connsiteY18" fmla="*/ 4256923 h 5197331"/>
              <a:gd name="connsiteX19" fmla="*/ 7289849 w 11241683"/>
              <a:gd name="connsiteY19" fmla="*/ 3855142 h 5197331"/>
              <a:gd name="connsiteX20" fmla="*/ 8633740 w 11241683"/>
              <a:gd name="connsiteY20" fmla="*/ 3827432 h 5197331"/>
              <a:gd name="connsiteX21" fmla="*/ 9894503 w 11241683"/>
              <a:gd name="connsiteY21" fmla="*/ 4035251 h 5197331"/>
              <a:gd name="connsiteX22" fmla="*/ 10892031 w 11241683"/>
              <a:gd name="connsiteY22" fmla="*/ 4506305 h 5197331"/>
              <a:gd name="connsiteX23" fmla="*/ 11238394 w 11241683"/>
              <a:gd name="connsiteY23" fmla="*/ 4977359 h 5197331"/>
              <a:gd name="connsiteX24" fmla="*/ 10725776 w 11241683"/>
              <a:gd name="connsiteY24" fmla="*/ 5171323 h 5197331"/>
              <a:gd name="connsiteX25" fmla="*/ 9645121 w 11241683"/>
              <a:gd name="connsiteY25" fmla="*/ 5115905 h 5197331"/>
              <a:gd name="connsiteX26" fmla="*/ 8051849 w 11241683"/>
              <a:gd name="connsiteY26" fmla="*/ 5171324 h 5197331"/>
              <a:gd name="connsiteX27" fmla="*/ 5862830 w 11241683"/>
              <a:gd name="connsiteY27" fmla="*/ 5185178 h 5197331"/>
              <a:gd name="connsiteX28" fmla="*/ 722795 w 11241683"/>
              <a:gd name="connsiteY28" fmla="*/ 5088196 h 5197331"/>
              <a:gd name="connsiteX0" fmla="*/ 127049 w 11241683"/>
              <a:gd name="connsiteY0" fmla="*/ 308378 h 5197331"/>
              <a:gd name="connsiteX1" fmla="*/ 2316067 w 11241683"/>
              <a:gd name="connsiteY1" fmla="*/ 336087 h 5197331"/>
              <a:gd name="connsiteX2" fmla="*/ 6361594 w 11241683"/>
              <a:gd name="connsiteY2" fmla="*/ 128269 h 5197331"/>
              <a:gd name="connsiteX3" fmla="*/ 8522903 w 11241683"/>
              <a:gd name="connsiteY3" fmla="*/ 3578 h 5197331"/>
              <a:gd name="connsiteX4" fmla="*/ 10116176 w 11241683"/>
              <a:gd name="connsiteY4" fmla="*/ 86704 h 5197331"/>
              <a:gd name="connsiteX5" fmla="*/ 10102322 w 11241683"/>
              <a:gd name="connsiteY5" fmla="*/ 585468 h 5197331"/>
              <a:gd name="connsiteX6" fmla="*/ 9534285 w 11241683"/>
              <a:gd name="connsiteY6" fmla="*/ 807141 h 5197331"/>
              <a:gd name="connsiteX7" fmla="*/ 8051849 w 11241683"/>
              <a:gd name="connsiteY7" fmla="*/ 959541 h 5197331"/>
              <a:gd name="connsiteX8" fmla="*/ 6181485 w 11241683"/>
              <a:gd name="connsiteY8" fmla="*/ 1014959 h 5197331"/>
              <a:gd name="connsiteX9" fmla="*/ 3424431 w 11241683"/>
              <a:gd name="connsiteY9" fmla="*/ 1111941 h 5197331"/>
              <a:gd name="connsiteX10" fmla="*/ 1983559 w 11241683"/>
              <a:gd name="connsiteY10" fmla="*/ 1264341 h 5197331"/>
              <a:gd name="connsiteX11" fmla="*/ 902904 w 11241683"/>
              <a:gd name="connsiteY11" fmla="*/ 1693833 h 5197331"/>
              <a:gd name="connsiteX12" fmla="*/ 154758 w 11241683"/>
              <a:gd name="connsiteY12" fmla="*/ 2455832 h 5197331"/>
              <a:gd name="connsiteX13" fmla="*/ 2359 w 11241683"/>
              <a:gd name="connsiteY13" fmla="*/ 3508779 h 5197331"/>
              <a:gd name="connsiteX14" fmla="*/ 210176 w 11241683"/>
              <a:gd name="connsiteY14" fmla="*/ 4270778 h 5197331"/>
              <a:gd name="connsiteX15" fmla="*/ 639667 w 11241683"/>
              <a:gd name="connsiteY15" fmla="*/ 4644851 h 5197331"/>
              <a:gd name="connsiteX16" fmla="*/ 1346249 w 11241683"/>
              <a:gd name="connsiteY16" fmla="*/ 4783396 h 5197331"/>
              <a:gd name="connsiteX17" fmla="*/ 2967231 w 11241683"/>
              <a:gd name="connsiteY17" fmla="*/ 4714123 h 5197331"/>
              <a:gd name="connsiteX18" fmla="*/ 4989994 w 11241683"/>
              <a:gd name="connsiteY18" fmla="*/ 4256923 h 5197331"/>
              <a:gd name="connsiteX19" fmla="*/ 7289849 w 11241683"/>
              <a:gd name="connsiteY19" fmla="*/ 3855142 h 5197331"/>
              <a:gd name="connsiteX20" fmla="*/ 8633740 w 11241683"/>
              <a:gd name="connsiteY20" fmla="*/ 3827432 h 5197331"/>
              <a:gd name="connsiteX21" fmla="*/ 9894503 w 11241683"/>
              <a:gd name="connsiteY21" fmla="*/ 4035251 h 5197331"/>
              <a:gd name="connsiteX22" fmla="*/ 10892031 w 11241683"/>
              <a:gd name="connsiteY22" fmla="*/ 4506305 h 5197331"/>
              <a:gd name="connsiteX23" fmla="*/ 11238394 w 11241683"/>
              <a:gd name="connsiteY23" fmla="*/ 4977359 h 5197331"/>
              <a:gd name="connsiteX24" fmla="*/ 10725776 w 11241683"/>
              <a:gd name="connsiteY24" fmla="*/ 5102050 h 5197331"/>
              <a:gd name="connsiteX25" fmla="*/ 9645121 w 11241683"/>
              <a:gd name="connsiteY25" fmla="*/ 5115905 h 5197331"/>
              <a:gd name="connsiteX26" fmla="*/ 8051849 w 11241683"/>
              <a:gd name="connsiteY26" fmla="*/ 5171324 h 5197331"/>
              <a:gd name="connsiteX27" fmla="*/ 5862830 w 11241683"/>
              <a:gd name="connsiteY27" fmla="*/ 5185178 h 5197331"/>
              <a:gd name="connsiteX28" fmla="*/ 722795 w 11241683"/>
              <a:gd name="connsiteY28" fmla="*/ 5088196 h 5197331"/>
              <a:gd name="connsiteX0" fmla="*/ 127049 w 11241136"/>
              <a:gd name="connsiteY0" fmla="*/ 308378 h 5197331"/>
              <a:gd name="connsiteX1" fmla="*/ 2316067 w 11241136"/>
              <a:gd name="connsiteY1" fmla="*/ 336087 h 5197331"/>
              <a:gd name="connsiteX2" fmla="*/ 6361594 w 11241136"/>
              <a:gd name="connsiteY2" fmla="*/ 128269 h 5197331"/>
              <a:gd name="connsiteX3" fmla="*/ 8522903 w 11241136"/>
              <a:gd name="connsiteY3" fmla="*/ 3578 h 5197331"/>
              <a:gd name="connsiteX4" fmla="*/ 10116176 w 11241136"/>
              <a:gd name="connsiteY4" fmla="*/ 86704 h 5197331"/>
              <a:gd name="connsiteX5" fmla="*/ 10102322 w 11241136"/>
              <a:gd name="connsiteY5" fmla="*/ 585468 h 5197331"/>
              <a:gd name="connsiteX6" fmla="*/ 9534285 w 11241136"/>
              <a:gd name="connsiteY6" fmla="*/ 807141 h 5197331"/>
              <a:gd name="connsiteX7" fmla="*/ 8051849 w 11241136"/>
              <a:gd name="connsiteY7" fmla="*/ 959541 h 5197331"/>
              <a:gd name="connsiteX8" fmla="*/ 6181485 w 11241136"/>
              <a:gd name="connsiteY8" fmla="*/ 1014959 h 5197331"/>
              <a:gd name="connsiteX9" fmla="*/ 3424431 w 11241136"/>
              <a:gd name="connsiteY9" fmla="*/ 1111941 h 5197331"/>
              <a:gd name="connsiteX10" fmla="*/ 1983559 w 11241136"/>
              <a:gd name="connsiteY10" fmla="*/ 1264341 h 5197331"/>
              <a:gd name="connsiteX11" fmla="*/ 902904 w 11241136"/>
              <a:gd name="connsiteY11" fmla="*/ 1693833 h 5197331"/>
              <a:gd name="connsiteX12" fmla="*/ 154758 w 11241136"/>
              <a:gd name="connsiteY12" fmla="*/ 2455832 h 5197331"/>
              <a:gd name="connsiteX13" fmla="*/ 2359 w 11241136"/>
              <a:gd name="connsiteY13" fmla="*/ 3508779 h 5197331"/>
              <a:gd name="connsiteX14" fmla="*/ 210176 w 11241136"/>
              <a:gd name="connsiteY14" fmla="*/ 4270778 h 5197331"/>
              <a:gd name="connsiteX15" fmla="*/ 639667 w 11241136"/>
              <a:gd name="connsiteY15" fmla="*/ 4644851 h 5197331"/>
              <a:gd name="connsiteX16" fmla="*/ 1346249 w 11241136"/>
              <a:gd name="connsiteY16" fmla="*/ 4783396 h 5197331"/>
              <a:gd name="connsiteX17" fmla="*/ 2967231 w 11241136"/>
              <a:gd name="connsiteY17" fmla="*/ 4714123 h 5197331"/>
              <a:gd name="connsiteX18" fmla="*/ 4989994 w 11241136"/>
              <a:gd name="connsiteY18" fmla="*/ 4256923 h 5197331"/>
              <a:gd name="connsiteX19" fmla="*/ 7289849 w 11241136"/>
              <a:gd name="connsiteY19" fmla="*/ 3855142 h 5197331"/>
              <a:gd name="connsiteX20" fmla="*/ 8633740 w 11241136"/>
              <a:gd name="connsiteY20" fmla="*/ 3827432 h 5197331"/>
              <a:gd name="connsiteX21" fmla="*/ 10116176 w 11241136"/>
              <a:gd name="connsiteY21" fmla="*/ 3952124 h 5197331"/>
              <a:gd name="connsiteX22" fmla="*/ 10892031 w 11241136"/>
              <a:gd name="connsiteY22" fmla="*/ 4506305 h 5197331"/>
              <a:gd name="connsiteX23" fmla="*/ 11238394 w 11241136"/>
              <a:gd name="connsiteY23" fmla="*/ 4977359 h 5197331"/>
              <a:gd name="connsiteX24" fmla="*/ 10725776 w 11241136"/>
              <a:gd name="connsiteY24" fmla="*/ 5102050 h 5197331"/>
              <a:gd name="connsiteX25" fmla="*/ 9645121 w 11241136"/>
              <a:gd name="connsiteY25" fmla="*/ 5115905 h 5197331"/>
              <a:gd name="connsiteX26" fmla="*/ 8051849 w 11241136"/>
              <a:gd name="connsiteY26" fmla="*/ 5171324 h 5197331"/>
              <a:gd name="connsiteX27" fmla="*/ 5862830 w 11241136"/>
              <a:gd name="connsiteY27" fmla="*/ 5185178 h 5197331"/>
              <a:gd name="connsiteX28" fmla="*/ 722795 w 11241136"/>
              <a:gd name="connsiteY28" fmla="*/ 5088196 h 5197331"/>
              <a:gd name="connsiteX0" fmla="*/ 127049 w 11276700"/>
              <a:gd name="connsiteY0" fmla="*/ 308378 h 5197331"/>
              <a:gd name="connsiteX1" fmla="*/ 2316067 w 11276700"/>
              <a:gd name="connsiteY1" fmla="*/ 336087 h 5197331"/>
              <a:gd name="connsiteX2" fmla="*/ 6361594 w 11276700"/>
              <a:gd name="connsiteY2" fmla="*/ 128269 h 5197331"/>
              <a:gd name="connsiteX3" fmla="*/ 8522903 w 11276700"/>
              <a:gd name="connsiteY3" fmla="*/ 3578 h 5197331"/>
              <a:gd name="connsiteX4" fmla="*/ 10116176 w 11276700"/>
              <a:gd name="connsiteY4" fmla="*/ 86704 h 5197331"/>
              <a:gd name="connsiteX5" fmla="*/ 10102322 w 11276700"/>
              <a:gd name="connsiteY5" fmla="*/ 585468 h 5197331"/>
              <a:gd name="connsiteX6" fmla="*/ 9534285 w 11276700"/>
              <a:gd name="connsiteY6" fmla="*/ 807141 h 5197331"/>
              <a:gd name="connsiteX7" fmla="*/ 8051849 w 11276700"/>
              <a:gd name="connsiteY7" fmla="*/ 959541 h 5197331"/>
              <a:gd name="connsiteX8" fmla="*/ 6181485 w 11276700"/>
              <a:gd name="connsiteY8" fmla="*/ 1014959 h 5197331"/>
              <a:gd name="connsiteX9" fmla="*/ 3424431 w 11276700"/>
              <a:gd name="connsiteY9" fmla="*/ 1111941 h 5197331"/>
              <a:gd name="connsiteX10" fmla="*/ 1983559 w 11276700"/>
              <a:gd name="connsiteY10" fmla="*/ 1264341 h 5197331"/>
              <a:gd name="connsiteX11" fmla="*/ 902904 w 11276700"/>
              <a:gd name="connsiteY11" fmla="*/ 1693833 h 5197331"/>
              <a:gd name="connsiteX12" fmla="*/ 154758 w 11276700"/>
              <a:gd name="connsiteY12" fmla="*/ 2455832 h 5197331"/>
              <a:gd name="connsiteX13" fmla="*/ 2359 w 11276700"/>
              <a:gd name="connsiteY13" fmla="*/ 3508779 h 5197331"/>
              <a:gd name="connsiteX14" fmla="*/ 210176 w 11276700"/>
              <a:gd name="connsiteY14" fmla="*/ 4270778 h 5197331"/>
              <a:gd name="connsiteX15" fmla="*/ 639667 w 11276700"/>
              <a:gd name="connsiteY15" fmla="*/ 4644851 h 5197331"/>
              <a:gd name="connsiteX16" fmla="*/ 1346249 w 11276700"/>
              <a:gd name="connsiteY16" fmla="*/ 4783396 h 5197331"/>
              <a:gd name="connsiteX17" fmla="*/ 2967231 w 11276700"/>
              <a:gd name="connsiteY17" fmla="*/ 4714123 h 5197331"/>
              <a:gd name="connsiteX18" fmla="*/ 4989994 w 11276700"/>
              <a:gd name="connsiteY18" fmla="*/ 4256923 h 5197331"/>
              <a:gd name="connsiteX19" fmla="*/ 7289849 w 11276700"/>
              <a:gd name="connsiteY19" fmla="*/ 3855142 h 5197331"/>
              <a:gd name="connsiteX20" fmla="*/ 8633740 w 11276700"/>
              <a:gd name="connsiteY20" fmla="*/ 3827432 h 5197331"/>
              <a:gd name="connsiteX21" fmla="*/ 10116176 w 11276700"/>
              <a:gd name="connsiteY21" fmla="*/ 3952124 h 5197331"/>
              <a:gd name="connsiteX22" fmla="*/ 11113703 w 11276700"/>
              <a:gd name="connsiteY22" fmla="*/ 4423177 h 5197331"/>
              <a:gd name="connsiteX23" fmla="*/ 11238394 w 11276700"/>
              <a:gd name="connsiteY23" fmla="*/ 4977359 h 5197331"/>
              <a:gd name="connsiteX24" fmla="*/ 10725776 w 11276700"/>
              <a:gd name="connsiteY24" fmla="*/ 5102050 h 5197331"/>
              <a:gd name="connsiteX25" fmla="*/ 9645121 w 11276700"/>
              <a:gd name="connsiteY25" fmla="*/ 5115905 h 5197331"/>
              <a:gd name="connsiteX26" fmla="*/ 8051849 w 11276700"/>
              <a:gd name="connsiteY26" fmla="*/ 5171324 h 5197331"/>
              <a:gd name="connsiteX27" fmla="*/ 5862830 w 11276700"/>
              <a:gd name="connsiteY27" fmla="*/ 5185178 h 5197331"/>
              <a:gd name="connsiteX28" fmla="*/ 722795 w 11276700"/>
              <a:gd name="connsiteY28" fmla="*/ 5088196 h 5197331"/>
              <a:gd name="connsiteX0" fmla="*/ 127049 w 11407511"/>
              <a:gd name="connsiteY0" fmla="*/ 308378 h 5197331"/>
              <a:gd name="connsiteX1" fmla="*/ 2316067 w 11407511"/>
              <a:gd name="connsiteY1" fmla="*/ 336087 h 5197331"/>
              <a:gd name="connsiteX2" fmla="*/ 6361594 w 11407511"/>
              <a:gd name="connsiteY2" fmla="*/ 128269 h 5197331"/>
              <a:gd name="connsiteX3" fmla="*/ 8522903 w 11407511"/>
              <a:gd name="connsiteY3" fmla="*/ 3578 h 5197331"/>
              <a:gd name="connsiteX4" fmla="*/ 10116176 w 11407511"/>
              <a:gd name="connsiteY4" fmla="*/ 86704 h 5197331"/>
              <a:gd name="connsiteX5" fmla="*/ 10102322 w 11407511"/>
              <a:gd name="connsiteY5" fmla="*/ 585468 h 5197331"/>
              <a:gd name="connsiteX6" fmla="*/ 9534285 w 11407511"/>
              <a:gd name="connsiteY6" fmla="*/ 807141 h 5197331"/>
              <a:gd name="connsiteX7" fmla="*/ 8051849 w 11407511"/>
              <a:gd name="connsiteY7" fmla="*/ 959541 h 5197331"/>
              <a:gd name="connsiteX8" fmla="*/ 6181485 w 11407511"/>
              <a:gd name="connsiteY8" fmla="*/ 1014959 h 5197331"/>
              <a:gd name="connsiteX9" fmla="*/ 3424431 w 11407511"/>
              <a:gd name="connsiteY9" fmla="*/ 1111941 h 5197331"/>
              <a:gd name="connsiteX10" fmla="*/ 1983559 w 11407511"/>
              <a:gd name="connsiteY10" fmla="*/ 1264341 h 5197331"/>
              <a:gd name="connsiteX11" fmla="*/ 902904 w 11407511"/>
              <a:gd name="connsiteY11" fmla="*/ 1693833 h 5197331"/>
              <a:gd name="connsiteX12" fmla="*/ 154758 w 11407511"/>
              <a:gd name="connsiteY12" fmla="*/ 2455832 h 5197331"/>
              <a:gd name="connsiteX13" fmla="*/ 2359 w 11407511"/>
              <a:gd name="connsiteY13" fmla="*/ 3508779 h 5197331"/>
              <a:gd name="connsiteX14" fmla="*/ 210176 w 11407511"/>
              <a:gd name="connsiteY14" fmla="*/ 4270778 h 5197331"/>
              <a:gd name="connsiteX15" fmla="*/ 639667 w 11407511"/>
              <a:gd name="connsiteY15" fmla="*/ 4644851 h 5197331"/>
              <a:gd name="connsiteX16" fmla="*/ 1346249 w 11407511"/>
              <a:gd name="connsiteY16" fmla="*/ 4783396 h 5197331"/>
              <a:gd name="connsiteX17" fmla="*/ 2967231 w 11407511"/>
              <a:gd name="connsiteY17" fmla="*/ 4714123 h 5197331"/>
              <a:gd name="connsiteX18" fmla="*/ 4989994 w 11407511"/>
              <a:gd name="connsiteY18" fmla="*/ 4256923 h 5197331"/>
              <a:gd name="connsiteX19" fmla="*/ 7289849 w 11407511"/>
              <a:gd name="connsiteY19" fmla="*/ 3855142 h 5197331"/>
              <a:gd name="connsiteX20" fmla="*/ 8633740 w 11407511"/>
              <a:gd name="connsiteY20" fmla="*/ 3827432 h 5197331"/>
              <a:gd name="connsiteX21" fmla="*/ 10116176 w 11407511"/>
              <a:gd name="connsiteY21" fmla="*/ 3952124 h 5197331"/>
              <a:gd name="connsiteX22" fmla="*/ 11113703 w 11407511"/>
              <a:gd name="connsiteY22" fmla="*/ 4423177 h 5197331"/>
              <a:gd name="connsiteX23" fmla="*/ 11390794 w 11407511"/>
              <a:gd name="connsiteY23" fmla="*/ 4935796 h 5197331"/>
              <a:gd name="connsiteX24" fmla="*/ 10725776 w 11407511"/>
              <a:gd name="connsiteY24" fmla="*/ 5102050 h 5197331"/>
              <a:gd name="connsiteX25" fmla="*/ 9645121 w 11407511"/>
              <a:gd name="connsiteY25" fmla="*/ 5115905 h 5197331"/>
              <a:gd name="connsiteX26" fmla="*/ 8051849 w 11407511"/>
              <a:gd name="connsiteY26" fmla="*/ 5171324 h 5197331"/>
              <a:gd name="connsiteX27" fmla="*/ 5862830 w 11407511"/>
              <a:gd name="connsiteY27" fmla="*/ 5185178 h 5197331"/>
              <a:gd name="connsiteX28" fmla="*/ 722795 w 11407511"/>
              <a:gd name="connsiteY28" fmla="*/ 5088196 h 519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07511" h="5197331">
                <a:moveTo>
                  <a:pt x="127049" y="308378"/>
                </a:moveTo>
                <a:cubicBezTo>
                  <a:pt x="702012" y="337241"/>
                  <a:pt x="1276976" y="366105"/>
                  <a:pt x="2316067" y="336087"/>
                </a:cubicBezTo>
                <a:cubicBezTo>
                  <a:pt x="3355158" y="306069"/>
                  <a:pt x="6361594" y="128269"/>
                  <a:pt x="6361594" y="128269"/>
                </a:cubicBezTo>
                <a:cubicBezTo>
                  <a:pt x="7396067" y="72851"/>
                  <a:pt x="7897139" y="10506"/>
                  <a:pt x="8522903" y="3578"/>
                </a:cubicBezTo>
                <a:cubicBezTo>
                  <a:pt x="9148667" y="-3350"/>
                  <a:pt x="9852939" y="-10278"/>
                  <a:pt x="10116176" y="86704"/>
                </a:cubicBezTo>
                <a:cubicBezTo>
                  <a:pt x="10379413" y="183686"/>
                  <a:pt x="10199304" y="465395"/>
                  <a:pt x="10102322" y="585468"/>
                </a:cubicBezTo>
                <a:cubicBezTo>
                  <a:pt x="10005340" y="705541"/>
                  <a:pt x="9876030" y="744796"/>
                  <a:pt x="9534285" y="807141"/>
                </a:cubicBezTo>
                <a:cubicBezTo>
                  <a:pt x="9192540" y="869486"/>
                  <a:pt x="8610649" y="924905"/>
                  <a:pt x="8051849" y="959541"/>
                </a:cubicBezTo>
                <a:cubicBezTo>
                  <a:pt x="7493049" y="994177"/>
                  <a:pt x="6952721" y="989559"/>
                  <a:pt x="6181485" y="1014959"/>
                </a:cubicBezTo>
                <a:lnTo>
                  <a:pt x="3424431" y="1111941"/>
                </a:lnTo>
                <a:cubicBezTo>
                  <a:pt x="2724777" y="1153505"/>
                  <a:pt x="2403813" y="1167359"/>
                  <a:pt x="1983559" y="1264341"/>
                </a:cubicBezTo>
                <a:cubicBezTo>
                  <a:pt x="1563305" y="1361323"/>
                  <a:pt x="1207704" y="1495251"/>
                  <a:pt x="902904" y="1693833"/>
                </a:cubicBezTo>
                <a:cubicBezTo>
                  <a:pt x="598104" y="1892415"/>
                  <a:pt x="304849" y="2153341"/>
                  <a:pt x="154758" y="2455832"/>
                </a:cubicBezTo>
                <a:cubicBezTo>
                  <a:pt x="4667" y="2758323"/>
                  <a:pt x="-6877" y="3206288"/>
                  <a:pt x="2359" y="3508779"/>
                </a:cubicBezTo>
                <a:cubicBezTo>
                  <a:pt x="11595" y="3811270"/>
                  <a:pt x="103958" y="4081433"/>
                  <a:pt x="210176" y="4270778"/>
                </a:cubicBezTo>
                <a:cubicBezTo>
                  <a:pt x="316394" y="4460123"/>
                  <a:pt x="450322" y="4559415"/>
                  <a:pt x="639667" y="4644851"/>
                </a:cubicBezTo>
                <a:cubicBezTo>
                  <a:pt x="829012" y="4730287"/>
                  <a:pt x="958322" y="4771851"/>
                  <a:pt x="1346249" y="4783396"/>
                </a:cubicBezTo>
                <a:cubicBezTo>
                  <a:pt x="1734176" y="4794941"/>
                  <a:pt x="2359940" y="4801868"/>
                  <a:pt x="2967231" y="4714123"/>
                </a:cubicBezTo>
                <a:cubicBezTo>
                  <a:pt x="3574522" y="4626378"/>
                  <a:pt x="4269558" y="4400086"/>
                  <a:pt x="4989994" y="4256923"/>
                </a:cubicBezTo>
                <a:cubicBezTo>
                  <a:pt x="5710430" y="4113760"/>
                  <a:pt x="6682558" y="3926724"/>
                  <a:pt x="7289849" y="3855142"/>
                </a:cubicBezTo>
                <a:cubicBezTo>
                  <a:pt x="7897140" y="3783560"/>
                  <a:pt x="8162686" y="3811268"/>
                  <a:pt x="8633740" y="3827432"/>
                </a:cubicBezTo>
                <a:cubicBezTo>
                  <a:pt x="9104794" y="3843596"/>
                  <a:pt x="9702849" y="3852833"/>
                  <a:pt x="10116176" y="3952124"/>
                </a:cubicBezTo>
                <a:cubicBezTo>
                  <a:pt x="10529503" y="4051415"/>
                  <a:pt x="10901267" y="4259232"/>
                  <a:pt x="11113703" y="4423177"/>
                </a:cubicBezTo>
                <a:cubicBezTo>
                  <a:pt x="11326139" y="4587122"/>
                  <a:pt x="11455449" y="4822651"/>
                  <a:pt x="11390794" y="4935796"/>
                </a:cubicBezTo>
                <a:cubicBezTo>
                  <a:pt x="11326140" y="5048942"/>
                  <a:pt x="11016721" y="5072032"/>
                  <a:pt x="10725776" y="5102050"/>
                </a:cubicBezTo>
                <a:cubicBezTo>
                  <a:pt x="10434831" y="5132068"/>
                  <a:pt x="10090775" y="5104359"/>
                  <a:pt x="9645121" y="5115905"/>
                </a:cubicBezTo>
                <a:cubicBezTo>
                  <a:pt x="9199467" y="5127451"/>
                  <a:pt x="8682231" y="5159779"/>
                  <a:pt x="8051849" y="5171324"/>
                </a:cubicBezTo>
                <a:cubicBezTo>
                  <a:pt x="7421467" y="5182869"/>
                  <a:pt x="5987521" y="5132069"/>
                  <a:pt x="5862830" y="5185178"/>
                </a:cubicBezTo>
                <a:cubicBezTo>
                  <a:pt x="5738139" y="5238287"/>
                  <a:pt x="702012" y="5100896"/>
                  <a:pt x="722795" y="50881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55C5FE9-02A4-45EE-8004-3FE849440067}"/>
              </a:ext>
            </a:extLst>
          </p:cNvPr>
          <p:cNvSpPr txBox="1"/>
          <p:nvPr/>
        </p:nvSpPr>
        <p:spPr>
          <a:xfrm>
            <a:off x="162315" y="799986"/>
            <a:ext cx="849068" cy="646331"/>
          </a:xfrm>
          <a:prstGeom prst="rect">
            <a:avLst/>
          </a:prstGeom>
          <a:noFill/>
        </p:spPr>
        <p:txBody>
          <a:bodyPr wrap="square" rtlCol="0">
            <a:spAutoFit/>
          </a:bodyPr>
          <a:lstStyle/>
          <a:p>
            <a:pPr algn="ctr"/>
            <a:r>
              <a:rPr lang="fr-FR" sz="3600" b="1" dirty="0">
                <a:solidFill>
                  <a:schemeClr val="accent2">
                    <a:lumMod val="75000"/>
                  </a:schemeClr>
                </a:solidFill>
              </a:rPr>
              <a:t>17</a:t>
            </a:r>
          </a:p>
        </p:txBody>
      </p:sp>
      <p:sp>
        <p:nvSpPr>
          <p:cNvPr id="7" name="ZoneTexte 6">
            <a:extLst>
              <a:ext uri="{FF2B5EF4-FFF2-40B4-BE49-F238E27FC236}">
                <a16:creationId xmlns:a16="http://schemas.microsoft.com/office/drawing/2014/main" id="{54E6BE5D-A5ED-4F4B-ABB1-0B6E8CAA22F0}"/>
              </a:ext>
            </a:extLst>
          </p:cNvPr>
          <p:cNvSpPr txBox="1"/>
          <p:nvPr/>
        </p:nvSpPr>
        <p:spPr>
          <a:xfrm>
            <a:off x="921809" y="799986"/>
            <a:ext cx="808525" cy="646331"/>
          </a:xfrm>
          <a:prstGeom prst="rect">
            <a:avLst/>
          </a:prstGeom>
          <a:noFill/>
        </p:spPr>
        <p:txBody>
          <a:bodyPr wrap="square" rtlCol="0">
            <a:spAutoFit/>
          </a:bodyPr>
          <a:lstStyle/>
          <a:p>
            <a:pPr algn="ctr"/>
            <a:r>
              <a:rPr lang="fr-FR" sz="3600" b="1" dirty="0">
                <a:solidFill>
                  <a:schemeClr val="accent5">
                    <a:lumMod val="50000"/>
                  </a:schemeClr>
                </a:solidFill>
              </a:rPr>
              <a:t>18</a:t>
            </a:r>
          </a:p>
        </p:txBody>
      </p:sp>
      <p:sp>
        <p:nvSpPr>
          <p:cNvPr id="8" name="ZoneTexte 7">
            <a:extLst>
              <a:ext uri="{FF2B5EF4-FFF2-40B4-BE49-F238E27FC236}">
                <a16:creationId xmlns:a16="http://schemas.microsoft.com/office/drawing/2014/main" id="{58776127-E136-4E39-B029-1A0AFC2C353C}"/>
              </a:ext>
            </a:extLst>
          </p:cNvPr>
          <p:cNvSpPr txBox="1"/>
          <p:nvPr/>
        </p:nvSpPr>
        <p:spPr>
          <a:xfrm>
            <a:off x="1697664" y="789960"/>
            <a:ext cx="757305" cy="646331"/>
          </a:xfrm>
          <a:prstGeom prst="rect">
            <a:avLst/>
          </a:prstGeom>
          <a:noFill/>
        </p:spPr>
        <p:txBody>
          <a:bodyPr wrap="square" rtlCol="0">
            <a:spAutoFit/>
          </a:bodyPr>
          <a:lstStyle/>
          <a:p>
            <a:pPr algn="ctr"/>
            <a:r>
              <a:rPr lang="fr-FR" sz="3600" b="1" dirty="0">
                <a:solidFill>
                  <a:schemeClr val="accent2">
                    <a:lumMod val="75000"/>
                  </a:schemeClr>
                </a:solidFill>
              </a:rPr>
              <a:t>19</a:t>
            </a:r>
          </a:p>
        </p:txBody>
      </p:sp>
      <p:sp>
        <p:nvSpPr>
          <p:cNvPr id="9" name="ZoneTexte 8">
            <a:extLst>
              <a:ext uri="{FF2B5EF4-FFF2-40B4-BE49-F238E27FC236}">
                <a16:creationId xmlns:a16="http://schemas.microsoft.com/office/drawing/2014/main" id="{4E88CBA5-BB04-4475-97A4-F15164A0107B}"/>
              </a:ext>
            </a:extLst>
          </p:cNvPr>
          <p:cNvSpPr txBox="1"/>
          <p:nvPr/>
        </p:nvSpPr>
        <p:spPr>
          <a:xfrm>
            <a:off x="2473519" y="796949"/>
            <a:ext cx="671463" cy="646331"/>
          </a:xfrm>
          <a:prstGeom prst="rect">
            <a:avLst/>
          </a:prstGeom>
          <a:noFill/>
        </p:spPr>
        <p:txBody>
          <a:bodyPr wrap="square" rtlCol="0">
            <a:spAutoFit/>
          </a:bodyPr>
          <a:lstStyle/>
          <a:p>
            <a:pPr algn="ctr"/>
            <a:r>
              <a:rPr lang="fr-FR" sz="3600" b="1" dirty="0">
                <a:solidFill>
                  <a:schemeClr val="accent5">
                    <a:lumMod val="50000"/>
                  </a:schemeClr>
                </a:solidFill>
              </a:rPr>
              <a:t>20</a:t>
            </a:r>
          </a:p>
        </p:txBody>
      </p:sp>
      <p:sp>
        <p:nvSpPr>
          <p:cNvPr id="10" name="ZoneTexte 9">
            <a:extLst>
              <a:ext uri="{FF2B5EF4-FFF2-40B4-BE49-F238E27FC236}">
                <a16:creationId xmlns:a16="http://schemas.microsoft.com/office/drawing/2014/main" id="{E02A64D0-4419-46C4-855C-C0E43CA9F319}"/>
              </a:ext>
            </a:extLst>
          </p:cNvPr>
          <p:cNvSpPr txBox="1"/>
          <p:nvPr/>
        </p:nvSpPr>
        <p:spPr>
          <a:xfrm>
            <a:off x="3197580" y="781697"/>
            <a:ext cx="788960" cy="646331"/>
          </a:xfrm>
          <a:prstGeom prst="rect">
            <a:avLst/>
          </a:prstGeom>
          <a:noFill/>
        </p:spPr>
        <p:txBody>
          <a:bodyPr wrap="square" rtlCol="0">
            <a:spAutoFit/>
          </a:bodyPr>
          <a:lstStyle/>
          <a:p>
            <a:pPr algn="ctr"/>
            <a:r>
              <a:rPr lang="fr-FR" sz="3600" b="1" dirty="0">
                <a:solidFill>
                  <a:schemeClr val="accent2">
                    <a:lumMod val="75000"/>
                  </a:schemeClr>
                </a:solidFill>
              </a:rPr>
              <a:t>21</a:t>
            </a:r>
          </a:p>
        </p:txBody>
      </p:sp>
      <p:sp>
        <p:nvSpPr>
          <p:cNvPr id="11" name="ZoneTexte 10">
            <a:extLst>
              <a:ext uri="{FF2B5EF4-FFF2-40B4-BE49-F238E27FC236}">
                <a16:creationId xmlns:a16="http://schemas.microsoft.com/office/drawing/2014/main" id="{B6400CEF-5EA2-4EC3-8B2E-B49C877F2C7B}"/>
              </a:ext>
            </a:extLst>
          </p:cNvPr>
          <p:cNvSpPr txBox="1"/>
          <p:nvPr/>
        </p:nvSpPr>
        <p:spPr>
          <a:xfrm>
            <a:off x="3963142" y="749494"/>
            <a:ext cx="707799" cy="646331"/>
          </a:xfrm>
          <a:prstGeom prst="rect">
            <a:avLst/>
          </a:prstGeom>
          <a:noFill/>
        </p:spPr>
        <p:txBody>
          <a:bodyPr wrap="square" rtlCol="0">
            <a:spAutoFit/>
          </a:bodyPr>
          <a:lstStyle/>
          <a:p>
            <a:pPr algn="ctr"/>
            <a:r>
              <a:rPr lang="fr-FR" sz="3600" b="1" dirty="0">
                <a:solidFill>
                  <a:schemeClr val="accent5">
                    <a:lumMod val="50000"/>
                  </a:schemeClr>
                </a:solidFill>
              </a:rPr>
              <a:t>22</a:t>
            </a:r>
          </a:p>
        </p:txBody>
      </p:sp>
      <p:sp>
        <p:nvSpPr>
          <p:cNvPr id="12" name="ZoneTexte 11">
            <a:extLst>
              <a:ext uri="{FF2B5EF4-FFF2-40B4-BE49-F238E27FC236}">
                <a16:creationId xmlns:a16="http://schemas.microsoft.com/office/drawing/2014/main" id="{ADEDCAF1-E73D-42CC-9C1C-F5FB813F69D4}"/>
              </a:ext>
            </a:extLst>
          </p:cNvPr>
          <p:cNvSpPr txBox="1"/>
          <p:nvPr/>
        </p:nvSpPr>
        <p:spPr>
          <a:xfrm>
            <a:off x="4767448" y="749493"/>
            <a:ext cx="707799" cy="646331"/>
          </a:xfrm>
          <a:prstGeom prst="rect">
            <a:avLst/>
          </a:prstGeom>
          <a:noFill/>
        </p:spPr>
        <p:txBody>
          <a:bodyPr wrap="square" rtlCol="0">
            <a:spAutoFit/>
          </a:bodyPr>
          <a:lstStyle/>
          <a:p>
            <a:pPr algn="ctr"/>
            <a:r>
              <a:rPr lang="fr-FR" sz="3600" b="1" dirty="0">
                <a:solidFill>
                  <a:schemeClr val="accent2">
                    <a:lumMod val="75000"/>
                  </a:schemeClr>
                </a:solidFill>
              </a:rPr>
              <a:t>23</a:t>
            </a:r>
          </a:p>
        </p:txBody>
      </p:sp>
      <p:sp>
        <p:nvSpPr>
          <p:cNvPr id="13" name="ZoneTexte 12">
            <a:extLst>
              <a:ext uri="{FF2B5EF4-FFF2-40B4-BE49-F238E27FC236}">
                <a16:creationId xmlns:a16="http://schemas.microsoft.com/office/drawing/2014/main" id="{1384FB11-76CD-4701-A270-7FD5D02570E2}"/>
              </a:ext>
            </a:extLst>
          </p:cNvPr>
          <p:cNvSpPr txBox="1"/>
          <p:nvPr/>
        </p:nvSpPr>
        <p:spPr>
          <a:xfrm>
            <a:off x="5553702" y="643232"/>
            <a:ext cx="671463" cy="646331"/>
          </a:xfrm>
          <a:prstGeom prst="rect">
            <a:avLst/>
          </a:prstGeom>
          <a:noFill/>
        </p:spPr>
        <p:txBody>
          <a:bodyPr wrap="square" rtlCol="0">
            <a:spAutoFit/>
          </a:bodyPr>
          <a:lstStyle/>
          <a:p>
            <a:pPr algn="ctr"/>
            <a:r>
              <a:rPr lang="fr-FR" sz="3600" b="1" dirty="0">
                <a:solidFill>
                  <a:schemeClr val="accent5">
                    <a:lumMod val="50000"/>
                  </a:schemeClr>
                </a:solidFill>
              </a:rPr>
              <a:t>24</a:t>
            </a:r>
          </a:p>
        </p:txBody>
      </p:sp>
      <p:sp>
        <p:nvSpPr>
          <p:cNvPr id="14" name="ZoneTexte 13">
            <a:extLst>
              <a:ext uri="{FF2B5EF4-FFF2-40B4-BE49-F238E27FC236}">
                <a16:creationId xmlns:a16="http://schemas.microsoft.com/office/drawing/2014/main" id="{1BE1B795-AE81-47F8-8567-41C548884FD8}"/>
              </a:ext>
            </a:extLst>
          </p:cNvPr>
          <p:cNvSpPr txBox="1"/>
          <p:nvPr/>
        </p:nvSpPr>
        <p:spPr>
          <a:xfrm>
            <a:off x="6358008" y="594368"/>
            <a:ext cx="685545" cy="646331"/>
          </a:xfrm>
          <a:prstGeom prst="rect">
            <a:avLst/>
          </a:prstGeom>
          <a:noFill/>
        </p:spPr>
        <p:txBody>
          <a:bodyPr wrap="square" rtlCol="0">
            <a:spAutoFit/>
          </a:bodyPr>
          <a:lstStyle/>
          <a:p>
            <a:pPr algn="ctr"/>
            <a:r>
              <a:rPr lang="fr-FR" sz="3600" b="1" dirty="0">
                <a:solidFill>
                  <a:schemeClr val="accent2">
                    <a:lumMod val="75000"/>
                  </a:schemeClr>
                </a:solidFill>
              </a:rPr>
              <a:t>25</a:t>
            </a:r>
          </a:p>
        </p:txBody>
      </p:sp>
      <p:sp>
        <p:nvSpPr>
          <p:cNvPr id="15" name="ZoneTexte 14">
            <a:extLst>
              <a:ext uri="{FF2B5EF4-FFF2-40B4-BE49-F238E27FC236}">
                <a16:creationId xmlns:a16="http://schemas.microsoft.com/office/drawing/2014/main" id="{8EEF739D-D277-45BE-887B-159F5CC1504E}"/>
              </a:ext>
            </a:extLst>
          </p:cNvPr>
          <p:cNvSpPr txBox="1"/>
          <p:nvPr/>
        </p:nvSpPr>
        <p:spPr>
          <a:xfrm>
            <a:off x="7359748" y="555091"/>
            <a:ext cx="772870" cy="646331"/>
          </a:xfrm>
          <a:prstGeom prst="rect">
            <a:avLst/>
          </a:prstGeom>
          <a:noFill/>
        </p:spPr>
        <p:txBody>
          <a:bodyPr wrap="square" rtlCol="0">
            <a:spAutoFit/>
          </a:bodyPr>
          <a:lstStyle/>
          <a:p>
            <a:pPr algn="ctr"/>
            <a:r>
              <a:rPr lang="fr-FR" sz="3600" b="1" dirty="0">
                <a:solidFill>
                  <a:schemeClr val="accent5">
                    <a:lumMod val="50000"/>
                  </a:schemeClr>
                </a:solidFill>
              </a:rPr>
              <a:t>26</a:t>
            </a:r>
          </a:p>
        </p:txBody>
      </p:sp>
      <p:sp>
        <p:nvSpPr>
          <p:cNvPr id="16" name="ZoneTexte 15">
            <a:extLst>
              <a:ext uri="{FF2B5EF4-FFF2-40B4-BE49-F238E27FC236}">
                <a16:creationId xmlns:a16="http://schemas.microsoft.com/office/drawing/2014/main" id="{79E72147-BFA3-4063-84FC-C6ED491FE171}"/>
              </a:ext>
            </a:extLst>
          </p:cNvPr>
          <p:cNvSpPr txBox="1"/>
          <p:nvPr/>
        </p:nvSpPr>
        <p:spPr>
          <a:xfrm>
            <a:off x="8425799" y="466795"/>
            <a:ext cx="772870" cy="646331"/>
          </a:xfrm>
          <a:prstGeom prst="rect">
            <a:avLst/>
          </a:prstGeom>
          <a:noFill/>
        </p:spPr>
        <p:txBody>
          <a:bodyPr wrap="square" rtlCol="0">
            <a:spAutoFit/>
          </a:bodyPr>
          <a:lstStyle/>
          <a:p>
            <a:pPr algn="ctr"/>
            <a:r>
              <a:rPr lang="fr-FR" sz="3600" b="1" dirty="0">
                <a:solidFill>
                  <a:schemeClr val="accent2">
                    <a:lumMod val="75000"/>
                  </a:schemeClr>
                </a:solidFill>
              </a:rPr>
              <a:t>27</a:t>
            </a:r>
          </a:p>
        </p:txBody>
      </p:sp>
      <p:sp>
        <p:nvSpPr>
          <p:cNvPr id="17" name="ZoneTexte 16">
            <a:extLst>
              <a:ext uri="{FF2B5EF4-FFF2-40B4-BE49-F238E27FC236}">
                <a16:creationId xmlns:a16="http://schemas.microsoft.com/office/drawing/2014/main" id="{39239B36-254F-4E16-B071-0234AB3085B9}"/>
              </a:ext>
            </a:extLst>
          </p:cNvPr>
          <p:cNvSpPr txBox="1"/>
          <p:nvPr/>
        </p:nvSpPr>
        <p:spPr>
          <a:xfrm>
            <a:off x="9645747" y="466795"/>
            <a:ext cx="772870" cy="646331"/>
          </a:xfrm>
          <a:prstGeom prst="rect">
            <a:avLst/>
          </a:prstGeom>
          <a:noFill/>
        </p:spPr>
        <p:txBody>
          <a:bodyPr wrap="square" rtlCol="0">
            <a:spAutoFit/>
          </a:bodyPr>
          <a:lstStyle/>
          <a:p>
            <a:pPr algn="ctr"/>
            <a:r>
              <a:rPr lang="fr-FR" sz="3600" b="1" dirty="0">
                <a:solidFill>
                  <a:schemeClr val="accent5">
                    <a:lumMod val="50000"/>
                  </a:schemeClr>
                </a:solidFill>
              </a:rPr>
              <a:t>28</a:t>
            </a:r>
          </a:p>
        </p:txBody>
      </p:sp>
      <p:sp>
        <p:nvSpPr>
          <p:cNvPr id="18" name="ZoneTexte 17">
            <a:extLst>
              <a:ext uri="{FF2B5EF4-FFF2-40B4-BE49-F238E27FC236}">
                <a16:creationId xmlns:a16="http://schemas.microsoft.com/office/drawing/2014/main" id="{3B4FE365-7AFC-4205-94E6-F08DE2F9D244}"/>
              </a:ext>
            </a:extLst>
          </p:cNvPr>
          <p:cNvSpPr txBox="1"/>
          <p:nvPr/>
        </p:nvSpPr>
        <p:spPr>
          <a:xfrm>
            <a:off x="10269202" y="1072658"/>
            <a:ext cx="815919" cy="646331"/>
          </a:xfrm>
          <a:prstGeom prst="rect">
            <a:avLst/>
          </a:prstGeom>
          <a:noFill/>
        </p:spPr>
        <p:txBody>
          <a:bodyPr wrap="square" rtlCol="0">
            <a:spAutoFit/>
          </a:bodyPr>
          <a:lstStyle/>
          <a:p>
            <a:pPr algn="ctr"/>
            <a:r>
              <a:rPr lang="fr-FR" sz="3600" b="1" dirty="0">
                <a:solidFill>
                  <a:schemeClr val="accent2">
                    <a:lumMod val="75000"/>
                  </a:schemeClr>
                </a:solidFill>
              </a:rPr>
              <a:t>29</a:t>
            </a:r>
          </a:p>
        </p:txBody>
      </p:sp>
      <p:sp>
        <p:nvSpPr>
          <p:cNvPr id="19" name="ZoneTexte 18">
            <a:extLst>
              <a:ext uri="{FF2B5EF4-FFF2-40B4-BE49-F238E27FC236}">
                <a16:creationId xmlns:a16="http://schemas.microsoft.com/office/drawing/2014/main" id="{228DFDC4-EBF6-4A20-881E-E41C720BA7AF}"/>
              </a:ext>
            </a:extLst>
          </p:cNvPr>
          <p:cNvSpPr txBox="1"/>
          <p:nvPr/>
        </p:nvSpPr>
        <p:spPr>
          <a:xfrm>
            <a:off x="9720454" y="1686768"/>
            <a:ext cx="815919" cy="646331"/>
          </a:xfrm>
          <a:prstGeom prst="rect">
            <a:avLst/>
          </a:prstGeom>
          <a:noFill/>
        </p:spPr>
        <p:txBody>
          <a:bodyPr wrap="square" rtlCol="0">
            <a:spAutoFit/>
          </a:bodyPr>
          <a:lstStyle/>
          <a:p>
            <a:pPr algn="ctr"/>
            <a:r>
              <a:rPr lang="fr-FR" sz="3600" b="1" dirty="0">
                <a:solidFill>
                  <a:schemeClr val="accent5">
                    <a:lumMod val="50000"/>
                  </a:schemeClr>
                </a:solidFill>
              </a:rPr>
              <a:t>30</a:t>
            </a:r>
          </a:p>
        </p:txBody>
      </p:sp>
      <p:sp>
        <p:nvSpPr>
          <p:cNvPr id="20" name="ZoneTexte 19">
            <a:extLst>
              <a:ext uri="{FF2B5EF4-FFF2-40B4-BE49-F238E27FC236}">
                <a16:creationId xmlns:a16="http://schemas.microsoft.com/office/drawing/2014/main" id="{0E238705-76B8-40FF-B2B0-350AAE745E33}"/>
              </a:ext>
            </a:extLst>
          </p:cNvPr>
          <p:cNvSpPr txBox="1"/>
          <p:nvPr/>
        </p:nvSpPr>
        <p:spPr>
          <a:xfrm>
            <a:off x="8500506" y="1891240"/>
            <a:ext cx="815919" cy="646331"/>
          </a:xfrm>
          <a:prstGeom prst="rect">
            <a:avLst/>
          </a:prstGeom>
          <a:noFill/>
        </p:spPr>
        <p:txBody>
          <a:bodyPr wrap="square" rtlCol="0">
            <a:spAutoFit/>
          </a:bodyPr>
          <a:lstStyle/>
          <a:p>
            <a:pPr algn="ctr"/>
            <a:r>
              <a:rPr lang="fr-FR" sz="3600" b="1" dirty="0">
                <a:solidFill>
                  <a:schemeClr val="accent2">
                    <a:lumMod val="75000"/>
                  </a:schemeClr>
                </a:solidFill>
              </a:rPr>
              <a:t>31</a:t>
            </a:r>
          </a:p>
        </p:txBody>
      </p:sp>
      <p:sp>
        <p:nvSpPr>
          <p:cNvPr id="21" name="ZoneTexte 20">
            <a:extLst>
              <a:ext uri="{FF2B5EF4-FFF2-40B4-BE49-F238E27FC236}">
                <a16:creationId xmlns:a16="http://schemas.microsoft.com/office/drawing/2014/main" id="{C6661354-4553-49B1-8541-6908E5CCC2C8}"/>
              </a:ext>
            </a:extLst>
          </p:cNvPr>
          <p:cNvSpPr txBox="1"/>
          <p:nvPr/>
        </p:nvSpPr>
        <p:spPr>
          <a:xfrm>
            <a:off x="7314448" y="2061774"/>
            <a:ext cx="815919" cy="646331"/>
          </a:xfrm>
          <a:prstGeom prst="rect">
            <a:avLst/>
          </a:prstGeom>
          <a:noFill/>
        </p:spPr>
        <p:txBody>
          <a:bodyPr wrap="square" rtlCol="0">
            <a:spAutoFit/>
          </a:bodyPr>
          <a:lstStyle/>
          <a:p>
            <a:pPr algn="ctr"/>
            <a:r>
              <a:rPr lang="fr-FR" sz="3600" b="1" dirty="0">
                <a:solidFill>
                  <a:schemeClr val="accent5">
                    <a:lumMod val="50000"/>
                  </a:schemeClr>
                </a:solidFill>
              </a:rPr>
              <a:t>32</a:t>
            </a:r>
          </a:p>
        </p:txBody>
      </p:sp>
      <p:sp>
        <p:nvSpPr>
          <p:cNvPr id="22" name="ZoneTexte 21">
            <a:extLst>
              <a:ext uri="{FF2B5EF4-FFF2-40B4-BE49-F238E27FC236}">
                <a16:creationId xmlns:a16="http://schemas.microsoft.com/office/drawing/2014/main" id="{FEF2D2FF-A723-4A4C-AFED-54E2BB6E444F}"/>
              </a:ext>
            </a:extLst>
          </p:cNvPr>
          <p:cNvSpPr txBox="1"/>
          <p:nvPr/>
        </p:nvSpPr>
        <p:spPr>
          <a:xfrm>
            <a:off x="6046280" y="2085905"/>
            <a:ext cx="864139" cy="646331"/>
          </a:xfrm>
          <a:prstGeom prst="rect">
            <a:avLst/>
          </a:prstGeom>
          <a:noFill/>
        </p:spPr>
        <p:txBody>
          <a:bodyPr wrap="square" rtlCol="0">
            <a:spAutoFit/>
          </a:bodyPr>
          <a:lstStyle/>
          <a:p>
            <a:pPr algn="ctr"/>
            <a:r>
              <a:rPr lang="fr-FR" sz="3600" b="1" dirty="0">
                <a:solidFill>
                  <a:schemeClr val="accent2">
                    <a:lumMod val="75000"/>
                  </a:schemeClr>
                </a:solidFill>
              </a:rPr>
              <a:t>33</a:t>
            </a:r>
          </a:p>
        </p:txBody>
      </p:sp>
      <p:sp>
        <p:nvSpPr>
          <p:cNvPr id="23" name="ZoneTexte 22">
            <a:extLst>
              <a:ext uri="{FF2B5EF4-FFF2-40B4-BE49-F238E27FC236}">
                <a16:creationId xmlns:a16="http://schemas.microsoft.com/office/drawing/2014/main" id="{8C2DC155-5EC1-48EA-B8B4-C99D70F689CE}"/>
              </a:ext>
            </a:extLst>
          </p:cNvPr>
          <p:cNvSpPr txBox="1"/>
          <p:nvPr/>
        </p:nvSpPr>
        <p:spPr>
          <a:xfrm>
            <a:off x="4680118" y="2092832"/>
            <a:ext cx="873584" cy="646331"/>
          </a:xfrm>
          <a:prstGeom prst="rect">
            <a:avLst/>
          </a:prstGeom>
          <a:noFill/>
        </p:spPr>
        <p:txBody>
          <a:bodyPr wrap="square" rtlCol="0">
            <a:spAutoFit/>
          </a:bodyPr>
          <a:lstStyle/>
          <a:p>
            <a:pPr algn="ctr"/>
            <a:r>
              <a:rPr lang="fr-FR" sz="3600" b="1" dirty="0">
                <a:solidFill>
                  <a:schemeClr val="accent5">
                    <a:lumMod val="50000"/>
                  </a:schemeClr>
                </a:solidFill>
              </a:rPr>
              <a:t>34</a:t>
            </a:r>
          </a:p>
        </p:txBody>
      </p:sp>
      <p:sp>
        <p:nvSpPr>
          <p:cNvPr id="24" name="ZoneTexte 23">
            <a:extLst>
              <a:ext uri="{FF2B5EF4-FFF2-40B4-BE49-F238E27FC236}">
                <a16:creationId xmlns:a16="http://schemas.microsoft.com/office/drawing/2014/main" id="{3B7F8C23-CADB-46EC-8793-3506EA7D62A0}"/>
              </a:ext>
            </a:extLst>
          </p:cNvPr>
          <p:cNvSpPr txBox="1"/>
          <p:nvPr/>
        </p:nvSpPr>
        <p:spPr>
          <a:xfrm>
            <a:off x="3470563" y="2146293"/>
            <a:ext cx="741219" cy="646331"/>
          </a:xfrm>
          <a:prstGeom prst="rect">
            <a:avLst/>
          </a:prstGeom>
          <a:noFill/>
        </p:spPr>
        <p:txBody>
          <a:bodyPr wrap="square" rtlCol="0">
            <a:spAutoFit/>
          </a:bodyPr>
          <a:lstStyle/>
          <a:p>
            <a:pPr algn="ctr"/>
            <a:r>
              <a:rPr lang="fr-FR" sz="3600" b="1" dirty="0">
                <a:solidFill>
                  <a:schemeClr val="accent2">
                    <a:lumMod val="75000"/>
                  </a:schemeClr>
                </a:solidFill>
              </a:rPr>
              <a:t>35</a:t>
            </a:r>
          </a:p>
        </p:txBody>
      </p:sp>
      <p:sp>
        <p:nvSpPr>
          <p:cNvPr id="25" name="ZoneTexte 24">
            <a:extLst>
              <a:ext uri="{FF2B5EF4-FFF2-40B4-BE49-F238E27FC236}">
                <a16:creationId xmlns:a16="http://schemas.microsoft.com/office/drawing/2014/main" id="{AFB8E09E-B5DE-4D14-B85D-8EBC77172BB8}"/>
              </a:ext>
            </a:extLst>
          </p:cNvPr>
          <p:cNvSpPr txBox="1"/>
          <p:nvPr/>
        </p:nvSpPr>
        <p:spPr>
          <a:xfrm>
            <a:off x="2350311" y="2196973"/>
            <a:ext cx="808525" cy="646331"/>
          </a:xfrm>
          <a:prstGeom prst="rect">
            <a:avLst/>
          </a:prstGeom>
          <a:noFill/>
        </p:spPr>
        <p:txBody>
          <a:bodyPr wrap="square" rtlCol="0">
            <a:spAutoFit/>
          </a:bodyPr>
          <a:lstStyle/>
          <a:p>
            <a:pPr algn="ctr"/>
            <a:r>
              <a:rPr lang="fr-FR" sz="3600" b="1" dirty="0">
                <a:solidFill>
                  <a:schemeClr val="accent5">
                    <a:lumMod val="50000"/>
                  </a:schemeClr>
                </a:solidFill>
              </a:rPr>
              <a:t>36</a:t>
            </a:r>
          </a:p>
        </p:txBody>
      </p:sp>
      <p:sp>
        <p:nvSpPr>
          <p:cNvPr id="30" name="ZoneTexte 29">
            <a:extLst>
              <a:ext uri="{FF2B5EF4-FFF2-40B4-BE49-F238E27FC236}">
                <a16:creationId xmlns:a16="http://schemas.microsoft.com/office/drawing/2014/main" id="{9BCFF276-6D0B-4D83-964B-B027344597E8}"/>
              </a:ext>
            </a:extLst>
          </p:cNvPr>
          <p:cNvSpPr txBox="1"/>
          <p:nvPr/>
        </p:nvSpPr>
        <p:spPr>
          <a:xfrm>
            <a:off x="1436511" y="2388288"/>
            <a:ext cx="808525" cy="646331"/>
          </a:xfrm>
          <a:prstGeom prst="rect">
            <a:avLst/>
          </a:prstGeom>
          <a:noFill/>
        </p:spPr>
        <p:txBody>
          <a:bodyPr wrap="square" rtlCol="0">
            <a:spAutoFit/>
          </a:bodyPr>
          <a:lstStyle/>
          <a:p>
            <a:pPr algn="ctr"/>
            <a:r>
              <a:rPr lang="fr-FR" sz="3600" b="1" dirty="0">
                <a:solidFill>
                  <a:schemeClr val="accent2">
                    <a:lumMod val="75000"/>
                  </a:schemeClr>
                </a:solidFill>
              </a:rPr>
              <a:t>37</a:t>
            </a:r>
          </a:p>
        </p:txBody>
      </p:sp>
      <p:sp>
        <p:nvSpPr>
          <p:cNvPr id="31" name="ZoneTexte 30">
            <a:extLst>
              <a:ext uri="{FF2B5EF4-FFF2-40B4-BE49-F238E27FC236}">
                <a16:creationId xmlns:a16="http://schemas.microsoft.com/office/drawing/2014/main" id="{608EB196-D77F-4A6A-9525-E4A325BB9D8C}"/>
              </a:ext>
            </a:extLst>
          </p:cNvPr>
          <p:cNvSpPr txBox="1"/>
          <p:nvPr/>
        </p:nvSpPr>
        <p:spPr>
          <a:xfrm>
            <a:off x="575348" y="2720099"/>
            <a:ext cx="808525" cy="646331"/>
          </a:xfrm>
          <a:prstGeom prst="rect">
            <a:avLst/>
          </a:prstGeom>
          <a:noFill/>
        </p:spPr>
        <p:txBody>
          <a:bodyPr wrap="square" rtlCol="0">
            <a:spAutoFit/>
          </a:bodyPr>
          <a:lstStyle/>
          <a:p>
            <a:pPr algn="ctr"/>
            <a:r>
              <a:rPr lang="fr-FR" sz="3600" b="1" dirty="0">
                <a:solidFill>
                  <a:schemeClr val="accent5">
                    <a:lumMod val="50000"/>
                  </a:schemeClr>
                </a:solidFill>
              </a:rPr>
              <a:t>38</a:t>
            </a:r>
          </a:p>
        </p:txBody>
      </p:sp>
      <p:sp>
        <p:nvSpPr>
          <p:cNvPr id="32" name="ZoneTexte 31">
            <a:extLst>
              <a:ext uri="{FF2B5EF4-FFF2-40B4-BE49-F238E27FC236}">
                <a16:creationId xmlns:a16="http://schemas.microsoft.com/office/drawing/2014/main" id="{3B509551-C7B2-4442-BCBA-36B846A09718}"/>
              </a:ext>
            </a:extLst>
          </p:cNvPr>
          <p:cNvSpPr txBox="1"/>
          <p:nvPr/>
        </p:nvSpPr>
        <p:spPr>
          <a:xfrm>
            <a:off x="0" y="3366430"/>
            <a:ext cx="808525" cy="646331"/>
          </a:xfrm>
          <a:prstGeom prst="rect">
            <a:avLst/>
          </a:prstGeom>
          <a:noFill/>
        </p:spPr>
        <p:txBody>
          <a:bodyPr wrap="square" rtlCol="0">
            <a:spAutoFit/>
          </a:bodyPr>
          <a:lstStyle/>
          <a:p>
            <a:pPr algn="ctr"/>
            <a:r>
              <a:rPr lang="fr-FR" sz="3600" b="1" dirty="0">
                <a:solidFill>
                  <a:schemeClr val="accent2">
                    <a:lumMod val="75000"/>
                  </a:schemeClr>
                </a:solidFill>
              </a:rPr>
              <a:t>39</a:t>
            </a:r>
          </a:p>
        </p:txBody>
      </p:sp>
      <p:sp>
        <p:nvSpPr>
          <p:cNvPr id="33" name="ZoneTexte 32">
            <a:extLst>
              <a:ext uri="{FF2B5EF4-FFF2-40B4-BE49-F238E27FC236}">
                <a16:creationId xmlns:a16="http://schemas.microsoft.com/office/drawing/2014/main" id="{97016D5C-8B07-44A0-8640-D77066806539}"/>
              </a:ext>
            </a:extLst>
          </p:cNvPr>
          <p:cNvSpPr txBox="1"/>
          <p:nvPr/>
        </p:nvSpPr>
        <p:spPr>
          <a:xfrm>
            <a:off x="-170043" y="4113134"/>
            <a:ext cx="808525" cy="646331"/>
          </a:xfrm>
          <a:prstGeom prst="rect">
            <a:avLst/>
          </a:prstGeom>
          <a:noFill/>
        </p:spPr>
        <p:txBody>
          <a:bodyPr wrap="square" rtlCol="0">
            <a:spAutoFit/>
          </a:bodyPr>
          <a:lstStyle/>
          <a:p>
            <a:pPr algn="ctr"/>
            <a:r>
              <a:rPr lang="fr-FR" sz="3600" b="1" dirty="0">
                <a:solidFill>
                  <a:schemeClr val="accent5">
                    <a:lumMod val="50000"/>
                  </a:schemeClr>
                </a:solidFill>
              </a:rPr>
              <a:t>40</a:t>
            </a:r>
          </a:p>
        </p:txBody>
      </p:sp>
      <p:sp>
        <p:nvSpPr>
          <p:cNvPr id="34" name="ZoneTexte 33">
            <a:extLst>
              <a:ext uri="{FF2B5EF4-FFF2-40B4-BE49-F238E27FC236}">
                <a16:creationId xmlns:a16="http://schemas.microsoft.com/office/drawing/2014/main" id="{475654DC-F8BC-4E86-924E-97EF2AA5F2D9}"/>
              </a:ext>
            </a:extLst>
          </p:cNvPr>
          <p:cNvSpPr txBox="1"/>
          <p:nvPr/>
        </p:nvSpPr>
        <p:spPr>
          <a:xfrm>
            <a:off x="0" y="4816904"/>
            <a:ext cx="808525" cy="646331"/>
          </a:xfrm>
          <a:prstGeom prst="rect">
            <a:avLst/>
          </a:prstGeom>
          <a:noFill/>
        </p:spPr>
        <p:txBody>
          <a:bodyPr wrap="square" rtlCol="0">
            <a:spAutoFit/>
          </a:bodyPr>
          <a:lstStyle/>
          <a:p>
            <a:pPr algn="ctr"/>
            <a:r>
              <a:rPr lang="fr-FR" sz="3600" b="1" dirty="0">
                <a:solidFill>
                  <a:schemeClr val="accent2">
                    <a:lumMod val="75000"/>
                  </a:schemeClr>
                </a:solidFill>
              </a:rPr>
              <a:t>41</a:t>
            </a:r>
          </a:p>
        </p:txBody>
      </p:sp>
      <p:sp>
        <p:nvSpPr>
          <p:cNvPr id="35" name="ZoneTexte 34">
            <a:extLst>
              <a:ext uri="{FF2B5EF4-FFF2-40B4-BE49-F238E27FC236}">
                <a16:creationId xmlns:a16="http://schemas.microsoft.com/office/drawing/2014/main" id="{A8EBAF80-24D5-46E5-B6F2-35CA0CBD88AB}"/>
              </a:ext>
            </a:extLst>
          </p:cNvPr>
          <p:cNvSpPr txBox="1"/>
          <p:nvPr/>
        </p:nvSpPr>
        <p:spPr>
          <a:xfrm>
            <a:off x="638482" y="5197508"/>
            <a:ext cx="808525" cy="646331"/>
          </a:xfrm>
          <a:prstGeom prst="rect">
            <a:avLst/>
          </a:prstGeom>
          <a:noFill/>
        </p:spPr>
        <p:txBody>
          <a:bodyPr wrap="square" rtlCol="0">
            <a:spAutoFit/>
          </a:bodyPr>
          <a:lstStyle/>
          <a:p>
            <a:pPr algn="ctr"/>
            <a:r>
              <a:rPr lang="fr-FR" sz="3600" b="1" dirty="0">
                <a:solidFill>
                  <a:schemeClr val="accent5">
                    <a:lumMod val="50000"/>
                  </a:schemeClr>
                </a:solidFill>
              </a:rPr>
              <a:t>42</a:t>
            </a:r>
          </a:p>
        </p:txBody>
      </p:sp>
      <p:sp>
        <p:nvSpPr>
          <p:cNvPr id="36" name="ZoneTexte 35">
            <a:extLst>
              <a:ext uri="{FF2B5EF4-FFF2-40B4-BE49-F238E27FC236}">
                <a16:creationId xmlns:a16="http://schemas.microsoft.com/office/drawing/2014/main" id="{6B730049-1562-4B17-A0E7-84322F816C8F}"/>
              </a:ext>
            </a:extLst>
          </p:cNvPr>
          <p:cNvSpPr txBox="1"/>
          <p:nvPr/>
        </p:nvSpPr>
        <p:spPr>
          <a:xfrm>
            <a:off x="1689344" y="5197509"/>
            <a:ext cx="808525" cy="646331"/>
          </a:xfrm>
          <a:prstGeom prst="rect">
            <a:avLst/>
          </a:prstGeom>
          <a:noFill/>
        </p:spPr>
        <p:txBody>
          <a:bodyPr wrap="square" rtlCol="0">
            <a:spAutoFit/>
          </a:bodyPr>
          <a:lstStyle/>
          <a:p>
            <a:pPr algn="ctr"/>
            <a:r>
              <a:rPr lang="fr-FR" sz="3600" b="1" dirty="0">
                <a:solidFill>
                  <a:schemeClr val="accent2">
                    <a:lumMod val="75000"/>
                  </a:schemeClr>
                </a:solidFill>
              </a:rPr>
              <a:t>43</a:t>
            </a:r>
          </a:p>
        </p:txBody>
      </p:sp>
      <p:sp>
        <p:nvSpPr>
          <p:cNvPr id="37" name="ZoneTexte 36">
            <a:extLst>
              <a:ext uri="{FF2B5EF4-FFF2-40B4-BE49-F238E27FC236}">
                <a16:creationId xmlns:a16="http://schemas.microsoft.com/office/drawing/2014/main" id="{4473E934-A59C-43C2-A878-ED04ADD8E19E}"/>
              </a:ext>
            </a:extLst>
          </p:cNvPr>
          <p:cNvSpPr txBox="1"/>
          <p:nvPr/>
        </p:nvSpPr>
        <p:spPr>
          <a:xfrm>
            <a:off x="2718607" y="5180095"/>
            <a:ext cx="808525" cy="646331"/>
          </a:xfrm>
          <a:prstGeom prst="rect">
            <a:avLst/>
          </a:prstGeom>
          <a:noFill/>
        </p:spPr>
        <p:txBody>
          <a:bodyPr wrap="square" rtlCol="0">
            <a:spAutoFit/>
          </a:bodyPr>
          <a:lstStyle/>
          <a:p>
            <a:pPr algn="ctr"/>
            <a:r>
              <a:rPr lang="fr-FR" sz="3600" b="1" dirty="0">
                <a:solidFill>
                  <a:schemeClr val="accent5">
                    <a:lumMod val="50000"/>
                  </a:schemeClr>
                </a:solidFill>
              </a:rPr>
              <a:t>44</a:t>
            </a:r>
          </a:p>
        </p:txBody>
      </p:sp>
      <p:sp>
        <p:nvSpPr>
          <p:cNvPr id="38" name="ZoneTexte 37">
            <a:extLst>
              <a:ext uri="{FF2B5EF4-FFF2-40B4-BE49-F238E27FC236}">
                <a16:creationId xmlns:a16="http://schemas.microsoft.com/office/drawing/2014/main" id="{7E486738-0127-4A4C-A5A4-FB2632AB845D}"/>
              </a:ext>
            </a:extLst>
          </p:cNvPr>
          <p:cNvSpPr txBox="1"/>
          <p:nvPr/>
        </p:nvSpPr>
        <p:spPr>
          <a:xfrm>
            <a:off x="3634090" y="4985181"/>
            <a:ext cx="808525" cy="646331"/>
          </a:xfrm>
          <a:prstGeom prst="rect">
            <a:avLst/>
          </a:prstGeom>
          <a:noFill/>
        </p:spPr>
        <p:txBody>
          <a:bodyPr wrap="square" rtlCol="0">
            <a:spAutoFit/>
          </a:bodyPr>
          <a:lstStyle/>
          <a:p>
            <a:pPr algn="ctr"/>
            <a:r>
              <a:rPr lang="fr-FR" sz="3600" b="1" dirty="0">
                <a:solidFill>
                  <a:schemeClr val="accent2">
                    <a:lumMod val="75000"/>
                  </a:schemeClr>
                </a:solidFill>
              </a:rPr>
              <a:t>45</a:t>
            </a:r>
          </a:p>
        </p:txBody>
      </p:sp>
      <p:sp>
        <p:nvSpPr>
          <p:cNvPr id="39" name="ZoneTexte 38">
            <a:extLst>
              <a:ext uri="{FF2B5EF4-FFF2-40B4-BE49-F238E27FC236}">
                <a16:creationId xmlns:a16="http://schemas.microsoft.com/office/drawing/2014/main" id="{4296C164-4AC5-43CB-9CF4-1FF3007ACA84}"/>
              </a:ext>
            </a:extLst>
          </p:cNvPr>
          <p:cNvSpPr txBox="1"/>
          <p:nvPr/>
        </p:nvSpPr>
        <p:spPr>
          <a:xfrm>
            <a:off x="4561423" y="4775375"/>
            <a:ext cx="808525" cy="646331"/>
          </a:xfrm>
          <a:prstGeom prst="rect">
            <a:avLst/>
          </a:prstGeom>
          <a:noFill/>
        </p:spPr>
        <p:txBody>
          <a:bodyPr wrap="square" rtlCol="0">
            <a:spAutoFit/>
          </a:bodyPr>
          <a:lstStyle/>
          <a:p>
            <a:pPr algn="ctr"/>
            <a:r>
              <a:rPr lang="fr-FR" sz="3600" b="1" dirty="0">
                <a:solidFill>
                  <a:schemeClr val="accent5">
                    <a:lumMod val="50000"/>
                  </a:schemeClr>
                </a:solidFill>
              </a:rPr>
              <a:t>46</a:t>
            </a:r>
          </a:p>
        </p:txBody>
      </p:sp>
      <p:sp>
        <p:nvSpPr>
          <p:cNvPr id="40" name="ZoneTexte 39">
            <a:extLst>
              <a:ext uri="{FF2B5EF4-FFF2-40B4-BE49-F238E27FC236}">
                <a16:creationId xmlns:a16="http://schemas.microsoft.com/office/drawing/2014/main" id="{47F59D87-4311-43E3-9947-A91BDE3BDD59}"/>
              </a:ext>
            </a:extLst>
          </p:cNvPr>
          <p:cNvSpPr txBox="1"/>
          <p:nvPr/>
        </p:nvSpPr>
        <p:spPr>
          <a:xfrm>
            <a:off x="5295231" y="4580189"/>
            <a:ext cx="808525" cy="646331"/>
          </a:xfrm>
          <a:prstGeom prst="rect">
            <a:avLst/>
          </a:prstGeom>
          <a:noFill/>
        </p:spPr>
        <p:txBody>
          <a:bodyPr wrap="square" rtlCol="0">
            <a:spAutoFit/>
          </a:bodyPr>
          <a:lstStyle/>
          <a:p>
            <a:pPr algn="ctr"/>
            <a:r>
              <a:rPr lang="fr-FR" sz="3600" b="1" dirty="0">
                <a:solidFill>
                  <a:schemeClr val="accent2">
                    <a:lumMod val="75000"/>
                  </a:schemeClr>
                </a:solidFill>
              </a:rPr>
              <a:t>47</a:t>
            </a:r>
          </a:p>
        </p:txBody>
      </p:sp>
      <p:sp>
        <p:nvSpPr>
          <p:cNvPr id="41" name="ZoneTexte 40">
            <a:extLst>
              <a:ext uri="{FF2B5EF4-FFF2-40B4-BE49-F238E27FC236}">
                <a16:creationId xmlns:a16="http://schemas.microsoft.com/office/drawing/2014/main" id="{64DAF864-EC5F-4070-95C2-DD55C36B2C57}"/>
              </a:ext>
            </a:extLst>
          </p:cNvPr>
          <p:cNvSpPr txBox="1"/>
          <p:nvPr/>
        </p:nvSpPr>
        <p:spPr>
          <a:xfrm>
            <a:off x="6169311" y="4471997"/>
            <a:ext cx="808525" cy="646331"/>
          </a:xfrm>
          <a:prstGeom prst="rect">
            <a:avLst/>
          </a:prstGeom>
          <a:noFill/>
        </p:spPr>
        <p:txBody>
          <a:bodyPr wrap="square" rtlCol="0">
            <a:spAutoFit/>
          </a:bodyPr>
          <a:lstStyle/>
          <a:p>
            <a:pPr algn="ctr"/>
            <a:r>
              <a:rPr lang="fr-FR" sz="3600" b="1" dirty="0">
                <a:solidFill>
                  <a:schemeClr val="accent5">
                    <a:lumMod val="50000"/>
                  </a:schemeClr>
                </a:solidFill>
              </a:rPr>
              <a:t>48</a:t>
            </a:r>
          </a:p>
        </p:txBody>
      </p:sp>
      <p:sp>
        <p:nvSpPr>
          <p:cNvPr id="42" name="ZoneTexte 41">
            <a:extLst>
              <a:ext uri="{FF2B5EF4-FFF2-40B4-BE49-F238E27FC236}">
                <a16:creationId xmlns:a16="http://schemas.microsoft.com/office/drawing/2014/main" id="{5D8B426E-98B6-47B3-B321-F40149AF41D0}"/>
              </a:ext>
            </a:extLst>
          </p:cNvPr>
          <p:cNvSpPr txBox="1"/>
          <p:nvPr/>
        </p:nvSpPr>
        <p:spPr>
          <a:xfrm>
            <a:off x="6977836" y="4334614"/>
            <a:ext cx="808525" cy="646331"/>
          </a:xfrm>
          <a:prstGeom prst="rect">
            <a:avLst/>
          </a:prstGeom>
          <a:noFill/>
        </p:spPr>
        <p:txBody>
          <a:bodyPr wrap="square" rtlCol="0">
            <a:spAutoFit/>
          </a:bodyPr>
          <a:lstStyle/>
          <a:p>
            <a:pPr algn="ctr"/>
            <a:r>
              <a:rPr lang="fr-FR" sz="3600" b="1" dirty="0">
                <a:solidFill>
                  <a:schemeClr val="accent2">
                    <a:lumMod val="75000"/>
                  </a:schemeClr>
                </a:solidFill>
              </a:rPr>
              <a:t>49</a:t>
            </a:r>
          </a:p>
        </p:txBody>
      </p:sp>
      <p:sp>
        <p:nvSpPr>
          <p:cNvPr id="43" name="ZoneTexte 42">
            <a:extLst>
              <a:ext uri="{FF2B5EF4-FFF2-40B4-BE49-F238E27FC236}">
                <a16:creationId xmlns:a16="http://schemas.microsoft.com/office/drawing/2014/main" id="{ED9A0377-D21F-4C14-8729-0D93DDE7CD59}"/>
              </a:ext>
            </a:extLst>
          </p:cNvPr>
          <p:cNvSpPr txBox="1"/>
          <p:nvPr/>
        </p:nvSpPr>
        <p:spPr>
          <a:xfrm>
            <a:off x="7900656" y="4302843"/>
            <a:ext cx="808525" cy="646331"/>
          </a:xfrm>
          <a:prstGeom prst="rect">
            <a:avLst/>
          </a:prstGeom>
          <a:noFill/>
        </p:spPr>
        <p:txBody>
          <a:bodyPr wrap="square" rtlCol="0">
            <a:spAutoFit/>
          </a:bodyPr>
          <a:lstStyle/>
          <a:p>
            <a:pPr algn="ctr"/>
            <a:r>
              <a:rPr lang="fr-FR" sz="3600" b="1" dirty="0">
                <a:solidFill>
                  <a:schemeClr val="accent5">
                    <a:lumMod val="50000"/>
                  </a:schemeClr>
                </a:solidFill>
              </a:rPr>
              <a:t>50</a:t>
            </a:r>
          </a:p>
        </p:txBody>
      </p:sp>
      <p:sp>
        <p:nvSpPr>
          <p:cNvPr id="44" name="ZoneTexte 43">
            <a:extLst>
              <a:ext uri="{FF2B5EF4-FFF2-40B4-BE49-F238E27FC236}">
                <a16:creationId xmlns:a16="http://schemas.microsoft.com/office/drawing/2014/main" id="{514136A4-FF3B-4C9C-B230-A962CD80E056}"/>
              </a:ext>
            </a:extLst>
          </p:cNvPr>
          <p:cNvSpPr txBox="1"/>
          <p:nvPr/>
        </p:nvSpPr>
        <p:spPr>
          <a:xfrm>
            <a:off x="8785313" y="4302842"/>
            <a:ext cx="808525" cy="646331"/>
          </a:xfrm>
          <a:prstGeom prst="rect">
            <a:avLst/>
          </a:prstGeom>
          <a:noFill/>
        </p:spPr>
        <p:txBody>
          <a:bodyPr wrap="square" rtlCol="0">
            <a:spAutoFit/>
          </a:bodyPr>
          <a:lstStyle/>
          <a:p>
            <a:pPr algn="ctr"/>
            <a:r>
              <a:rPr lang="fr-FR" sz="3600" b="1" dirty="0">
                <a:solidFill>
                  <a:schemeClr val="accent2">
                    <a:lumMod val="75000"/>
                  </a:schemeClr>
                </a:solidFill>
              </a:rPr>
              <a:t>51</a:t>
            </a:r>
          </a:p>
        </p:txBody>
      </p:sp>
      <p:sp>
        <p:nvSpPr>
          <p:cNvPr id="45" name="ZoneTexte 44">
            <a:extLst>
              <a:ext uri="{FF2B5EF4-FFF2-40B4-BE49-F238E27FC236}">
                <a16:creationId xmlns:a16="http://schemas.microsoft.com/office/drawing/2014/main" id="{B6BFB3C9-54FD-4B93-BC41-60034476B37C}"/>
              </a:ext>
            </a:extLst>
          </p:cNvPr>
          <p:cNvSpPr txBox="1"/>
          <p:nvPr/>
        </p:nvSpPr>
        <p:spPr>
          <a:xfrm>
            <a:off x="9645747" y="4436299"/>
            <a:ext cx="808525" cy="646331"/>
          </a:xfrm>
          <a:prstGeom prst="rect">
            <a:avLst/>
          </a:prstGeom>
          <a:noFill/>
        </p:spPr>
        <p:txBody>
          <a:bodyPr wrap="square" rtlCol="0">
            <a:spAutoFit/>
          </a:bodyPr>
          <a:lstStyle/>
          <a:p>
            <a:pPr algn="ctr"/>
            <a:r>
              <a:rPr lang="fr-FR" sz="3600" b="1" dirty="0">
                <a:solidFill>
                  <a:schemeClr val="accent5">
                    <a:lumMod val="50000"/>
                  </a:schemeClr>
                </a:solidFill>
              </a:rPr>
              <a:t>52</a:t>
            </a:r>
          </a:p>
        </p:txBody>
      </p:sp>
      <p:sp>
        <p:nvSpPr>
          <p:cNvPr id="46" name="ZoneTexte 45">
            <a:extLst>
              <a:ext uri="{FF2B5EF4-FFF2-40B4-BE49-F238E27FC236}">
                <a16:creationId xmlns:a16="http://schemas.microsoft.com/office/drawing/2014/main" id="{A1063553-78B3-4364-BF19-18AF98C12996}"/>
              </a:ext>
            </a:extLst>
          </p:cNvPr>
          <p:cNvSpPr txBox="1"/>
          <p:nvPr/>
        </p:nvSpPr>
        <p:spPr>
          <a:xfrm>
            <a:off x="10377542" y="4646959"/>
            <a:ext cx="808525" cy="646331"/>
          </a:xfrm>
          <a:prstGeom prst="rect">
            <a:avLst/>
          </a:prstGeom>
          <a:noFill/>
        </p:spPr>
        <p:txBody>
          <a:bodyPr wrap="square" rtlCol="0">
            <a:spAutoFit/>
          </a:bodyPr>
          <a:lstStyle/>
          <a:p>
            <a:pPr algn="ctr"/>
            <a:r>
              <a:rPr lang="fr-FR" sz="3600" b="1" dirty="0">
                <a:solidFill>
                  <a:schemeClr val="accent2">
                    <a:lumMod val="75000"/>
                  </a:schemeClr>
                </a:solidFill>
              </a:rPr>
              <a:t>53</a:t>
            </a:r>
          </a:p>
        </p:txBody>
      </p:sp>
      <p:sp>
        <p:nvSpPr>
          <p:cNvPr id="47" name="ZoneTexte 46">
            <a:extLst>
              <a:ext uri="{FF2B5EF4-FFF2-40B4-BE49-F238E27FC236}">
                <a16:creationId xmlns:a16="http://schemas.microsoft.com/office/drawing/2014/main" id="{C886366C-F349-4AF6-BF8D-81ACF70FAA97}"/>
              </a:ext>
            </a:extLst>
          </p:cNvPr>
          <p:cNvSpPr txBox="1"/>
          <p:nvPr/>
        </p:nvSpPr>
        <p:spPr>
          <a:xfrm>
            <a:off x="11032453" y="5062695"/>
            <a:ext cx="808525" cy="646331"/>
          </a:xfrm>
          <a:prstGeom prst="rect">
            <a:avLst/>
          </a:prstGeom>
          <a:noFill/>
        </p:spPr>
        <p:txBody>
          <a:bodyPr wrap="square" rtlCol="0">
            <a:spAutoFit/>
          </a:bodyPr>
          <a:lstStyle/>
          <a:p>
            <a:pPr algn="ctr"/>
            <a:r>
              <a:rPr lang="fr-FR" sz="3600" b="1" dirty="0">
                <a:solidFill>
                  <a:schemeClr val="accent5">
                    <a:lumMod val="50000"/>
                  </a:schemeClr>
                </a:solidFill>
              </a:rPr>
              <a:t>54</a:t>
            </a:r>
          </a:p>
        </p:txBody>
      </p:sp>
      <p:sp>
        <p:nvSpPr>
          <p:cNvPr id="52" name="ZoneTexte 51">
            <a:extLst>
              <a:ext uri="{FF2B5EF4-FFF2-40B4-BE49-F238E27FC236}">
                <a16:creationId xmlns:a16="http://schemas.microsoft.com/office/drawing/2014/main" id="{547482FF-5347-4B98-8DDE-39E9356A0435}"/>
              </a:ext>
            </a:extLst>
          </p:cNvPr>
          <p:cNvSpPr txBox="1"/>
          <p:nvPr/>
        </p:nvSpPr>
        <p:spPr>
          <a:xfrm>
            <a:off x="10891871" y="6101592"/>
            <a:ext cx="808525" cy="646331"/>
          </a:xfrm>
          <a:prstGeom prst="rect">
            <a:avLst/>
          </a:prstGeom>
          <a:noFill/>
        </p:spPr>
        <p:txBody>
          <a:bodyPr wrap="square" rtlCol="0">
            <a:spAutoFit/>
          </a:bodyPr>
          <a:lstStyle/>
          <a:p>
            <a:pPr algn="ctr"/>
            <a:r>
              <a:rPr lang="fr-FR" sz="3600" b="1" dirty="0">
                <a:solidFill>
                  <a:schemeClr val="accent5">
                    <a:lumMod val="50000"/>
                  </a:schemeClr>
                </a:solidFill>
              </a:rPr>
              <a:t>56</a:t>
            </a:r>
          </a:p>
        </p:txBody>
      </p:sp>
      <p:sp>
        <p:nvSpPr>
          <p:cNvPr id="53" name="ZoneTexte 52">
            <a:extLst>
              <a:ext uri="{FF2B5EF4-FFF2-40B4-BE49-F238E27FC236}">
                <a16:creationId xmlns:a16="http://schemas.microsoft.com/office/drawing/2014/main" id="{8CC723AF-94C6-490C-9142-70F562A1C64D}"/>
              </a:ext>
            </a:extLst>
          </p:cNvPr>
          <p:cNvSpPr txBox="1"/>
          <p:nvPr/>
        </p:nvSpPr>
        <p:spPr>
          <a:xfrm>
            <a:off x="9994631" y="6184661"/>
            <a:ext cx="808525" cy="646331"/>
          </a:xfrm>
          <a:prstGeom prst="rect">
            <a:avLst/>
          </a:prstGeom>
          <a:noFill/>
        </p:spPr>
        <p:txBody>
          <a:bodyPr wrap="square" rtlCol="0">
            <a:spAutoFit/>
          </a:bodyPr>
          <a:lstStyle/>
          <a:p>
            <a:pPr algn="ctr"/>
            <a:r>
              <a:rPr lang="fr-FR" sz="3600" b="1" dirty="0">
                <a:solidFill>
                  <a:schemeClr val="accent2">
                    <a:lumMod val="75000"/>
                  </a:schemeClr>
                </a:solidFill>
              </a:rPr>
              <a:t>57</a:t>
            </a:r>
          </a:p>
        </p:txBody>
      </p:sp>
      <p:sp>
        <p:nvSpPr>
          <p:cNvPr id="54" name="ZoneTexte 53">
            <a:extLst>
              <a:ext uri="{FF2B5EF4-FFF2-40B4-BE49-F238E27FC236}">
                <a16:creationId xmlns:a16="http://schemas.microsoft.com/office/drawing/2014/main" id="{100E8A39-4C5C-492E-AADD-98808D4E3412}"/>
              </a:ext>
            </a:extLst>
          </p:cNvPr>
          <p:cNvSpPr txBox="1"/>
          <p:nvPr/>
        </p:nvSpPr>
        <p:spPr>
          <a:xfrm>
            <a:off x="9182724" y="6197906"/>
            <a:ext cx="808525" cy="646331"/>
          </a:xfrm>
          <a:prstGeom prst="rect">
            <a:avLst/>
          </a:prstGeom>
          <a:noFill/>
        </p:spPr>
        <p:txBody>
          <a:bodyPr wrap="square" rtlCol="0">
            <a:spAutoFit/>
          </a:bodyPr>
          <a:lstStyle/>
          <a:p>
            <a:pPr algn="ctr"/>
            <a:r>
              <a:rPr lang="fr-FR" sz="3600" b="1" dirty="0">
                <a:solidFill>
                  <a:schemeClr val="accent5">
                    <a:lumMod val="50000"/>
                  </a:schemeClr>
                </a:solidFill>
              </a:rPr>
              <a:t>58</a:t>
            </a:r>
          </a:p>
        </p:txBody>
      </p:sp>
      <p:sp>
        <p:nvSpPr>
          <p:cNvPr id="55" name="ZoneTexte 54">
            <a:extLst>
              <a:ext uri="{FF2B5EF4-FFF2-40B4-BE49-F238E27FC236}">
                <a16:creationId xmlns:a16="http://schemas.microsoft.com/office/drawing/2014/main" id="{0453BDFC-04DE-4906-A797-D336AFBC3E6E}"/>
              </a:ext>
            </a:extLst>
          </p:cNvPr>
          <p:cNvSpPr txBox="1"/>
          <p:nvPr/>
        </p:nvSpPr>
        <p:spPr>
          <a:xfrm>
            <a:off x="8143372" y="6154036"/>
            <a:ext cx="808525" cy="646331"/>
          </a:xfrm>
          <a:prstGeom prst="rect">
            <a:avLst/>
          </a:prstGeom>
          <a:noFill/>
        </p:spPr>
        <p:txBody>
          <a:bodyPr wrap="square" rtlCol="0">
            <a:spAutoFit/>
          </a:bodyPr>
          <a:lstStyle/>
          <a:p>
            <a:pPr algn="ctr"/>
            <a:r>
              <a:rPr lang="fr-FR" sz="3600" b="1" dirty="0">
                <a:solidFill>
                  <a:schemeClr val="accent2">
                    <a:lumMod val="75000"/>
                  </a:schemeClr>
                </a:solidFill>
              </a:rPr>
              <a:t>59</a:t>
            </a:r>
          </a:p>
        </p:txBody>
      </p:sp>
      <p:sp>
        <p:nvSpPr>
          <p:cNvPr id="56" name="ZoneTexte 55">
            <a:extLst>
              <a:ext uri="{FF2B5EF4-FFF2-40B4-BE49-F238E27FC236}">
                <a16:creationId xmlns:a16="http://schemas.microsoft.com/office/drawing/2014/main" id="{03D5FF71-3593-4BCE-8FBA-28C27587231F}"/>
              </a:ext>
            </a:extLst>
          </p:cNvPr>
          <p:cNvSpPr txBox="1"/>
          <p:nvPr/>
        </p:nvSpPr>
        <p:spPr>
          <a:xfrm>
            <a:off x="7044292" y="6177122"/>
            <a:ext cx="808525" cy="646331"/>
          </a:xfrm>
          <a:prstGeom prst="rect">
            <a:avLst/>
          </a:prstGeom>
          <a:noFill/>
        </p:spPr>
        <p:txBody>
          <a:bodyPr wrap="square" rtlCol="0">
            <a:spAutoFit/>
          </a:bodyPr>
          <a:lstStyle/>
          <a:p>
            <a:pPr algn="ctr"/>
            <a:r>
              <a:rPr lang="fr-FR" sz="3600" b="1" dirty="0">
                <a:solidFill>
                  <a:schemeClr val="accent5">
                    <a:lumMod val="50000"/>
                  </a:schemeClr>
                </a:solidFill>
              </a:rPr>
              <a:t>60</a:t>
            </a:r>
          </a:p>
        </p:txBody>
      </p:sp>
      <p:sp>
        <p:nvSpPr>
          <p:cNvPr id="57" name="ZoneTexte 56">
            <a:extLst>
              <a:ext uri="{FF2B5EF4-FFF2-40B4-BE49-F238E27FC236}">
                <a16:creationId xmlns:a16="http://schemas.microsoft.com/office/drawing/2014/main" id="{948AB601-CDFB-4204-AFEF-8F43843DB7B6}"/>
              </a:ext>
            </a:extLst>
          </p:cNvPr>
          <p:cNvSpPr txBox="1"/>
          <p:nvPr/>
        </p:nvSpPr>
        <p:spPr>
          <a:xfrm>
            <a:off x="5945212" y="6175006"/>
            <a:ext cx="808525" cy="646331"/>
          </a:xfrm>
          <a:prstGeom prst="rect">
            <a:avLst/>
          </a:prstGeom>
          <a:noFill/>
        </p:spPr>
        <p:txBody>
          <a:bodyPr wrap="square" rtlCol="0">
            <a:spAutoFit/>
          </a:bodyPr>
          <a:lstStyle/>
          <a:p>
            <a:pPr algn="ctr"/>
            <a:r>
              <a:rPr lang="fr-FR" sz="3600" b="1" dirty="0">
                <a:solidFill>
                  <a:schemeClr val="accent2">
                    <a:lumMod val="75000"/>
                  </a:schemeClr>
                </a:solidFill>
              </a:rPr>
              <a:t>61</a:t>
            </a:r>
          </a:p>
        </p:txBody>
      </p:sp>
      <p:sp>
        <p:nvSpPr>
          <p:cNvPr id="58" name="ZoneTexte 57">
            <a:extLst>
              <a:ext uri="{FF2B5EF4-FFF2-40B4-BE49-F238E27FC236}">
                <a16:creationId xmlns:a16="http://schemas.microsoft.com/office/drawing/2014/main" id="{4E77D706-0861-496D-8975-85F0BCDBBE93}"/>
              </a:ext>
            </a:extLst>
          </p:cNvPr>
          <p:cNvSpPr txBox="1"/>
          <p:nvPr/>
        </p:nvSpPr>
        <p:spPr>
          <a:xfrm>
            <a:off x="4670941" y="6187223"/>
            <a:ext cx="808525" cy="646331"/>
          </a:xfrm>
          <a:prstGeom prst="rect">
            <a:avLst/>
          </a:prstGeom>
          <a:noFill/>
        </p:spPr>
        <p:txBody>
          <a:bodyPr wrap="square" rtlCol="0">
            <a:spAutoFit/>
          </a:bodyPr>
          <a:lstStyle/>
          <a:p>
            <a:pPr algn="ctr"/>
            <a:r>
              <a:rPr lang="fr-FR" sz="3600" b="1" dirty="0">
                <a:solidFill>
                  <a:schemeClr val="accent5">
                    <a:lumMod val="50000"/>
                  </a:schemeClr>
                </a:solidFill>
              </a:rPr>
              <a:t>62</a:t>
            </a:r>
          </a:p>
        </p:txBody>
      </p:sp>
      <p:sp>
        <p:nvSpPr>
          <p:cNvPr id="59" name="ZoneTexte 58">
            <a:extLst>
              <a:ext uri="{FF2B5EF4-FFF2-40B4-BE49-F238E27FC236}">
                <a16:creationId xmlns:a16="http://schemas.microsoft.com/office/drawing/2014/main" id="{C9B4249E-4F1F-4F2B-8E26-8781CC953AAC}"/>
              </a:ext>
            </a:extLst>
          </p:cNvPr>
          <p:cNvSpPr txBox="1"/>
          <p:nvPr/>
        </p:nvSpPr>
        <p:spPr>
          <a:xfrm>
            <a:off x="3384222" y="6170629"/>
            <a:ext cx="808525" cy="646331"/>
          </a:xfrm>
          <a:prstGeom prst="rect">
            <a:avLst/>
          </a:prstGeom>
          <a:noFill/>
        </p:spPr>
        <p:txBody>
          <a:bodyPr wrap="square" rtlCol="0">
            <a:spAutoFit/>
          </a:bodyPr>
          <a:lstStyle/>
          <a:p>
            <a:pPr algn="ctr"/>
            <a:r>
              <a:rPr lang="fr-FR" sz="3600" b="1" dirty="0">
                <a:solidFill>
                  <a:schemeClr val="accent2">
                    <a:lumMod val="75000"/>
                  </a:schemeClr>
                </a:solidFill>
              </a:rPr>
              <a:t>63</a:t>
            </a:r>
          </a:p>
        </p:txBody>
      </p:sp>
      <p:sp>
        <p:nvSpPr>
          <p:cNvPr id="60" name="ZoneTexte 59">
            <a:extLst>
              <a:ext uri="{FF2B5EF4-FFF2-40B4-BE49-F238E27FC236}">
                <a16:creationId xmlns:a16="http://schemas.microsoft.com/office/drawing/2014/main" id="{80E69400-4C95-41B4-93C1-13520E0FC052}"/>
              </a:ext>
            </a:extLst>
          </p:cNvPr>
          <p:cNvSpPr txBox="1"/>
          <p:nvPr/>
        </p:nvSpPr>
        <p:spPr>
          <a:xfrm>
            <a:off x="2166285" y="6138494"/>
            <a:ext cx="808525" cy="646331"/>
          </a:xfrm>
          <a:prstGeom prst="rect">
            <a:avLst/>
          </a:prstGeom>
          <a:noFill/>
        </p:spPr>
        <p:txBody>
          <a:bodyPr wrap="square" rtlCol="0">
            <a:spAutoFit/>
          </a:bodyPr>
          <a:lstStyle/>
          <a:p>
            <a:pPr algn="ctr"/>
            <a:r>
              <a:rPr lang="fr-FR" sz="3600" b="1" dirty="0">
                <a:solidFill>
                  <a:schemeClr val="accent5">
                    <a:lumMod val="50000"/>
                  </a:schemeClr>
                </a:solidFill>
              </a:rPr>
              <a:t>64</a:t>
            </a:r>
          </a:p>
        </p:txBody>
      </p:sp>
      <p:sp>
        <p:nvSpPr>
          <p:cNvPr id="61" name="ZoneTexte 60">
            <a:extLst>
              <a:ext uri="{FF2B5EF4-FFF2-40B4-BE49-F238E27FC236}">
                <a16:creationId xmlns:a16="http://schemas.microsoft.com/office/drawing/2014/main" id="{AD203504-1731-488A-AB24-E15BFB035EF9}"/>
              </a:ext>
            </a:extLst>
          </p:cNvPr>
          <p:cNvSpPr txBox="1"/>
          <p:nvPr/>
        </p:nvSpPr>
        <p:spPr>
          <a:xfrm>
            <a:off x="979610" y="6138494"/>
            <a:ext cx="808525" cy="646331"/>
          </a:xfrm>
          <a:prstGeom prst="rect">
            <a:avLst/>
          </a:prstGeom>
          <a:noFill/>
        </p:spPr>
        <p:txBody>
          <a:bodyPr wrap="square" rtlCol="0">
            <a:spAutoFit/>
          </a:bodyPr>
          <a:lstStyle/>
          <a:p>
            <a:pPr algn="ctr"/>
            <a:r>
              <a:rPr lang="fr-FR" sz="3600" b="1" dirty="0">
                <a:solidFill>
                  <a:schemeClr val="accent2">
                    <a:lumMod val="75000"/>
                  </a:schemeClr>
                </a:solidFill>
              </a:rPr>
              <a:t>65</a:t>
            </a:r>
          </a:p>
        </p:txBody>
      </p:sp>
      <p:sp>
        <p:nvSpPr>
          <p:cNvPr id="62" name="ZoneTexte 61">
            <a:extLst>
              <a:ext uri="{FF2B5EF4-FFF2-40B4-BE49-F238E27FC236}">
                <a16:creationId xmlns:a16="http://schemas.microsoft.com/office/drawing/2014/main" id="{9230304E-A0FE-46C4-B479-CC9C6CBB64A1}"/>
              </a:ext>
            </a:extLst>
          </p:cNvPr>
          <p:cNvSpPr txBox="1"/>
          <p:nvPr/>
        </p:nvSpPr>
        <p:spPr>
          <a:xfrm>
            <a:off x="11355012" y="5666363"/>
            <a:ext cx="808525" cy="646331"/>
          </a:xfrm>
          <a:prstGeom prst="rect">
            <a:avLst/>
          </a:prstGeom>
          <a:noFill/>
        </p:spPr>
        <p:txBody>
          <a:bodyPr wrap="square" rtlCol="0">
            <a:spAutoFit/>
          </a:bodyPr>
          <a:lstStyle/>
          <a:p>
            <a:pPr algn="ctr"/>
            <a:r>
              <a:rPr lang="fr-FR" sz="3600" b="1" dirty="0">
                <a:solidFill>
                  <a:schemeClr val="accent2">
                    <a:lumMod val="75000"/>
                  </a:schemeClr>
                </a:solidFill>
              </a:rPr>
              <a:t>55</a:t>
            </a:r>
          </a:p>
        </p:txBody>
      </p:sp>
      <p:pic>
        <p:nvPicPr>
          <p:cNvPr id="28" name="Image 27">
            <a:extLst>
              <a:ext uri="{FF2B5EF4-FFF2-40B4-BE49-F238E27FC236}">
                <a16:creationId xmlns:a16="http://schemas.microsoft.com/office/drawing/2014/main" id="{40384359-99E8-43FC-861B-04845336C14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73503" y="2118437"/>
            <a:ext cx="3303566" cy="2064729"/>
          </a:xfrm>
          <a:prstGeom prst="rect">
            <a:avLst/>
          </a:prstGeom>
        </p:spPr>
      </p:pic>
    </p:spTree>
    <p:extLst>
      <p:ext uri="{BB962C8B-B14F-4D97-AF65-F5344CB8AC3E}">
        <p14:creationId xmlns:p14="http://schemas.microsoft.com/office/powerpoint/2010/main" val="7595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left)">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left)">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left)">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left)">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wipe(left)">
                                      <p:cBhvr>
                                        <p:cTn id="117" dur="500"/>
                                        <p:tgtEl>
                                          <p:spTgt spid="3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left)">
                                      <p:cBhvr>
                                        <p:cTn id="122" dur="500"/>
                                        <p:tgtEl>
                                          <p:spTgt spid="3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left)">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wipe(left)">
                                      <p:cBhvr>
                                        <p:cTn id="132" dur="5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left)">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wipe(left)">
                                      <p:cBhvr>
                                        <p:cTn id="142" dur="500"/>
                                        <p:tgtEl>
                                          <p:spTgt spid="37"/>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wipe(left)">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wipe(left)">
                                      <p:cBhvr>
                                        <p:cTn id="152" dur="500"/>
                                        <p:tgtEl>
                                          <p:spTgt spid="3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wipe(left)">
                                      <p:cBhvr>
                                        <p:cTn id="157" dur="500"/>
                                        <p:tgtEl>
                                          <p:spTgt spid="4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wipe(left)">
                                      <p:cBhvr>
                                        <p:cTn id="162" dur="500"/>
                                        <p:tgtEl>
                                          <p:spTgt spid="41"/>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wipe(left)">
                                      <p:cBhvr>
                                        <p:cTn id="167" dur="500"/>
                                        <p:tgtEl>
                                          <p:spTgt spid="42"/>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wipe(left)">
                                      <p:cBhvr>
                                        <p:cTn id="172" dur="500"/>
                                        <p:tgtEl>
                                          <p:spTgt spid="43"/>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wipe(left)">
                                      <p:cBhvr>
                                        <p:cTn id="177" dur="500"/>
                                        <p:tgtEl>
                                          <p:spTgt spid="44"/>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wipe(left)">
                                      <p:cBhvr>
                                        <p:cTn id="182" dur="500"/>
                                        <p:tgtEl>
                                          <p:spTgt spid="45"/>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wipe(left)">
                                      <p:cBhvr>
                                        <p:cTn id="187" dur="500"/>
                                        <p:tgtEl>
                                          <p:spTgt spid="46"/>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47"/>
                                        </p:tgtEl>
                                        <p:attrNameLst>
                                          <p:attrName>style.visibility</p:attrName>
                                        </p:attrNameLst>
                                      </p:cBhvr>
                                      <p:to>
                                        <p:strVal val="visible"/>
                                      </p:to>
                                    </p:set>
                                    <p:animEffect transition="in" filter="wipe(left)">
                                      <p:cBhvr>
                                        <p:cTn id="192" dur="500"/>
                                        <p:tgtEl>
                                          <p:spTgt spid="47"/>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wipe(left)">
                                      <p:cBhvr>
                                        <p:cTn id="197" dur="500"/>
                                        <p:tgtEl>
                                          <p:spTgt spid="62"/>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wipe(left)">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53"/>
                                        </p:tgtEl>
                                        <p:attrNameLst>
                                          <p:attrName>style.visibility</p:attrName>
                                        </p:attrNameLst>
                                      </p:cBhvr>
                                      <p:to>
                                        <p:strVal val="visible"/>
                                      </p:to>
                                    </p:set>
                                    <p:animEffect transition="in" filter="wipe(left)">
                                      <p:cBhvr>
                                        <p:cTn id="207" dur="500"/>
                                        <p:tgtEl>
                                          <p:spTgt spid="53"/>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54"/>
                                        </p:tgtEl>
                                        <p:attrNameLst>
                                          <p:attrName>style.visibility</p:attrName>
                                        </p:attrNameLst>
                                      </p:cBhvr>
                                      <p:to>
                                        <p:strVal val="visible"/>
                                      </p:to>
                                    </p:set>
                                    <p:animEffect transition="in" filter="wipe(left)">
                                      <p:cBhvr>
                                        <p:cTn id="212" dur="500"/>
                                        <p:tgtEl>
                                          <p:spTgt spid="54"/>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55"/>
                                        </p:tgtEl>
                                        <p:attrNameLst>
                                          <p:attrName>style.visibility</p:attrName>
                                        </p:attrNameLst>
                                      </p:cBhvr>
                                      <p:to>
                                        <p:strVal val="visible"/>
                                      </p:to>
                                    </p:set>
                                    <p:animEffect transition="in" filter="wipe(left)">
                                      <p:cBhvr>
                                        <p:cTn id="217" dur="500"/>
                                        <p:tgtEl>
                                          <p:spTgt spid="55"/>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56"/>
                                        </p:tgtEl>
                                        <p:attrNameLst>
                                          <p:attrName>style.visibility</p:attrName>
                                        </p:attrNameLst>
                                      </p:cBhvr>
                                      <p:to>
                                        <p:strVal val="visible"/>
                                      </p:to>
                                    </p:set>
                                    <p:animEffect transition="in" filter="wipe(left)">
                                      <p:cBhvr>
                                        <p:cTn id="222" dur="500"/>
                                        <p:tgtEl>
                                          <p:spTgt spid="56"/>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57"/>
                                        </p:tgtEl>
                                        <p:attrNameLst>
                                          <p:attrName>style.visibility</p:attrName>
                                        </p:attrNameLst>
                                      </p:cBhvr>
                                      <p:to>
                                        <p:strVal val="visible"/>
                                      </p:to>
                                    </p:set>
                                    <p:animEffect transition="in" filter="wipe(left)">
                                      <p:cBhvr>
                                        <p:cTn id="227" dur="500"/>
                                        <p:tgtEl>
                                          <p:spTgt spid="57"/>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58"/>
                                        </p:tgtEl>
                                        <p:attrNameLst>
                                          <p:attrName>style.visibility</p:attrName>
                                        </p:attrNameLst>
                                      </p:cBhvr>
                                      <p:to>
                                        <p:strVal val="visible"/>
                                      </p:to>
                                    </p:set>
                                    <p:animEffect transition="in" filter="wipe(left)">
                                      <p:cBhvr>
                                        <p:cTn id="232" dur="500"/>
                                        <p:tgtEl>
                                          <p:spTgt spid="58"/>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59"/>
                                        </p:tgtEl>
                                        <p:attrNameLst>
                                          <p:attrName>style.visibility</p:attrName>
                                        </p:attrNameLst>
                                      </p:cBhvr>
                                      <p:to>
                                        <p:strVal val="visible"/>
                                      </p:to>
                                    </p:set>
                                    <p:animEffect transition="in" filter="wipe(left)">
                                      <p:cBhvr>
                                        <p:cTn id="237" dur="500"/>
                                        <p:tgtEl>
                                          <p:spTgt spid="59"/>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60"/>
                                        </p:tgtEl>
                                        <p:attrNameLst>
                                          <p:attrName>style.visibility</p:attrName>
                                        </p:attrNameLst>
                                      </p:cBhvr>
                                      <p:to>
                                        <p:strVal val="visible"/>
                                      </p:to>
                                    </p:set>
                                    <p:animEffect transition="in" filter="wipe(left)">
                                      <p:cBhvr>
                                        <p:cTn id="242" dur="500"/>
                                        <p:tgtEl>
                                          <p:spTgt spid="60"/>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61"/>
                                        </p:tgtEl>
                                        <p:attrNameLst>
                                          <p:attrName>style.visibility</p:attrName>
                                        </p:attrNameLst>
                                      </p:cBhvr>
                                      <p:to>
                                        <p:strVal val="visible"/>
                                      </p:to>
                                    </p:set>
                                    <p:animEffect transition="in" filter="wipe(left)">
                                      <p:cBhvr>
                                        <p:cTn id="247" dur="500"/>
                                        <p:tgtEl>
                                          <p:spTgt spid="61"/>
                                        </p:tgtEl>
                                      </p:cBhvr>
                                    </p:animEffect>
                                  </p:childTnLst>
                                </p:cTn>
                              </p:par>
                            </p:childTnLst>
                          </p:cTn>
                        </p:par>
                      </p:childTnLst>
                    </p:cTn>
                  </p:par>
                  <p:par>
                    <p:cTn id="248" fill="hold">
                      <p:stCondLst>
                        <p:cond delay="indefinite"/>
                      </p:stCondLst>
                      <p:childTnLst>
                        <p:par>
                          <p:cTn id="249" fill="hold">
                            <p:stCondLst>
                              <p:cond delay="0"/>
                            </p:stCondLst>
                            <p:childTnLst>
                              <p:par>
                                <p:cTn id="250" presetID="1" presetClass="exit" presetSubtype="0" fill="hold" grpId="1" nodeType="clickEffect">
                                  <p:stCondLst>
                                    <p:cond delay="0"/>
                                  </p:stCondLst>
                                  <p:childTnLst>
                                    <p:set>
                                      <p:cBhvr>
                                        <p:cTn id="251" dur="1" fill="hold">
                                          <p:stCondLst>
                                            <p:cond delay="0"/>
                                          </p:stCondLst>
                                        </p:cTn>
                                        <p:tgtEl>
                                          <p:spTgt spid="6"/>
                                        </p:tgtEl>
                                        <p:attrNameLst>
                                          <p:attrName>style.visibility</p:attrName>
                                        </p:attrNameLst>
                                      </p:cBhvr>
                                      <p:to>
                                        <p:strVal val="hidden"/>
                                      </p:to>
                                    </p:set>
                                  </p:childTnLst>
                                </p:cTn>
                              </p:par>
                              <p:par>
                                <p:cTn id="252" presetID="1" presetClass="exit" presetSubtype="0" fill="hold" grpId="1" nodeType="withEffect">
                                  <p:stCondLst>
                                    <p:cond delay="0"/>
                                  </p:stCondLst>
                                  <p:childTnLst>
                                    <p:set>
                                      <p:cBhvr>
                                        <p:cTn id="253" dur="1" fill="hold">
                                          <p:stCondLst>
                                            <p:cond delay="0"/>
                                          </p:stCondLst>
                                        </p:cTn>
                                        <p:tgtEl>
                                          <p:spTgt spid="7"/>
                                        </p:tgtEl>
                                        <p:attrNameLst>
                                          <p:attrName>style.visibility</p:attrName>
                                        </p:attrNameLst>
                                      </p:cBhvr>
                                      <p:to>
                                        <p:strVal val="hidden"/>
                                      </p:to>
                                    </p:set>
                                  </p:childTnLst>
                                </p:cTn>
                              </p:par>
                              <p:par>
                                <p:cTn id="254" presetID="1" presetClass="exit" presetSubtype="0" fill="hold" grpId="1" nodeType="withEffect">
                                  <p:stCondLst>
                                    <p:cond delay="0"/>
                                  </p:stCondLst>
                                  <p:childTnLst>
                                    <p:set>
                                      <p:cBhvr>
                                        <p:cTn id="255" dur="1" fill="hold">
                                          <p:stCondLst>
                                            <p:cond delay="0"/>
                                          </p:stCondLst>
                                        </p:cTn>
                                        <p:tgtEl>
                                          <p:spTgt spid="8"/>
                                        </p:tgtEl>
                                        <p:attrNameLst>
                                          <p:attrName>style.visibility</p:attrName>
                                        </p:attrNameLst>
                                      </p:cBhvr>
                                      <p:to>
                                        <p:strVal val="hidden"/>
                                      </p:to>
                                    </p:set>
                                  </p:childTnLst>
                                </p:cTn>
                              </p:par>
                              <p:par>
                                <p:cTn id="256" presetID="1" presetClass="exit" presetSubtype="0" fill="hold" grpId="1" nodeType="withEffect">
                                  <p:stCondLst>
                                    <p:cond delay="0"/>
                                  </p:stCondLst>
                                  <p:childTnLst>
                                    <p:set>
                                      <p:cBhvr>
                                        <p:cTn id="257" dur="1" fill="hold">
                                          <p:stCondLst>
                                            <p:cond delay="0"/>
                                          </p:stCondLst>
                                        </p:cTn>
                                        <p:tgtEl>
                                          <p:spTgt spid="9"/>
                                        </p:tgtEl>
                                        <p:attrNameLst>
                                          <p:attrName>style.visibility</p:attrName>
                                        </p:attrNameLst>
                                      </p:cBhvr>
                                      <p:to>
                                        <p:strVal val="hidden"/>
                                      </p:to>
                                    </p:set>
                                  </p:childTnLst>
                                </p:cTn>
                              </p:par>
                              <p:par>
                                <p:cTn id="258" presetID="1" presetClass="exit" presetSubtype="0" fill="hold" grpId="1" nodeType="withEffect">
                                  <p:stCondLst>
                                    <p:cond delay="0"/>
                                  </p:stCondLst>
                                  <p:childTnLst>
                                    <p:set>
                                      <p:cBhvr>
                                        <p:cTn id="259" dur="1" fill="hold">
                                          <p:stCondLst>
                                            <p:cond delay="0"/>
                                          </p:stCondLst>
                                        </p:cTn>
                                        <p:tgtEl>
                                          <p:spTgt spid="10"/>
                                        </p:tgtEl>
                                        <p:attrNameLst>
                                          <p:attrName>style.visibility</p:attrName>
                                        </p:attrNameLst>
                                      </p:cBhvr>
                                      <p:to>
                                        <p:strVal val="hidden"/>
                                      </p:to>
                                    </p:set>
                                  </p:childTnLst>
                                </p:cTn>
                              </p:par>
                              <p:par>
                                <p:cTn id="260" presetID="1" presetClass="exit" presetSubtype="0" fill="hold" grpId="1" nodeType="withEffect">
                                  <p:stCondLst>
                                    <p:cond delay="0"/>
                                  </p:stCondLst>
                                  <p:childTnLst>
                                    <p:set>
                                      <p:cBhvr>
                                        <p:cTn id="261" dur="1" fill="hold">
                                          <p:stCondLst>
                                            <p:cond delay="0"/>
                                          </p:stCondLst>
                                        </p:cTn>
                                        <p:tgtEl>
                                          <p:spTgt spid="11"/>
                                        </p:tgtEl>
                                        <p:attrNameLst>
                                          <p:attrName>style.visibility</p:attrName>
                                        </p:attrNameLst>
                                      </p:cBhvr>
                                      <p:to>
                                        <p:strVal val="hidden"/>
                                      </p:to>
                                    </p:set>
                                  </p:childTnLst>
                                </p:cTn>
                              </p:par>
                              <p:par>
                                <p:cTn id="262" presetID="1" presetClass="exit" presetSubtype="0" fill="hold" grpId="1" nodeType="withEffect">
                                  <p:stCondLst>
                                    <p:cond delay="0"/>
                                  </p:stCondLst>
                                  <p:childTnLst>
                                    <p:set>
                                      <p:cBhvr>
                                        <p:cTn id="263" dur="1" fill="hold">
                                          <p:stCondLst>
                                            <p:cond delay="0"/>
                                          </p:stCondLst>
                                        </p:cTn>
                                        <p:tgtEl>
                                          <p:spTgt spid="12"/>
                                        </p:tgtEl>
                                        <p:attrNameLst>
                                          <p:attrName>style.visibility</p:attrName>
                                        </p:attrNameLst>
                                      </p:cBhvr>
                                      <p:to>
                                        <p:strVal val="hidden"/>
                                      </p:to>
                                    </p:set>
                                  </p:childTnLst>
                                </p:cTn>
                              </p:par>
                              <p:par>
                                <p:cTn id="264" presetID="1" presetClass="exit" presetSubtype="0" fill="hold" grpId="1" nodeType="withEffect">
                                  <p:stCondLst>
                                    <p:cond delay="0"/>
                                  </p:stCondLst>
                                  <p:childTnLst>
                                    <p:set>
                                      <p:cBhvr>
                                        <p:cTn id="265" dur="1" fill="hold">
                                          <p:stCondLst>
                                            <p:cond delay="0"/>
                                          </p:stCondLst>
                                        </p:cTn>
                                        <p:tgtEl>
                                          <p:spTgt spid="13"/>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14"/>
                                        </p:tgtEl>
                                        <p:attrNameLst>
                                          <p:attrName>style.visibility</p:attrName>
                                        </p:attrNameLst>
                                      </p:cBhvr>
                                      <p:to>
                                        <p:strVal val="hidden"/>
                                      </p:to>
                                    </p:set>
                                  </p:childTnLst>
                                </p:cTn>
                              </p:par>
                              <p:par>
                                <p:cTn id="268" presetID="1" presetClass="exit" presetSubtype="0" fill="hold" grpId="1" nodeType="withEffect">
                                  <p:stCondLst>
                                    <p:cond delay="0"/>
                                  </p:stCondLst>
                                  <p:childTnLst>
                                    <p:set>
                                      <p:cBhvr>
                                        <p:cTn id="269" dur="1" fill="hold">
                                          <p:stCondLst>
                                            <p:cond delay="0"/>
                                          </p:stCondLst>
                                        </p:cTn>
                                        <p:tgtEl>
                                          <p:spTgt spid="15"/>
                                        </p:tgtEl>
                                        <p:attrNameLst>
                                          <p:attrName>style.visibility</p:attrName>
                                        </p:attrNameLst>
                                      </p:cBhvr>
                                      <p:to>
                                        <p:strVal val="hidden"/>
                                      </p:to>
                                    </p:set>
                                  </p:childTnLst>
                                </p:cTn>
                              </p:par>
                              <p:par>
                                <p:cTn id="270" presetID="1" presetClass="exit" presetSubtype="0" fill="hold" grpId="1" nodeType="withEffect">
                                  <p:stCondLst>
                                    <p:cond delay="0"/>
                                  </p:stCondLst>
                                  <p:childTnLst>
                                    <p:set>
                                      <p:cBhvr>
                                        <p:cTn id="271" dur="1" fill="hold">
                                          <p:stCondLst>
                                            <p:cond delay="0"/>
                                          </p:stCondLst>
                                        </p:cTn>
                                        <p:tgtEl>
                                          <p:spTgt spid="16"/>
                                        </p:tgtEl>
                                        <p:attrNameLst>
                                          <p:attrName>style.visibility</p:attrName>
                                        </p:attrNameLst>
                                      </p:cBhvr>
                                      <p:to>
                                        <p:strVal val="hidden"/>
                                      </p:to>
                                    </p:set>
                                  </p:childTnLst>
                                </p:cTn>
                              </p:par>
                              <p:par>
                                <p:cTn id="272" presetID="1" presetClass="exit" presetSubtype="0" fill="hold" grpId="1" nodeType="withEffect">
                                  <p:stCondLst>
                                    <p:cond delay="0"/>
                                  </p:stCondLst>
                                  <p:childTnLst>
                                    <p:set>
                                      <p:cBhvr>
                                        <p:cTn id="273" dur="1" fill="hold">
                                          <p:stCondLst>
                                            <p:cond delay="0"/>
                                          </p:stCondLst>
                                        </p:cTn>
                                        <p:tgtEl>
                                          <p:spTgt spid="17"/>
                                        </p:tgtEl>
                                        <p:attrNameLst>
                                          <p:attrName>style.visibility</p:attrName>
                                        </p:attrNameLst>
                                      </p:cBhvr>
                                      <p:to>
                                        <p:strVal val="hidden"/>
                                      </p:to>
                                    </p:set>
                                  </p:childTnLst>
                                </p:cTn>
                              </p:par>
                              <p:par>
                                <p:cTn id="274" presetID="1" presetClass="exit" presetSubtype="0" fill="hold" grpId="1" nodeType="withEffect">
                                  <p:stCondLst>
                                    <p:cond delay="0"/>
                                  </p:stCondLst>
                                  <p:childTnLst>
                                    <p:set>
                                      <p:cBhvr>
                                        <p:cTn id="275" dur="1" fill="hold">
                                          <p:stCondLst>
                                            <p:cond delay="0"/>
                                          </p:stCondLst>
                                        </p:cTn>
                                        <p:tgtEl>
                                          <p:spTgt spid="18"/>
                                        </p:tgtEl>
                                        <p:attrNameLst>
                                          <p:attrName>style.visibility</p:attrName>
                                        </p:attrNameLst>
                                      </p:cBhvr>
                                      <p:to>
                                        <p:strVal val="hidden"/>
                                      </p:to>
                                    </p:set>
                                  </p:childTnLst>
                                </p:cTn>
                              </p:par>
                              <p:par>
                                <p:cTn id="276" presetID="1" presetClass="exit" presetSubtype="0" fill="hold" grpId="1" nodeType="withEffect">
                                  <p:stCondLst>
                                    <p:cond delay="0"/>
                                  </p:stCondLst>
                                  <p:childTnLst>
                                    <p:set>
                                      <p:cBhvr>
                                        <p:cTn id="277" dur="1" fill="hold">
                                          <p:stCondLst>
                                            <p:cond delay="0"/>
                                          </p:stCondLst>
                                        </p:cTn>
                                        <p:tgtEl>
                                          <p:spTgt spid="19"/>
                                        </p:tgtEl>
                                        <p:attrNameLst>
                                          <p:attrName>style.visibility</p:attrName>
                                        </p:attrNameLst>
                                      </p:cBhvr>
                                      <p:to>
                                        <p:strVal val="hidden"/>
                                      </p:to>
                                    </p:set>
                                  </p:childTnLst>
                                </p:cTn>
                              </p:par>
                              <p:par>
                                <p:cTn id="278" presetID="1" presetClass="exit" presetSubtype="0" fill="hold" grpId="1" nodeType="withEffect">
                                  <p:stCondLst>
                                    <p:cond delay="0"/>
                                  </p:stCondLst>
                                  <p:childTnLst>
                                    <p:set>
                                      <p:cBhvr>
                                        <p:cTn id="279" dur="1" fill="hold">
                                          <p:stCondLst>
                                            <p:cond delay="0"/>
                                          </p:stCondLst>
                                        </p:cTn>
                                        <p:tgtEl>
                                          <p:spTgt spid="20"/>
                                        </p:tgtEl>
                                        <p:attrNameLst>
                                          <p:attrName>style.visibility</p:attrName>
                                        </p:attrNameLst>
                                      </p:cBhvr>
                                      <p:to>
                                        <p:strVal val="hidden"/>
                                      </p:to>
                                    </p:set>
                                  </p:childTnLst>
                                </p:cTn>
                              </p:par>
                              <p:par>
                                <p:cTn id="280" presetID="1" presetClass="exit" presetSubtype="0" fill="hold" grpId="1" nodeType="withEffect">
                                  <p:stCondLst>
                                    <p:cond delay="0"/>
                                  </p:stCondLst>
                                  <p:childTnLst>
                                    <p:set>
                                      <p:cBhvr>
                                        <p:cTn id="281" dur="1" fill="hold">
                                          <p:stCondLst>
                                            <p:cond delay="0"/>
                                          </p:stCondLst>
                                        </p:cTn>
                                        <p:tgtEl>
                                          <p:spTgt spid="21"/>
                                        </p:tgtEl>
                                        <p:attrNameLst>
                                          <p:attrName>style.visibility</p:attrName>
                                        </p:attrNameLst>
                                      </p:cBhvr>
                                      <p:to>
                                        <p:strVal val="hidden"/>
                                      </p:to>
                                    </p:set>
                                  </p:childTnLst>
                                </p:cTn>
                              </p:par>
                              <p:par>
                                <p:cTn id="282" presetID="1" presetClass="exit" presetSubtype="0" fill="hold" grpId="1" nodeType="withEffect">
                                  <p:stCondLst>
                                    <p:cond delay="0"/>
                                  </p:stCondLst>
                                  <p:childTnLst>
                                    <p:set>
                                      <p:cBhvr>
                                        <p:cTn id="283" dur="1" fill="hold">
                                          <p:stCondLst>
                                            <p:cond delay="0"/>
                                          </p:stCondLst>
                                        </p:cTn>
                                        <p:tgtEl>
                                          <p:spTgt spid="22"/>
                                        </p:tgtEl>
                                        <p:attrNameLst>
                                          <p:attrName>style.visibility</p:attrName>
                                        </p:attrNameLst>
                                      </p:cBhvr>
                                      <p:to>
                                        <p:strVal val="hidden"/>
                                      </p:to>
                                    </p:set>
                                  </p:childTnLst>
                                </p:cTn>
                              </p:par>
                              <p:par>
                                <p:cTn id="284" presetID="1" presetClass="exit" presetSubtype="0" fill="hold" grpId="1" nodeType="withEffect">
                                  <p:stCondLst>
                                    <p:cond delay="0"/>
                                  </p:stCondLst>
                                  <p:childTnLst>
                                    <p:set>
                                      <p:cBhvr>
                                        <p:cTn id="285" dur="1" fill="hold">
                                          <p:stCondLst>
                                            <p:cond delay="0"/>
                                          </p:stCondLst>
                                        </p:cTn>
                                        <p:tgtEl>
                                          <p:spTgt spid="23"/>
                                        </p:tgtEl>
                                        <p:attrNameLst>
                                          <p:attrName>style.visibility</p:attrName>
                                        </p:attrNameLst>
                                      </p:cBhvr>
                                      <p:to>
                                        <p:strVal val="hidden"/>
                                      </p:to>
                                    </p:set>
                                  </p:childTnLst>
                                </p:cTn>
                              </p:par>
                              <p:par>
                                <p:cTn id="286" presetID="1" presetClass="exit" presetSubtype="0" fill="hold" grpId="1" nodeType="withEffect">
                                  <p:stCondLst>
                                    <p:cond delay="0"/>
                                  </p:stCondLst>
                                  <p:childTnLst>
                                    <p:set>
                                      <p:cBhvr>
                                        <p:cTn id="287" dur="1" fill="hold">
                                          <p:stCondLst>
                                            <p:cond delay="0"/>
                                          </p:stCondLst>
                                        </p:cTn>
                                        <p:tgtEl>
                                          <p:spTgt spid="24"/>
                                        </p:tgtEl>
                                        <p:attrNameLst>
                                          <p:attrName>style.visibility</p:attrName>
                                        </p:attrNameLst>
                                      </p:cBhvr>
                                      <p:to>
                                        <p:strVal val="hidden"/>
                                      </p:to>
                                    </p:set>
                                  </p:childTnLst>
                                </p:cTn>
                              </p:par>
                              <p:par>
                                <p:cTn id="288" presetID="1" presetClass="exit" presetSubtype="0" fill="hold" grpId="1" nodeType="withEffect">
                                  <p:stCondLst>
                                    <p:cond delay="0"/>
                                  </p:stCondLst>
                                  <p:childTnLst>
                                    <p:set>
                                      <p:cBhvr>
                                        <p:cTn id="289" dur="1" fill="hold">
                                          <p:stCondLst>
                                            <p:cond delay="0"/>
                                          </p:stCondLst>
                                        </p:cTn>
                                        <p:tgtEl>
                                          <p:spTgt spid="25"/>
                                        </p:tgtEl>
                                        <p:attrNameLst>
                                          <p:attrName>style.visibility</p:attrName>
                                        </p:attrNameLst>
                                      </p:cBhvr>
                                      <p:to>
                                        <p:strVal val="hidden"/>
                                      </p:to>
                                    </p:set>
                                  </p:childTnLst>
                                </p:cTn>
                              </p:par>
                              <p:par>
                                <p:cTn id="290" presetID="1" presetClass="exit" presetSubtype="0" fill="hold" grpId="1" nodeType="withEffect">
                                  <p:stCondLst>
                                    <p:cond delay="0"/>
                                  </p:stCondLst>
                                  <p:childTnLst>
                                    <p:set>
                                      <p:cBhvr>
                                        <p:cTn id="291" dur="1" fill="hold">
                                          <p:stCondLst>
                                            <p:cond delay="0"/>
                                          </p:stCondLst>
                                        </p:cTn>
                                        <p:tgtEl>
                                          <p:spTgt spid="30"/>
                                        </p:tgtEl>
                                        <p:attrNameLst>
                                          <p:attrName>style.visibility</p:attrName>
                                        </p:attrNameLst>
                                      </p:cBhvr>
                                      <p:to>
                                        <p:strVal val="hidden"/>
                                      </p:to>
                                    </p:set>
                                  </p:childTnLst>
                                </p:cTn>
                              </p:par>
                              <p:par>
                                <p:cTn id="292" presetID="1" presetClass="exit" presetSubtype="0" fill="hold" grpId="1" nodeType="withEffect">
                                  <p:stCondLst>
                                    <p:cond delay="0"/>
                                  </p:stCondLst>
                                  <p:childTnLst>
                                    <p:set>
                                      <p:cBhvr>
                                        <p:cTn id="293" dur="1" fill="hold">
                                          <p:stCondLst>
                                            <p:cond delay="0"/>
                                          </p:stCondLst>
                                        </p:cTn>
                                        <p:tgtEl>
                                          <p:spTgt spid="31"/>
                                        </p:tgtEl>
                                        <p:attrNameLst>
                                          <p:attrName>style.visibility</p:attrName>
                                        </p:attrNameLst>
                                      </p:cBhvr>
                                      <p:to>
                                        <p:strVal val="hidden"/>
                                      </p:to>
                                    </p:set>
                                  </p:childTnLst>
                                </p:cTn>
                              </p:par>
                              <p:par>
                                <p:cTn id="294" presetID="1" presetClass="exit" presetSubtype="0" fill="hold" grpId="1" nodeType="withEffect">
                                  <p:stCondLst>
                                    <p:cond delay="0"/>
                                  </p:stCondLst>
                                  <p:childTnLst>
                                    <p:set>
                                      <p:cBhvr>
                                        <p:cTn id="295" dur="1" fill="hold">
                                          <p:stCondLst>
                                            <p:cond delay="0"/>
                                          </p:stCondLst>
                                        </p:cTn>
                                        <p:tgtEl>
                                          <p:spTgt spid="32"/>
                                        </p:tgtEl>
                                        <p:attrNameLst>
                                          <p:attrName>style.visibility</p:attrName>
                                        </p:attrNameLst>
                                      </p:cBhvr>
                                      <p:to>
                                        <p:strVal val="hidden"/>
                                      </p:to>
                                    </p:set>
                                  </p:childTnLst>
                                </p:cTn>
                              </p:par>
                              <p:par>
                                <p:cTn id="296" presetID="1" presetClass="exit" presetSubtype="0" fill="hold" grpId="1" nodeType="withEffect">
                                  <p:stCondLst>
                                    <p:cond delay="0"/>
                                  </p:stCondLst>
                                  <p:childTnLst>
                                    <p:set>
                                      <p:cBhvr>
                                        <p:cTn id="297" dur="1" fill="hold">
                                          <p:stCondLst>
                                            <p:cond delay="0"/>
                                          </p:stCondLst>
                                        </p:cTn>
                                        <p:tgtEl>
                                          <p:spTgt spid="33"/>
                                        </p:tgtEl>
                                        <p:attrNameLst>
                                          <p:attrName>style.visibility</p:attrName>
                                        </p:attrNameLst>
                                      </p:cBhvr>
                                      <p:to>
                                        <p:strVal val="hidden"/>
                                      </p:to>
                                    </p:set>
                                  </p:childTnLst>
                                </p:cTn>
                              </p:par>
                              <p:par>
                                <p:cTn id="298" presetID="1" presetClass="exit" presetSubtype="0" fill="hold" grpId="1" nodeType="withEffect">
                                  <p:stCondLst>
                                    <p:cond delay="0"/>
                                  </p:stCondLst>
                                  <p:childTnLst>
                                    <p:set>
                                      <p:cBhvr>
                                        <p:cTn id="299" dur="1" fill="hold">
                                          <p:stCondLst>
                                            <p:cond delay="0"/>
                                          </p:stCondLst>
                                        </p:cTn>
                                        <p:tgtEl>
                                          <p:spTgt spid="34"/>
                                        </p:tgtEl>
                                        <p:attrNameLst>
                                          <p:attrName>style.visibility</p:attrName>
                                        </p:attrNameLst>
                                      </p:cBhvr>
                                      <p:to>
                                        <p:strVal val="hidden"/>
                                      </p:to>
                                    </p:set>
                                  </p:childTnLst>
                                </p:cTn>
                              </p:par>
                              <p:par>
                                <p:cTn id="300" presetID="1" presetClass="exit" presetSubtype="0" fill="hold" grpId="1" nodeType="withEffect">
                                  <p:stCondLst>
                                    <p:cond delay="0"/>
                                  </p:stCondLst>
                                  <p:childTnLst>
                                    <p:set>
                                      <p:cBhvr>
                                        <p:cTn id="301" dur="1" fill="hold">
                                          <p:stCondLst>
                                            <p:cond delay="0"/>
                                          </p:stCondLst>
                                        </p:cTn>
                                        <p:tgtEl>
                                          <p:spTgt spid="35"/>
                                        </p:tgtEl>
                                        <p:attrNameLst>
                                          <p:attrName>style.visibility</p:attrName>
                                        </p:attrNameLst>
                                      </p:cBhvr>
                                      <p:to>
                                        <p:strVal val="hidden"/>
                                      </p:to>
                                    </p:set>
                                  </p:childTnLst>
                                </p:cTn>
                              </p:par>
                              <p:par>
                                <p:cTn id="302" presetID="1" presetClass="exit" presetSubtype="0" fill="hold" grpId="1" nodeType="withEffect">
                                  <p:stCondLst>
                                    <p:cond delay="0"/>
                                  </p:stCondLst>
                                  <p:childTnLst>
                                    <p:set>
                                      <p:cBhvr>
                                        <p:cTn id="303" dur="1" fill="hold">
                                          <p:stCondLst>
                                            <p:cond delay="0"/>
                                          </p:stCondLst>
                                        </p:cTn>
                                        <p:tgtEl>
                                          <p:spTgt spid="36"/>
                                        </p:tgtEl>
                                        <p:attrNameLst>
                                          <p:attrName>style.visibility</p:attrName>
                                        </p:attrNameLst>
                                      </p:cBhvr>
                                      <p:to>
                                        <p:strVal val="hidden"/>
                                      </p:to>
                                    </p:set>
                                  </p:childTnLst>
                                </p:cTn>
                              </p:par>
                              <p:par>
                                <p:cTn id="304" presetID="1" presetClass="exit" presetSubtype="0" fill="hold" grpId="1" nodeType="withEffect">
                                  <p:stCondLst>
                                    <p:cond delay="0"/>
                                  </p:stCondLst>
                                  <p:childTnLst>
                                    <p:set>
                                      <p:cBhvr>
                                        <p:cTn id="305" dur="1" fill="hold">
                                          <p:stCondLst>
                                            <p:cond delay="0"/>
                                          </p:stCondLst>
                                        </p:cTn>
                                        <p:tgtEl>
                                          <p:spTgt spid="37"/>
                                        </p:tgtEl>
                                        <p:attrNameLst>
                                          <p:attrName>style.visibility</p:attrName>
                                        </p:attrNameLst>
                                      </p:cBhvr>
                                      <p:to>
                                        <p:strVal val="hidden"/>
                                      </p:to>
                                    </p:set>
                                  </p:childTnLst>
                                </p:cTn>
                              </p:par>
                              <p:par>
                                <p:cTn id="306" presetID="1" presetClass="exit" presetSubtype="0" fill="hold" grpId="1" nodeType="withEffect">
                                  <p:stCondLst>
                                    <p:cond delay="0"/>
                                  </p:stCondLst>
                                  <p:childTnLst>
                                    <p:set>
                                      <p:cBhvr>
                                        <p:cTn id="307" dur="1" fill="hold">
                                          <p:stCondLst>
                                            <p:cond delay="0"/>
                                          </p:stCondLst>
                                        </p:cTn>
                                        <p:tgtEl>
                                          <p:spTgt spid="38"/>
                                        </p:tgtEl>
                                        <p:attrNameLst>
                                          <p:attrName>style.visibility</p:attrName>
                                        </p:attrNameLst>
                                      </p:cBhvr>
                                      <p:to>
                                        <p:strVal val="hidden"/>
                                      </p:to>
                                    </p:set>
                                  </p:childTnLst>
                                </p:cTn>
                              </p:par>
                              <p:par>
                                <p:cTn id="308" presetID="1" presetClass="exit" presetSubtype="0" fill="hold" grpId="1" nodeType="withEffect">
                                  <p:stCondLst>
                                    <p:cond delay="0"/>
                                  </p:stCondLst>
                                  <p:childTnLst>
                                    <p:set>
                                      <p:cBhvr>
                                        <p:cTn id="309" dur="1" fill="hold">
                                          <p:stCondLst>
                                            <p:cond delay="0"/>
                                          </p:stCondLst>
                                        </p:cTn>
                                        <p:tgtEl>
                                          <p:spTgt spid="39"/>
                                        </p:tgtEl>
                                        <p:attrNameLst>
                                          <p:attrName>style.visibility</p:attrName>
                                        </p:attrNameLst>
                                      </p:cBhvr>
                                      <p:to>
                                        <p:strVal val="hidden"/>
                                      </p:to>
                                    </p:set>
                                  </p:childTnLst>
                                </p:cTn>
                              </p:par>
                              <p:par>
                                <p:cTn id="310" presetID="1" presetClass="exit" presetSubtype="0" fill="hold" grpId="1" nodeType="withEffect">
                                  <p:stCondLst>
                                    <p:cond delay="0"/>
                                  </p:stCondLst>
                                  <p:childTnLst>
                                    <p:set>
                                      <p:cBhvr>
                                        <p:cTn id="311" dur="1" fill="hold">
                                          <p:stCondLst>
                                            <p:cond delay="0"/>
                                          </p:stCondLst>
                                        </p:cTn>
                                        <p:tgtEl>
                                          <p:spTgt spid="40"/>
                                        </p:tgtEl>
                                        <p:attrNameLst>
                                          <p:attrName>style.visibility</p:attrName>
                                        </p:attrNameLst>
                                      </p:cBhvr>
                                      <p:to>
                                        <p:strVal val="hidden"/>
                                      </p:to>
                                    </p:set>
                                  </p:childTnLst>
                                </p:cTn>
                              </p:par>
                              <p:par>
                                <p:cTn id="312" presetID="1" presetClass="exit" presetSubtype="0" fill="hold" grpId="1" nodeType="withEffect">
                                  <p:stCondLst>
                                    <p:cond delay="0"/>
                                  </p:stCondLst>
                                  <p:childTnLst>
                                    <p:set>
                                      <p:cBhvr>
                                        <p:cTn id="313" dur="1" fill="hold">
                                          <p:stCondLst>
                                            <p:cond delay="0"/>
                                          </p:stCondLst>
                                        </p:cTn>
                                        <p:tgtEl>
                                          <p:spTgt spid="41"/>
                                        </p:tgtEl>
                                        <p:attrNameLst>
                                          <p:attrName>style.visibility</p:attrName>
                                        </p:attrNameLst>
                                      </p:cBhvr>
                                      <p:to>
                                        <p:strVal val="hidden"/>
                                      </p:to>
                                    </p:set>
                                  </p:childTnLst>
                                </p:cTn>
                              </p:par>
                              <p:par>
                                <p:cTn id="314" presetID="1" presetClass="exit" presetSubtype="0" fill="hold" grpId="1" nodeType="withEffect">
                                  <p:stCondLst>
                                    <p:cond delay="0"/>
                                  </p:stCondLst>
                                  <p:childTnLst>
                                    <p:set>
                                      <p:cBhvr>
                                        <p:cTn id="315" dur="1" fill="hold">
                                          <p:stCondLst>
                                            <p:cond delay="0"/>
                                          </p:stCondLst>
                                        </p:cTn>
                                        <p:tgtEl>
                                          <p:spTgt spid="42"/>
                                        </p:tgtEl>
                                        <p:attrNameLst>
                                          <p:attrName>style.visibility</p:attrName>
                                        </p:attrNameLst>
                                      </p:cBhvr>
                                      <p:to>
                                        <p:strVal val="hidden"/>
                                      </p:to>
                                    </p:set>
                                  </p:childTnLst>
                                </p:cTn>
                              </p:par>
                              <p:par>
                                <p:cTn id="316" presetID="1" presetClass="exit" presetSubtype="0" fill="hold" grpId="1" nodeType="withEffect">
                                  <p:stCondLst>
                                    <p:cond delay="0"/>
                                  </p:stCondLst>
                                  <p:childTnLst>
                                    <p:set>
                                      <p:cBhvr>
                                        <p:cTn id="317" dur="1" fill="hold">
                                          <p:stCondLst>
                                            <p:cond delay="0"/>
                                          </p:stCondLst>
                                        </p:cTn>
                                        <p:tgtEl>
                                          <p:spTgt spid="43"/>
                                        </p:tgtEl>
                                        <p:attrNameLst>
                                          <p:attrName>style.visibility</p:attrName>
                                        </p:attrNameLst>
                                      </p:cBhvr>
                                      <p:to>
                                        <p:strVal val="hidden"/>
                                      </p:to>
                                    </p:set>
                                  </p:childTnLst>
                                </p:cTn>
                              </p:par>
                              <p:par>
                                <p:cTn id="318" presetID="1" presetClass="exit" presetSubtype="0" fill="hold" grpId="1" nodeType="withEffect">
                                  <p:stCondLst>
                                    <p:cond delay="0"/>
                                  </p:stCondLst>
                                  <p:childTnLst>
                                    <p:set>
                                      <p:cBhvr>
                                        <p:cTn id="319" dur="1" fill="hold">
                                          <p:stCondLst>
                                            <p:cond delay="0"/>
                                          </p:stCondLst>
                                        </p:cTn>
                                        <p:tgtEl>
                                          <p:spTgt spid="44"/>
                                        </p:tgtEl>
                                        <p:attrNameLst>
                                          <p:attrName>style.visibility</p:attrName>
                                        </p:attrNameLst>
                                      </p:cBhvr>
                                      <p:to>
                                        <p:strVal val="hidden"/>
                                      </p:to>
                                    </p:set>
                                  </p:childTnLst>
                                </p:cTn>
                              </p:par>
                              <p:par>
                                <p:cTn id="320" presetID="1" presetClass="exit" presetSubtype="0" fill="hold" grpId="1" nodeType="withEffect">
                                  <p:stCondLst>
                                    <p:cond delay="0"/>
                                  </p:stCondLst>
                                  <p:childTnLst>
                                    <p:set>
                                      <p:cBhvr>
                                        <p:cTn id="321" dur="1" fill="hold">
                                          <p:stCondLst>
                                            <p:cond delay="0"/>
                                          </p:stCondLst>
                                        </p:cTn>
                                        <p:tgtEl>
                                          <p:spTgt spid="45"/>
                                        </p:tgtEl>
                                        <p:attrNameLst>
                                          <p:attrName>style.visibility</p:attrName>
                                        </p:attrNameLst>
                                      </p:cBhvr>
                                      <p:to>
                                        <p:strVal val="hidden"/>
                                      </p:to>
                                    </p:set>
                                  </p:childTnLst>
                                </p:cTn>
                              </p:par>
                              <p:par>
                                <p:cTn id="322" presetID="1" presetClass="exit" presetSubtype="0" fill="hold" grpId="1" nodeType="withEffect">
                                  <p:stCondLst>
                                    <p:cond delay="0"/>
                                  </p:stCondLst>
                                  <p:childTnLst>
                                    <p:set>
                                      <p:cBhvr>
                                        <p:cTn id="323" dur="1" fill="hold">
                                          <p:stCondLst>
                                            <p:cond delay="0"/>
                                          </p:stCondLst>
                                        </p:cTn>
                                        <p:tgtEl>
                                          <p:spTgt spid="46"/>
                                        </p:tgtEl>
                                        <p:attrNameLst>
                                          <p:attrName>style.visibility</p:attrName>
                                        </p:attrNameLst>
                                      </p:cBhvr>
                                      <p:to>
                                        <p:strVal val="hidden"/>
                                      </p:to>
                                    </p:set>
                                  </p:childTnLst>
                                </p:cTn>
                              </p:par>
                              <p:par>
                                <p:cTn id="324" presetID="1" presetClass="exit" presetSubtype="0" fill="hold" grpId="1" nodeType="withEffect">
                                  <p:stCondLst>
                                    <p:cond delay="0"/>
                                  </p:stCondLst>
                                  <p:childTnLst>
                                    <p:set>
                                      <p:cBhvr>
                                        <p:cTn id="325" dur="1" fill="hold">
                                          <p:stCondLst>
                                            <p:cond delay="0"/>
                                          </p:stCondLst>
                                        </p:cTn>
                                        <p:tgtEl>
                                          <p:spTgt spid="47"/>
                                        </p:tgtEl>
                                        <p:attrNameLst>
                                          <p:attrName>style.visibility</p:attrName>
                                        </p:attrNameLst>
                                      </p:cBhvr>
                                      <p:to>
                                        <p:strVal val="hidden"/>
                                      </p:to>
                                    </p:set>
                                  </p:childTnLst>
                                </p:cTn>
                              </p:par>
                              <p:par>
                                <p:cTn id="326" presetID="1" presetClass="exit" presetSubtype="0" fill="hold" grpId="1" nodeType="withEffect">
                                  <p:stCondLst>
                                    <p:cond delay="0"/>
                                  </p:stCondLst>
                                  <p:childTnLst>
                                    <p:set>
                                      <p:cBhvr>
                                        <p:cTn id="327" dur="1" fill="hold">
                                          <p:stCondLst>
                                            <p:cond delay="0"/>
                                          </p:stCondLst>
                                        </p:cTn>
                                        <p:tgtEl>
                                          <p:spTgt spid="62"/>
                                        </p:tgtEl>
                                        <p:attrNameLst>
                                          <p:attrName>style.visibility</p:attrName>
                                        </p:attrNameLst>
                                      </p:cBhvr>
                                      <p:to>
                                        <p:strVal val="hidden"/>
                                      </p:to>
                                    </p:set>
                                  </p:childTnLst>
                                </p:cTn>
                              </p:par>
                              <p:par>
                                <p:cTn id="328" presetID="1" presetClass="exit" presetSubtype="0" fill="hold" grpId="1" nodeType="withEffect">
                                  <p:stCondLst>
                                    <p:cond delay="0"/>
                                  </p:stCondLst>
                                  <p:childTnLst>
                                    <p:set>
                                      <p:cBhvr>
                                        <p:cTn id="329" dur="1" fill="hold">
                                          <p:stCondLst>
                                            <p:cond delay="0"/>
                                          </p:stCondLst>
                                        </p:cTn>
                                        <p:tgtEl>
                                          <p:spTgt spid="52"/>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53"/>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54"/>
                                        </p:tgtEl>
                                        <p:attrNameLst>
                                          <p:attrName>style.visibility</p:attrName>
                                        </p:attrNameLst>
                                      </p:cBhvr>
                                      <p:to>
                                        <p:strVal val="hidden"/>
                                      </p:to>
                                    </p:set>
                                  </p:childTnLst>
                                </p:cTn>
                              </p:par>
                              <p:par>
                                <p:cTn id="334" presetID="1" presetClass="exit" presetSubtype="0" fill="hold" grpId="1" nodeType="withEffect">
                                  <p:stCondLst>
                                    <p:cond delay="0"/>
                                  </p:stCondLst>
                                  <p:childTnLst>
                                    <p:set>
                                      <p:cBhvr>
                                        <p:cTn id="335" dur="1" fill="hold">
                                          <p:stCondLst>
                                            <p:cond delay="0"/>
                                          </p:stCondLst>
                                        </p:cTn>
                                        <p:tgtEl>
                                          <p:spTgt spid="55"/>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56"/>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57"/>
                                        </p:tgtEl>
                                        <p:attrNameLst>
                                          <p:attrName>style.visibility</p:attrName>
                                        </p:attrNameLst>
                                      </p:cBhvr>
                                      <p:to>
                                        <p:strVal val="hidden"/>
                                      </p:to>
                                    </p:set>
                                  </p:childTnLst>
                                </p:cTn>
                              </p:par>
                              <p:par>
                                <p:cTn id="340" presetID="1" presetClass="exit" presetSubtype="0" fill="hold" grpId="1" nodeType="withEffect">
                                  <p:stCondLst>
                                    <p:cond delay="0"/>
                                  </p:stCondLst>
                                  <p:childTnLst>
                                    <p:set>
                                      <p:cBhvr>
                                        <p:cTn id="341" dur="1" fill="hold">
                                          <p:stCondLst>
                                            <p:cond delay="0"/>
                                          </p:stCondLst>
                                        </p:cTn>
                                        <p:tgtEl>
                                          <p:spTgt spid="58"/>
                                        </p:tgtEl>
                                        <p:attrNameLst>
                                          <p:attrName>style.visibility</p:attrName>
                                        </p:attrNameLst>
                                      </p:cBhvr>
                                      <p:to>
                                        <p:strVal val="hidden"/>
                                      </p:to>
                                    </p:set>
                                  </p:childTnLst>
                                </p:cTn>
                              </p:par>
                              <p:par>
                                <p:cTn id="342" presetID="1" presetClass="exit" presetSubtype="0" fill="hold" grpId="1" nodeType="withEffect">
                                  <p:stCondLst>
                                    <p:cond delay="0"/>
                                  </p:stCondLst>
                                  <p:childTnLst>
                                    <p:set>
                                      <p:cBhvr>
                                        <p:cTn id="343" dur="1" fill="hold">
                                          <p:stCondLst>
                                            <p:cond delay="0"/>
                                          </p:stCondLst>
                                        </p:cTn>
                                        <p:tgtEl>
                                          <p:spTgt spid="59"/>
                                        </p:tgtEl>
                                        <p:attrNameLst>
                                          <p:attrName>style.visibility</p:attrName>
                                        </p:attrNameLst>
                                      </p:cBhvr>
                                      <p:to>
                                        <p:strVal val="hidden"/>
                                      </p:to>
                                    </p:set>
                                  </p:childTnLst>
                                </p:cTn>
                              </p:par>
                              <p:par>
                                <p:cTn id="344" presetID="1" presetClass="exit" presetSubtype="0" fill="hold" grpId="1" nodeType="withEffect">
                                  <p:stCondLst>
                                    <p:cond delay="0"/>
                                  </p:stCondLst>
                                  <p:childTnLst>
                                    <p:set>
                                      <p:cBhvr>
                                        <p:cTn id="345" dur="1" fill="hold">
                                          <p:stCondLst>
                                            <p:cond delay="0"/>
                                          </p:stCondLst>
                                        </p:cTn>
                                        <p:tgtEl>
                                          <p:spTgt spid="60"/>
                                        </p:tgtEl>
                                        <p:attrNameLst>
                                          <p:attrName>style.visibility</p:attrName>
                                        </p:attrNameLst>
                                      </p:cBhvr>
                                      <p:to>
                                        <p:strVal val="hidden"/>
                                      </p:to>
                                    </p:set>
                                  </p:childTnLst>
                                </p:cTn>
                              </p:par>
                            </p:childTnLst>
                          </p:cTn>
                        </p:par>
                      </p:childTnLst>
                    </p:cTn>
                  </p:par>
                  <p:par>
                    <p:cTn id="346" fill="hold">
                      <p:stCondLst>
                        <p:cond delay="indefinite"/>
                      </p:stCondLst>
                      <p:childTnLst>
                        <p:par>
                          <p:cTn id="347" fill="hold">
                            <p:stCondLst>
                              <p:cond delay="0"/>
                            </p:stCondLst>
                            <p:childTnLst>
                              <p:par>
                                <p:cTn id="348" presetID="22" presetClass="entr" presetSubtype="8" fill="hold" grpId="2" nodeType="clickEffect">
                                  <p:stCondLst>
                                    <p:cond delay="0"/>
                                  </p:stCondLst>
                                  <p:childTnLst>
                                    <p:set>
                                      <p:cBhvr>
                                        <p:cTn id="349" dur="1" fill="hold">
                                          <p:stCondLst>
                                            <p:cond delay="0"/>
                                          </p:stCondLst>
                                        </p:cTn>
                                        <p:tgtEl>
                                          <p:spTgt spid="60"/>
                                        </p:tgtEl>
                                        <p:attrNameLst>
                                          <p:attrName>style.visibility</p:attrName>
                                        </p:attrNameLst>
                                      </p:cBhvr>
                                      <p:to>
                                        <p:strVal val="visible"/>
                                      </p:to>
                                    </p:set>
                                    <p:animEffect transition="in" filter="wipe(left)">
                                      <p:cBhvr>
                                        <p:cTn id="350" dur="500"/>
                                        <p:tgtEl>
                                          <p:spTgt spid="60"/>
                                        </p:tgtEl>
                                      </p:cBhvr>
                                    </p:animEffect>
                                  </p:childTnLst>
                                </p:cTn>
                              </p:par>
                            </p:childTnLst>
                          </p:cTn>
                        </p:par>
                      </p:childTnLst>
                    </p:cTn>
                  </p:par>
                  <p:par>
                    <p:cTn id="351" fill="hold">
                      <p:stCondLst>
                        <p:cond delay="indefinite"/>
                      </p:stCondLst>
                      <p:childTnLst>
                        <p:par>
                          <p:cTn id="352" fill="hold">
                            <p:stCondLst>
                              <p:cond delay="0"/>
                            </p:stCondLst>
                            <p:childTnLst>
                              <p:par>
                                <p:cTn id="353" presetID="22" presetClass="entr" presetSubtype="8" fill="hold" grpId="3" nodeType="clickEffect">
                                  <p:stCondLst>
                                    <p:cond delay="0"/>
                                  </p:stCondLst>
                                  <p:childTnLst>
                                    <p:set>
                                      <p:cBhvr>
                                        <p:cTn id="354" dur="1" fill="hold">
                                          <p:stCondLst>
                                            <p:cond delay="0"/>
                                          </p:stCondLst>
                                        </p:cTn>
                                        <p:tgtEl>
                                          <p:spTgt spid="60"/>
                                        </p:tgtEl>
                                        <p:attrNameLst>
                                          <p:attrName>style.visibility</p:attrName>
                                        </p:attrNameLst>
                                      </p:cBhvr>
                                      <p:to>
                                        <p:strVal val="visible"/>
                                      </p:to>
                                    </p:set>
                                    <p:animEffect transition="in" filter="wipe(left)">
                                      <p:cBhvr>
                                        <p:cTn id="355" dur="500"/>
                                        <p:tgtEl>
                                          <p:spTgt spid="60"/>
                                        </p:tgtEl>
                                      </p:cBhvr>
                                    </p:animEffect>
                                  </p:childTnLst>
                                </p:cTn>
                              </p:par>
                            </p:childTnLst>
                          </p:cTn>
                        </p:par>
                      </p:childTnLst>
                    </p:cTn>
                  </p:par>
                  <p:par>
                    <p:cTn id="356" fill="hold">
                      <p:stCondLst>
                        <p:cond delay="indefinite"/>
                      </p:stCondLst>
                      <p:childTnLst>
                        <p:par>
                          <p:cTn id="357" fill="hold">
                            <p:stCondLst>
                              <p:cond delay="0"/>
                            </p:stCondLst>
                            <p:childTnLst>
                              <p:par>
                                <p:cTn id="358" presetID="22" presetClass="entr" presetSubtype="8" fill="hold" grpId="2" nodeType="clickEffect">
                                  <p:stCondLst>
                                    <p:cond delay="0"/>
                                  </p:stCondLst>
                                  <p:childTnLst>
                                    <p:set>
                                      <p:cBhvr>
                                        <p:cTn id="359" dur="1" fill="hold">
                                          <p:stCondLst>
                                            <p:cond delay="0"/>
                                          </p:stCondLst>
                                        </p:cTn>
                                        <p:tgtEl>
                                          <p:spTgt spid="59"/>
                                        </p:tgtEl>
                                        <p:attrNameLst>
                                          <p:attrName>style.visibility</p:attrName>
                                        </p:attrNameLst>
                                      </p:cBhvr>
                                      <p:to>
                                        <p:strVal val="visible"/>
                                      </p:to>
                                    </p:set>
                                    <p:animEffect transition="in" filter="wipe(left)">
                                      <p:cBhvr>
                                        <p:cTn id="360" dur="500"/>
                                        <p:tgtEl>
                                          <p:spTgt spid="59"/>
                                        </p:tgtEl>
                                      </p:cBhvr>
                                    </p:animEffect>
                                  </p:childTnLst>
                                </p:cTn>
                              </p:par>
                            </p:childTnLst>
                          </p:cTn>
                        </p:par>
                      </p:childTnLst>
                    </p:cTn>
                  </p:par>
                  <p:par>
                    <p:cTn id="361" fill="hold">
                      <p:stCondLst>
                        <p:cond delay="indefinite"/>
                      </p:stCondLst>
                      <p:childTnLst>
                        <p:par>
                          <p:cTn id="362" fill="hold">
                            <p:stCondLst>
                              <p:cond delay="0"/>
                            </p:stCondLst>
                            <p:childTnLst>
                              <p:par>
                                <p:cTn id="363" presetID="22" presetClass="entr" presetSubtype="8" fill="hold" grpId="2" nodeType="clickEffect">
                                  <p:stCondLst>
                                    <p:cond delay="0"/>
                                  </p:stCondLst>
                                  <p:childTnLst>
                                    <p:set>
                                      <p:cBhvr>
                                        <p:cTn id="364" dur="1" fill="hold">
                                          <p:stCondLst>
                                            <p:cond delay="0"/>
                                          </p:stCondLst>
                                        </p:cTn>
                                        <p:tgtEl>
                                          <p:spTgt spid="58"/>
                                        </p:tgtEl>
                                        <p:attrNameLst>
                                          <p:attrName>style.visibility</p:attrName>
                                        </p:attrNameLst>
                                      </p:cBhvr>
                                      <p:to>
                                        <p:strVal val="visible"/>
                                      </p:to>
                                    </p:set>
                                    <p:animEffect transition="in" filter="wipe(left)">
                                      <p:cBhvr>
                                        <p:cTn id="365" dur="500"/>
                                        <p:tgtEl>
                                          <p:spTgt spid="58"/>
                                        </p:tgtEl>
                                      </p:cBhvr>
                                    </p:animEffect>
                                  </p:childTnLst>
                                </p:cTn>
                              </p:par>
                            </p:childTnLst>
                          </p:cTn>
                        </p:par>
                      </p:childTnLst>
                    </p:cTn>
                  </p:par>
                  <p:par>
                    <p:cTn id="366" fill="hold">
                      <p:stCondLst>
                        <p:cond delay="indefinite"/>
                      </p:stCondLst>
                      <p:childTnLst>
                        <p:par>
                          <p:cTn id="367" fill="hold">
                            <p:stCondLst>
                              <p:cond delay="0"/>
                            </p:stCondLst>
                            <p:childTnLst>
                              <p:par>
                                <p:cTn id="368" presetID="22" presetClass="entr" presetSubtype="8" fill="hold" grpId="2" nodeType="clickEffect">
                                  <p:stCondLst>
                                    <p:cond delay="0"/>
                                  </p:stCondLst>
                                  <p:childTnLst>
                                    <p:set>
                                      <p:cBhvr>
                                        <p:cTn id="369" dur="1" fill="hold">
                                          <p:stCondLst>
                                            <p:cond delay="0"/>
                                          </p:stCondLst>
                                        </p:cTn>
                                        <p:tgtEl>
                                          <p:spTgt spid="57"/>
                                        </p:tgtEl>
                                        <p:attrNameLst>
                                          <p:attrName>style.visibility</p:attrName>
                                        </p:attrNameLst>
                                      </p:cBhvr>
                                      <p:to>
                                        <p:strVal val="visible"/>
                                      </p:to>
                                    </p:set>
                                    <p:animEffect transition="in" filter="wipe(left)">
                                      <p:cBhvr>
                                        <p:cTn id="370" dur="500"/>
                                        <p:tgtEl>
                                          <p:spTgt spid="57"/>
                                        </p:tgtEl>
                                      </p:cBhvr>
                                    </p:animEffect>
                                  </p:childTnLst>
                                </p:cTn>
                              </p:par>
                            </p:childTnLst>
                          </p:cTn>
                        </p:par>
                      </p:childTnLst>
                    </p:cTn>
                  </p:par>
                  <p:par>
                    <p:cTn id="371" fill="hold">
                      <p:stCondLst>
                        <p:cond delay="indefinite"/>
                      </p:stCondLst>
                      <p:childTnLst>
                        <p:par>
                          <p:cTn id="372" fill="hold">
                            <p:stCondLst>
                              <p:cond delay="0"/>
                            </p:stCondLst>
                            <p:childTnLst>
                              <p:par>
                                <p:cTn id="373" presetID="22" presetClass="entr" presetSubtype="8" fill="hold" grpId="2" nodeType="clickEffect">
                                  <p:stCondLst>
                                    <p:cond delay="0"/>
                                  </p:stCondLst>
                                  <p:childTnLst>
                                    <p:set>
                                      <p:cBhvr>
                                        <p:cTn id="374" dur="1" fill="hold">
                                          <p:stCondLst>
                                            <p:cond delay="0"/>
                                          </p:stCondLst>
                                        </p:cTn>
                                        <p:tgtEl>
                                          <p:spTgt spid="56"/>
                                        </p:tgtEl>
                                        <p:attrNameLst>
                                          <p:attrName>style.visibility</p:attrName>
                                        </p:attrNameLst>
                                      </p:cBhvr>
                                      <p:to>
                                        <p:strVal val="visible"/>
                                      </p:to>
                                    </p:set>
                                    <p:animEffect transition="in" filter="wipe(left)">
                                      <p:cBhvr>
                                        <p:cTn id="375" dur="500"/>
                                        <p:tgtEl>
                                          <p:spTgt spid="56"/>
                                        </p:tgtEl>
                                      </p:cBhvr>
                                    </p:animEffect>
                                  </p:childTnLst>
                                </p:cTn>
                              </p:par>
                            </p:childTnLst>
                          </p:cTn>
                        </p:par>
                      </p:childTnLst>
                    </p:cTn>
                  </p:par>
                  <p:par>
                    <p:cTn id="376" fill="hold">
                      <p:stCondLst>
                        <p:cond delay="indefinite"/>
                      </p:stCondLst>
                      <p:childTnLst>
                        <p:par>
                          <p:cTn id="377" fill="hold">
                            <p:stCondLst>
                              <p:cond delay="0"/>
                            </p:stCondLst>
                            <p:childTnLst>
                              <p:par>
                                <p:cTn id="378" presetID="22" presetClass="entr" presetSubtype="8" fill="hold" grpId="2" nodeType="clickEffect">
                                  <p:stCondLst>
                                    <p:cond delay="0"/>
                                  </p:stCondLst>
                                  <p:childTnLst>
                                    <p:set>
                                      <p:cBhvr>
                                        <p:cTn id="379" dur="1" fill="hold">
                                          <p:stCondLst>
                                            <p:cond delay="0"/>
                                          </p:stCondLst>
                                        </p:cTn>
                                        <p:tgtEl>
                                          <p:spTgt spid="55"/>
                                        </p:tgtEl>
                                        <p:attrNameLst>
                                          <p:attrName>style.visibility</p:attrName>
                                        </p:attrNameLst>
                                      </p:cBhvr>
                                      <p:to>
                                        <p:strVal val="visible"/>
                                      </p:to>
                                    </p:set>
                                    <p:animEffect transition="in" filter="wipe(left)">
                                      <p:cBhvr>
                                        <p:cTn id="380" dur="500"/>
                                        <p:tgtEl>
                                          <p:spTgt spid="55"/>
                                        </p:tgtEl>
                                      </p:cBhvr>
                                    </p:animEffect>
                                  </p:childTnLst>
                                </p:cTn>
                              </p:par>
                            </p:childTnLst>
                          </p:cTn>
                        </p:par>
                      </p:childTnLst>
                    </p:cTn>
                  </p:par>
                  <p:par>
                    <p:cTn id="381" fill="hold">
                      <p:stCondLst>
                        <p:cond delay="indefinite"/>
                      </p:stCondLst>
                      <p:childTnLst>
                        <p:par>
                          <p:cTn id="382" fill="hold">
                            <p:stCondLst>
                              <p:cond delay="0"/>
                            </p:stCondLst>
                            <p:childTnLst>
                              <p:par>
                                <p:cTn id="383" presetID="22" presetClass="entr" presetSubtype="8" fill="hold" grpId="2" nodeType="clickEffect">
                                  <p:stCondLst>
                                    <p:cond delay="0"/>
                                  </p:stCondLst>
                                  <p:childTnLst>
                                    <p:set>
                                      <p:cBhvr>
                                        <p:cTn id="384" dur="1" fill="hold">
                                          <p:stCondLst>
                                            <p:cond delay="0"/>
                                          </p:stCondLst>
                                        </p:cTn>
                                        <p:tgtEl>
                                          <p:spTgt spid="54"/>
                                        </p:tgtEl>
                                        <p:attrNameLst>
                                          <p:attrName>style.visibility</p:attrName>
                                        </p:attrNameLst>
                                      </p:cBhvr>
                                      <p:to>
                                        <p:strVal val="visible"/>
                                      </p:to>
                                    </p:set>
                                    <p:animEffect transition="in" filter="wipe(left)">
                                      <p:cBhvr>
                                        <p:cTn id="385" dur="500"/>
                                        <p:tgtEl>
                                          <p:spTgt spid="54"/>
                                        </p:tgtEl>
                                      </p:cBhvr>
                                    </p:animEffect>
                                  </p:childTnLst>
                                </p:cTn>
                              </p:par>
                            </p:childTnLst>
                          </p:cTn>
                        </p:par>
                      </p:childTnLst>
                    </p:cTn>
                  </p:par>
                  <p:par>
                    <p:cTn id="386" fill="hold">
                      <p:stCondLst>
                        <p:cond delay="indefinite"/>
                      </p:stCondLst>
                      <p:childTnLst>
                        <p:par>
                          <p:cTn id="387" fill="hold">
                            <p:stCondLst>
                              <p:cond delay="0"/>
                            </p:stCondLst>
                            <p:childTnLst>
                              <p:par>
                                <p:cTn id="388" presetID="22" presetClass="entr" presetSubtype="8" fill="hold" grpId="2" nodeType="clickEffect">
                                  <p:stCondLst>
                                    <p:cond delay="0"/>
                                  </p:stCondLst>
                                  <p:childTnLst>
                                    <p:set>
                                      <p:cBhvr>
                                        <p:cTn id="389" dur="1" fill="hold">
                                          <p:stCondLst>
                                            <p:cond delay="0"/>
                                          </p:stCondLst>
                                        </p:cTn>
                                        <p:tgtEl>
                                          <p:spTgt spid="53"/>
                                        </p:tgtEl>
                                        <p:attrNameLst>
                                          <p:attrName>style.visibility</p:attrName>
                                        </p:attrNameLst>
                                      </p:cBhvr>
                                      <p:to>
                                        <p:strVal val="visible"/>
                                      </p:to>
                                    </p:set>
                                    <p:animEffect transition="in" filter="wipe(left)">
                                      <p:cBhvr>
                                        <p:cTn id="390" dur="500"/>
                                        <p:tgtEl>
                                          <p:spTgt spid="53"/>
                                        </p:tgtEl>
                                      </p:cBhvr>
                                    </p:animEffect>
                                  </p:childTnLst>
                                </p:cTn>
                              </p:par>
                            </p:childTnLst>
                          </p:cTn>
                        </p:par>
                      </p:childTnLst>
                    </p:cTn>
                  </p:par>
                  <p:par>
                    <p:cTn id="391" fill="hold">
                      <p:stCondLst>
                        <p:cond delay="indefinite"/>
                      </p:stCondLst>
                      <p:childTnLst>
                        <p:par>
                          <p:cTn id="392" fill="hold">
                            <p:stCondLst>
                              <p:cond delay="0"/>
                            </p:stCondLst>
                            <p:childTnLst>
                              <p:par>
                                <p:cTn id="393" presetID="22" presetClass="entr" presetSubtype="8" fill="hold" grpId="2" nodeType="clickEffect">
                                  <p:stCondLst>
                                    <p:cond delay="0"/>
                                  </p:stCondLst>
                                  <p:childTnLst>
                                    <p:set>
                                      <p:cBhvr>
                                        <p:cTn id="394" dur="1" fill="hold">
                                          <p:stCondLst>
                                            <p:cond delay="0"/>
                                          </p:stCondLst>
                                        </p:cTn>
                                        <p:tgtEl>
                                          <p:spTgt spid="52"/>
                                        </p:tgtEl>
                                        <p:attrNameLst>
                                          <p:attrName>style.visibility</p:attrName>
                                        </p:attrNameLst>
                                      </p:cBhvr>
                                      <p:to>
                                        <p:strVal val="visible"/>
                                      </p:to>
                                    </p:set>
                                    <p:animEffect transition="in" filter="wipe(left)">
                                      <p:cBhvr>
                                        <p:cTn id="395" dur="500"/>
                                        <p:tgtEl>
                                          <p:spTgt spid="52"/>
                                        </p:tgtEl>
                                      </p:cBhvr>
                                    </p:animEffect>
                                  </p:childTnLst>
                                </p:cTn>
                              </p:par>
                            </p:childTnLst>
                          </p:cTn>
                        </p:par>
                      </p:childTnLst>
                    </p:cTn>
                  </p:par>
                  <p:par>
                    <p:cTn id="396" fill="hold">
                      <p:stCondLst>
                        <p:cond delay="indefinite"/>
                      </p:stCondLst>
                      <p:childTnLst>
                        <p:par>
                          <p:cTn id="397" fill="hold">
                            <p:stCondLst>
                              <p:cond delay="0"/>
                            </p:stCondLst>
                            <p:childTnLst>
                              <p:par>
                                <p:cTn id="398" presetID="22" presetClass="entr" presetSubtype="8" fill="hold" grpId="2" nodeType="clickEffect">
                                  <p:stCondLst>
                                    <p:cond delay="0"/>
                                  </p:stCondLst>
                                  <p:childTnLst>
                                    <p:set>
                                      <p:cBhvr>
                                        <p:cTn id="399" dur="1" fill="hold">
                                          <p:stCondLst>
                                            <p:cond delay="0"/>
                                          </p:stCondLst>
                                        </p:cTn>
                                        <p:tgtEl>
                                          <p:spTgt spid="62"/>
                                        </p:tgtEl>
                                        <p:attrNameLst>
                                          <p:attrName>style.visibility</p:attrName>
                                        </p:attrNameLst>
                                      </p:cBhvr>
                                      <p:to>
                                        <p:strVal val="visible"/>
                                      </p:to>
                                    </p:set>
                                    <p:animEffect transition="in" filter="wipe(left)">
                                      <p:cBhvr>
                                        <p:cTn id="400" dur="500"/>
                                        <p:tgtEl>
                                          <p:spTgt spid="62"/>
                                        </p:tgtEl>
                                      </p:cBhvr>
                                    </p:animEffect>
                                  </p:childTnLst>
                                </p:cTn>
                              </p:par>
                            </p:childTnLst>
                          </p:cTn>
                        </p:par>
                      </p:childTnLst>
                    </p:cTn>
                  </p:par>
                  <p:par>
                    <p:cTn id="401" fill="hold">
                      <p:stCondLst>
                        <p:cond delay="indefinite"/>
                      </p:stCondLst>
                      <p:childTnLst>
                        <p:par>
                          <p:cTn id="402" fill="hold">
                            <p:stCondLst>
                              <p:cond delay="0"/>
                            </p:stCondLst>
                            <p:childTnLst>
                              <p:par>
                                <p:cTn id="403" presetID="22" presetClass="entr" presetSubtype="8" fill="hold" grpId="2" nodeType="clickEffect">
                                  <p:stCondLst>
                                    <p:cond delay="0"/>
                                  </p:stCondLst>
                                  <p:childTnLst>
                                    <p:set>
                                      <p:cBhvr>
                                        <p:cTn id="404" dur="1" fill="hold">
                                          <p:stCondLst>
                                            <p:cond delay="0"/>
                                          </p:stCondLst>
                                        </p:cTn>
                                        <p:tgtEl>
                                          <p:spTgt spid="47"/>
                                        </p:tgtEl>
                                        <p:attrNameLst>
                                          <p:attrName>style.visibility</p:attrName>
                                        </p:attrNameLst>
                                      </p:cBhvr>
                                      <p:to>
                                        <p:strVal val="visible"/>
                                      </p:to>
                                    </p:set>
                                    <p:animEffect transition="in" filter="wipe(left)">
                                      <p:cBhvr>
                                        <p:cTn id="405" dur="500"/>
                                        <p:tgtEl>
                                          <p:spTgt spid="47"/>
                                        </p:tgtEl>
                                      </p:cBhvr>
                                    </p:animEffect>
                                  </p:childTnLst>
                                </p:cTn>
                              </p:par>
                            </p:childTnLst>
                          </p:cTn>
                        </p:par>
                      </p:childTnLst>
                    </p:cTn>
                  </p:par>
                  <p:par>
                    <p:cTn id="406" fill="hold">
                      <p:stCondLst>
                        <p:cond delay="indefinite"/>
                      </p:stCondLst>
                      <p:childTnLst>
                        <p:par>
                          <p:cTn id="407" fill="hold">
                            <p:stCondLst>
                              <p:cond delay="0"/>
                            </p:stCondLst>
                            <p:childTnLst>
                              <p:par>
                                <p:cTn id="408" presetID="22" presetClass="entr" presetSubtype="8" fill="hold" grpId="2" nodeType="clickEffect">
                                  <p:stCondLst>
                                    <p:cond delay="0"/>
                                  </p:stCondLst>
                                  <p:childTnLst>
                                    <p:set>
                                      <p:cBhvr>
                                        <p:cTn id="409" dur="1" fill="hold">
                                          <p:stCondLst>
                                            <p:cond delay="0"/>
                                          </p:stCondLst>
                                        </p:cTn>
                                        <p:tgtEl>
                                          <p:spTgt spid="46"/>
                                        </p:tgtEl>
                                        <p:attrNameLst>
                                          <p:attrName>style.visibility</p:attrName>
                                        </p:attrNameLst>
                                      </p:cBhvr>
                                      <p:to>
                                        <p:strVal val="visible"/>
                                      </p:to>
                                    </p:set>
                                    <p:animEffect transition="in" filter="wipe(left)">
                                      <p:cBhvr>
                                        <p:cTn id="410" dur="500"/>
                                        <p:tgtEl>
                                          <p:spTgt spid="46"/>
                                        </p:tgtEl>
                                      </p:cBhvr>
                                    </p:animEffect>
                                  </p:childTnLst>
                                </p:cTn>
                              </p:par>
                            </p:childTnLst>
                          </p:cTn>
                        </p:par>
                      </p:childTnLst>
                    </p:cTn>
                  </p:par>
                  <p:par>
                    <p:cTn id="411" fill="hold">
                      <p:stCondLst>
                        <p:cond delay="indefinite"/>
                      </p:stCondLst>
                      <p:childTnLst>
                        <p:par>
                          <p:cTn id="412" fill="hold">
                            <p:stCondLst>
                              <p:cond delay="0"/>
                            </p:stCondLst>
                            <p:childTnLst>
                              <p:par>
                                <p:cTn id="413" presetID="22" presetClass="entr" presetSubtype="8" fill="hold" grpId="2" nodeType="clickEffect">
                                  <p:stCondLst>
                                    <p:cond delay="0"/>
                                  </p:stCondLst>
                                  <p:childTnLst>
                                    <p:set>
                                      <p:cBhvr>
                                        <p:cTn id="414" dur="1" fill="hold">
                                          <p:stCondLst>
                                            <p:cond delay="0"/>
                                          </p:stCondLst>
                                        </p:cTn>
                                        <p:tgtEl>
                                          <p:spTgt spid="45"/>
                                        </p:tgtEl>
                                        <p:attrNameLst>
                                          <p:attrName>style.visibility</p:attrName>
                                        </p:attrNameLst>
                                      </p:cBhvr>
                                      <p:to>
                                        <p:strVal val="visible"/>
                                      </p:to>
                                    </p:set>
                                    <p:animEffect transition="in" filter="wipe(left)">
                                      <p:cBhvr>
                                        <p:cTn id="415" dur="500"/>
                                        <p:tgtEl>
                                          <p:spTgt spid="45"/>
                                        </p:tgtEl>
                                      </p:cBhvr>
                                    </p:animEffect>
                                  </p:childTnLst>
                                </p:cTn>
                              </p:par>
                            </p:childTnLst>
                          </p:cTn>
                        </p:par>
                      </p:childTnLst>
                    </p:cTn>
                  </p:par>
                  <p:par>
                    <p:cTn id="416" fill="hold">
                      <p:stCondLst>
                        <p:cond delay="indefinite"/>
                      </p:stCondLst>
                      <p:childTnLst>
                        <p:par>
                          <p:cTn id="417" fill="hold">
                            <p:stCondLst>
                              <p:cond delay="0"/>
                            </p:stCondLst>
                            <p:childTnLst>
                              <p:par>
                                <p:cTn id="418" presetID="22" presetClass="entr" presetSubtype="8" fill="hold" grpId="2" nodeType="clickEffect">
                                  <p:stCondLst>
                                    <p:cond delay="0"/>
                                  </p:stCondLst>
                                  <p:childTnLst>
                                    <p:set>
                                      <p:cBhvr>
                                        <p:cTn id="419" dur="1" fill="hold">
                                          <p:stCondLst>
                                            <p:cond delay="0"/>
                                          </p:stCondLst>
                                        </p:cTn>
                                        <p:tgtEl>
                                          <p:spTgt spid="44"/>
                                        </p:tgtEl>
                                        <p:attrNameLst>
                                          <p:attrName>style.visibility</p:attrName>
                                        </p:attrNameLst>
                                      </p:cBhvr>
                                      <p:to>
                                        <p:strVal val="visible"/>
                                      </p:to>
                                    </p:set>
                                    <p:animEffect transition="in" filter="wipe(left)">
                                      <p:cBhvr>
                                        <p:cTn id="420" dur="500"/>
                                        <p:tgtEl>
                                          <p:spTgt spid="44"/>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8" fill="hold" grpId="2" nodeType="clickEffect">
                                  <p:stCondLst>
                                    <p:cond delay="0"/>
                                  </p:stCondLst>
                                  <p:childTnLst>
                                    <p:set>
                                      <p:cBhvr>
                                        <p:cTn id="424" dur="1" fill="hold">
                                          <p:stCondLst>
                                            <p:cond delay="0"/>
                                          </p:stCondLst>
                                        </p:cTn>
                                        <p:tgtEl>
                                          <p:spTgt spid="43"/>
                                        </p:tgtEl>
                                        <p:attrNameLst>
                                          <p:attrName>style.visibility</p:attrName>
                                        </p:attrNameLst>
                                      </p:cBhvr>
                                      <p:to>
                                        <p:strVal val="visible"/>
                                      </p:to>
                                    </p:set>
                                    <p:animEffect transition="in" filter="wipe(left)">
                                      <p:cBhvr>
                                        <p:cTn id="425" dur="500"/>
                                        <p:tgtEl>
                                          <p:spTgt spid="43"/>
                                        </p:tgtEl>
                                      </p:cBhvr>
                                    </p:animEffect>
                                  </p:childTnLst>
                                </p:cTn>
                              </p:par>
                            </p:childTnLst>
                          </p:cTn>
                        </p:par>
                      </p:childTnLst>
                    </p:cTn>
                  </p:par>
                  <p:par>
                    <p:cTn id="426" fill="hold">
                      <p:stCondLst>
                        <p:cond delay="indefinite"/>
                      </p:stCondLst>
                      <p:childTnLst>
                        <p:par>
                          <p:cTn id="427" fill="hold">
                            <p:stCondLst>
                              <p:cond delay="0"/>
                            </p:stCondLst>
                            <p:childTnLst>
                              <p:par>
                                <p:cTn id="428" presetID="22" presetClass="entr" presetSubtype="8" fill="hold" grpId="2" nodeType="clickEffect">
                                  <p:stCondLst>
                                    <p:cond delay="0"/>
                                  </p:stCondLst>
                                  <p:childTnLst>
                                    <p:set>
                                      <p:cBhvr>
                                        <p:cTn id="429" dur="1" fill="hold">
                                          <p:stCondLst>
                                            <p:cond delay="0"/>
                                          </p:stCondLst>
                                        </p:cTn>
                                        <p:tgtEl>
                                          <p:spTgt spid="42"/>
                                        </p:tgtEl>
                                        <p:attrNameLst>
                                          <p:attrName>style.visibility</p:attrName>
                                        </p:attrNameLst>
                                      </p:cBhvr>
                                      <p:to>
                                        <p:strVal val="visible"/>
                                      </p:to>
                                    </p:set>
                                    <p:animEffect transition="in" filter="wipe(left)">
                                      <p:cBhvr>
                                        <p:cTn id="430" dur="500"/>
                                        <p:tgtEl>
                                          <p:spTgt spid="42"/>
                                        </p:tgtEl>
                                      </p:cBhvr>
                                    </p:animEffect>
                                  </p:childTnLst>
                                </p:cTn>
                              </p:par>
                            </p:childTnLst>
                          </p:cTn>
                        </p:par>
                      </p:childTnLst>
                    </p:cTn>
                  </p:par>
                  <p:par>
                    <p:cTn id="431" fill="hold">
                      <p:stCondLst>
                        <p:cond delay="indefinite"/>
                      </p:stCondLst>
                      <p:childTnLst>
                        <p:par>
                          <p:cTn id="432" fill="hold">
                            <p:stCondLst>
                              <p:cond delay="0"/>
                            </p:stCondLst>
                            <p:childTnLst>
                              <p:par>
                                <p:cTn id="433" presetID="22" presetClass="entr" presetSubtype="8" fill="hold" grpId="2" nodeType="clickEffect">
                                  <p:stCondLst>
                                    <p:cond delay="0"/>
                                  </p:stCondLst>
                                  <p:childTnLst>
                                    <p:set>
                                      <p:cBhvr>
                                        <p:cTn id="434" dur="1" fill="hold">
                                          <p:stCondLst>
                                            <p:cond delay="0"/>
                                          </p:stCondLst>
                                        </p:cTn>
                                        <p:tgtEl>
                                          <p:spTgt spid="41"/>
                                        </p:tgtEl>
                                        <p:attrNameLst>
                                          <p:attrName>style.visibility</p:attrName>
                                        </p:attrNameLst>
                                      </p:cBhvr>
                                      <p:to>
                                        <p:strVal val="visible"/>
                                      </p:to>
                                    </p:set>
                                    <p:animEffect transition="in" filter="wipe(left)">
                                      <p:cBhvr>
                                        <p:cTn id="435" dur="500"/>
                                        <p:tgtEl>
                                          <p:spTgt spid="41"/>
                                        </p:tgtEl>
                                      </p:cBhvr>
                                    </p:animEffect>
                                  </p:childTnLst>
                                </p:cTn>
                              </p:par>
                            </p:childTnLst>
                          </p:cTn>
                        </p:par>
                      </p:childTnLst>
                    </p:cTn>
                  </p:par>
                  <p:par>
                    <p:cTn id="436" fill="hold">
                      <p:stCondLst>
                        <p:cond delay="indefinite"/>
                      </p:stCondLst>
                      <p:childTnLst>
                        <p:par>
                          <p:cTn id="437" fill="hold">
                            <p:stCondLst>
                              <p:cond delay="0"/>
                            </p:stCondLst>
                            <p:childTnLst>
                              <p:par>
                                <p:cTn id="438" presetID="22" presetClass="entr" presetSubtype="8" fill="hold" grpId="2" nodeType="clickEffect">
                                  <p:stCondLst>
                                    <p:cond delay="0"/>
                                  </p:stCondLst>
                                  <p:childTnLst>
                                    <p:set>
                                      <p:cBhvr>
                                        <p:cTn id="439" dur="1" fill="hold">
                                          <p:stCondLst>
                                            <p:cond delay="0"/>
                                          </p:stCondLst>
                                        </p:cTn>
                                        <p:tgtEl>
                                          <p:spTgt spid="40"/>
                                        </p:tgtEl>
                                        <p:attrNameLst>
                                          <p:attrName>style.visibility</p:attrName>
                                        </p:attrNameLst>
                                      </p:cBhvr>
                                      <p:to>
                                        <p:strVal val="visible"/>
                                      </p:to>
                                    </p:set>
                                    <p:animEffect transition="in" filter="wipe(left)">
                                      <p:cBhvr>
                                        <p:cTn id="440" dur="500"/>
                                        <p:tgtEl>
                                          <p:spTgt spid="40"/>
                                        </p:tgtEl>
                                      </p:cBhvr>
                                    </p:animEffect>
                                  </p:childTnLst>
                                </p:cTn>
                              </p:par>
                            </p:childTnLst>
                          </p:cTn>
                        </p:par>
                      </p:childTnLst>
                    </p:cTn>
                  </p:par>
                  <p:par>
                    <p:cTn id="441" fill="hold">
                      <p:stCondLst>
                        <p:cond delay="indefinite"/>
                      </p:stCondLst>
                      <p:childTnLst>
                        <p:par>
                          <p:cTn id="442" fill="hold">
                            <p:stCondLst>
                              <p:cond delay="0"/>
                            </p:stCondLst>
                            <p:childTnLst>
                              <p:par>
                                <p:cTn id="443" presetID="22" presetClass="entr" presetSubtype="8" fill="hold" grpId="2" nodeType="clickEffect">
                                  <p:stCondLst>
                                    <p:cond delay="0"/>
                                  </p:stCondLst>
                                  <p:childTnLst>
                                    <p:set>
                                      <p:cBhvr>
                                        <p:cTn id="444" dur="1" fill="hold">
                                          <p:stCondLst>
                                            <p:cond delay="0"/>
                                          </p:stCondLst>
                                        </p:cTn>
                                        <p:tgtEl>
                                          <p:spTgt spid="39"/>
                                        </p:tgtEl>
                                        <p:attrNameLst>
                                          <p:attrName>style.visibility</p:attrName>
                                        </p:attrNameLst>
                                      </p:cBhvr>
                                      <p:to>
                                        <p:strVal val="visible"/>
                                      </p:to>
                                    </p:set>
                                    <p:animEffect transition="in" filter="wipe(left)">
                                      <p:cBhvr>
                                        <p:cTn id="445" dur="500"/>
                                        <p:tgtEl>
                                          <p:spTgt spid="39"/>
                                        </p:tgtEl>
                                      </p:cBhvr>
                                    </p:animEffect>
                                  </p:childTnLst>
                                </p:cTn>
                              </p:par>
                            </p:childTnLst>
                          </p:cTn>
                        </p:par>
                      </p:childTnLst>
                    </p:cTn>
                  </p:par>
                  <p:par>
                    <p:cTn id="446" fill="hold">
                      <p:stCondLst>
                        <p:cond delay="indefinite"/>
                      </p:stCondLst>
                      <p:childTnLst>
                        <p:par>
                          <p:cTn id="447" fill="hold">
                            <p:stCondLst>
                              <p:cond delay="0"/>
                            </p:stCondLst>
                            <p:childTnLst>
                              <p:par>
                                <p:cTn id="448" presetID="22" presetClass="entr" presetSubtype="8" fill="hold" grpId="2" nodeType="clickEffect">
                                  <p:stCondLst>
                                    <p:cond delay="0"/>
                                  </p:stCondLst>
                                  <p:childTnLst>
                                    <p:set>
                                      <p:cBhvr>
                                        <p:cTn id="449" dur="1" fill="hold">
                                          <p:stCondLst>
                                            <p:cond delay="0"/>
                                          </p:stCondLst>
                                        </p:cTn>
                                        <p:tgtEl>
                                          <p:spTgt spid="38"/>
                                        </p:tgtEl>
                                        <p:attrNameLst>
                                          <p:attrName>style.visibility</p:attrName>
                                        </p:attrNameLst>
                                      </p:cBhvr>
                                      <p:to>
                                        <p:strVal val="visible"/>
                                      </p:to>
                                    </p:set>
                                    <p:animEffect transition="in" filter="wipe(left)">
                                      <p:cBhvr>
                                        <p:cTn id="450" dur="500"/>
                                        <p:tgtEl>
                                          <p:spTgt spid="38"/>
                                        </p:tgtEl>
                                      </p:cBhvr>
                                    </p:animEffect>
                                  </p:childTnLst>
                                </p:cTn>
                              </p:par>
                            </p:childTnLst>
                          </p:cTn>
                        </p:par>
                      </p:childTnLst>
                    </p:cTn>
                  </p:par>
                  <p:par>
                    <p:cTn id="451" fill="hold">
                      <p:stCondLst>
                        <p:cond delay="indefinite"/>
                      </p:stCondLst>
                      <p:childTnLst>
                        <p:par>
                          <p:cTn id="452" fill="hold">
                            <p:stCondLst>
                              <p:cond delay="0"/>
                            </p:stCondLst>
                            <p:childTnLst>
                              <p:par>
                                <p:cTn id="453" presetID="22" presetClass="entr" presetSubtype="8" fill="hold" grpId="2" nodeType="clickEffect">
                                  <p:stCondLst>
                                    <p:cond delay="0"/>
                                  </p:stCondLst>
                                  <p:childTnLst>
                                    <p:set>
                                      <p:cBhvr>
                                        <p:cTn id="454" dur="1" fill="hold">
                                          <p:stCondLst>
                                            <p:cond delay="0"/>
                                          </p:stCondLst>
                                        </p:cTn>
                                        <p:tgtEl>
                                          <p:spTgt spid="37"/>
                                        </p:tgtEl>
                                        <p:attrNameLst>
                                          <p:attrName>style.visibility</p:attrName>
                                        </p:attrNameLst>
                                      </p:cBhvr>
                                      <p:to>
                                        <p:strVal val="visible"/>
                                      </p:to>
                                    </p:set>
                                    <p:animEffect transition="in" filter="wipe(left)">
                                      <p:cBhvr>
                                        <p:cTn id="455" dur="500"/>
                                        <p:tgtEl>
                                          <p:spTgt spid="37"/>
                                        </p:tgtEl>
                                      </p:cBhvr>
                                    </p:animEffect>
                                  </p:childTnLst>
                                </p:cTn>
                              </p:par>
                            </p:childTnLst>
                          </p:cTn>
                        </p:par>
                      </p:childTnLst>
                    </p:cTn>
                  </p:par>
                  <p:par>
                    <p:cTn id="456" fill="hold">
                      <p:stCondLst>
                        <p:cond delay="indefinite"/>
                      </p:stCondLst>
                      <p:childTnLst>
                        <p:par>
                          <p:cTn id="457" fill="hold">
                            <p:stCondLst>
                              <p:cond delay="0"/>
                            </p:stCondLst>
                            <p:childTnLst>
                              <p:par>
                                <p:cTn id="458" presetID="22" presetClass="entr" presetSubtype="8" fill="hold" grpId="2" nodeType="clickEffect">
                                  <p:stCondLst>
                                    <p:cond delay="0"/>
                                  </p:stCondLst>
                                  <p:childTnLst>
                                    <p:set>
                                      <p:cBhvr>
                                        <p:cTn id="459" dur="1" fill="hold">
                                          <p:stCondLst>
                                            <p:cond delay="0"/>
                                          </p:stCondLst>
                                        </p:cTn>
                                        <p:tgtEl>
                                          <p:spTgt spid="36"/>
                                        </p:tgtEl>
                                        <p:attrNameLst>
                                          <p:attrName>style.visibility</p:attrName>
                                        </p:attrNameLst>
                                      </p:cBhvr>
                                      <p:to>
                                        <p:strVal val="visible"/>
                                      </p:to>
                                    </p:set>
                                    <p:animEffect transition="in" filter="wipe(left)">
                                      <p:cBhvr>
                                        <p:cTn id="460" dur="500"/>
                                        <p:tgtEl>
                                          <p:spTgt spid="36"/>
                                        </p:tgtEl>
                                      </p:cBhvr>
                                    </p:animEffect>
                                  </p:childTnLst>
                                </p:cTn>
                              </p:par>
                            </p:childTnLst>
                          </p:cTn>
                        </p:par>
                      </p:childTnLst>
                    </p:cTn>
                  </p:par>
                  <p:par>
                    <p:cTn id="461" fill="hold">
                      <p:stCondLst>
                        <p:cond delay="indefinite"/>
                      </p:stCondLst>
                      <p:childTnLst>
                        <p:par>
                          <p:cTn id="462" fill="hold">
                            <p:stCondLst>
                              <p:cond delay="0"/>
                            </p:stCondLst>
                            <p:childTnLst>
                              <p:par>
                                <p:cTn id="463" presetID="22" presetClass="entr" presetSubtype="8" fill="hold" grpId="2" nodeType="clickEffect">
                                  <p:stCondLst>
                                    <p:cond delay="0"/>
                                  </p:stCondLst>
                                  <p:childTnLst>
                                    <p:set>
                                      <p:cBhvr>
                                        <p:cTn id="464" dur="1" fill="hold">
                                          <p:stCondLst>
                                            <p:cond delay="0"/>
                                          </p:stCondLst>
                                        </p:cTn>
                                        <p:tgtEl>
                                          <p:spTgt spid="35"/>
                                        </p:tgtEl>
                                        <p:attrNameLst>
                                          <p:attrName>style.visibility</p:attrName>
                                        </p:attrNameLst>
                                      </p:cBhvr>
                                      <p:to>
                                        <p:strVal val="visible"/>
                                      </p:to>
                                    </p:set>
                                    <p:animEffect transition="in" filter="wipe(left)">
                                      <p:cBhvr>
                                        <p:cTn id="465" dur="500"/>
                                        <p:tgtEl>
                                          <p:spTgt spid="35"/>
                                        </p:tgtEl>
                                      </p:cBhvr>
                                    </p:animEffect>
                                  </p:childTnLst>
                                </p:cTn>
                              </p:par>
                            </p:childTnLst>
                          </p:cTn>
                        </p:par>
                      </p:childTnLst>
                    </p:cTn>
                  </p:par>
                  <p:par>
                    <p:cTn id="466" fill="hold">
                      <p:stCondLst>
                        <p:cond delay="indefinite"/>
                      </p:stCondLst>
                      <p:childTnLst>
                        <p:par>
                          <p:cTn id="467" fill="hold">
                            <p:stCondLst>
                              <p:cond delay="0"/>
                            </p:stCondLst>
                            <p:childTnLst>
                              <p:par>
                                <p:cTn id="468" presetID="22" presetClass="entr" presetSubtype="8" fill="hold" grpId="2" nodeType="clickEffect">
                                  <p:stCondLst>
                                    <p:cond delay="0"/>
                                  </p:stCondLst>
                                  <p:childTnLst>
                                    <p:set>
                                      <p:cBhvr>
                                        <p:cTn id="469" dur="1" fill="hold">
                                          <p:stCondLst>
                                            <p:cond delay="0"/>
                                          </p:stCondLst>
                                        </p:cTn>
                                        <p:tgtEl>
                                          <p:spTgt spid="34"/>
                                        </p:tgtEl>
                                        <p:attrNameLst>
                                          <p:attrName>style.visibility</p:attrName>
                                        </p:attrNameLst>
                                      </p:cBhvr>
                                      <p:to>
                                        <p:strVal val="visible"/>
                                      </p:to>
                                    </p:set>
                                    <p:animEffect transition="in" filter="wipe(left)">
                                      <p:cBhvr>
                                        <p:cTn id="470" dur="500"/>
                                        <p:tgtEl>
                                          <p:spTgt spid="34"/>
                                        </p:tgtEl>
                                      </p:cBhvr>
                                    </p:animEffect>
                                  </p:childTnLst>
                                </p:cTn>
                              </p:par>
                            </p:childTnLst>
                          </p:cTn>
                        </p:par>
                      </p:childTnLst>
                    </p:cTn>
                  </p:par>
                  <p:par>
                    <p:cTn id="471" fill="hold">
                      <p:stCondLst>
                        <p:cond delay="indefinite"/>
                      </p:stCondLst>
                      <p:childTnLst>
                        <p:par>
                          <p:cTn id="472" fill="hold">
                            <p:stCondLst>
                              <p:cond delay="0"/>
                            </p:stCondLst>
                            <p:childTnLst>
                              <p:par>
                                <p:cTn id="473" presetID="22" presetClass="entr" presetSubtype="8" fill="hold" grpId="2" nodeType="clickEffect">
                                  <p:stCondLst>
                                    <p:cond delay="0"/>
                                  </p:stCondLst>
                                  <p:childTnLst>
                                    <p:set>
                                      <p:cBhvr>
                                        <p:cTn id="474" dur="1" fill="hold">
                                          <p:stCondLst>
                                            <p:cond delay="0"/>
                                          </p:stCondLst>
                                        </p:cTn>
                                        <p:tgtEl>
                                          <p:spTgt spid="33"/>
                                        </p:tgtEl>
                                        <p:attrNameLst>
                                          <p:attrName>style.visibility</p:attrName>
                                        </p:attrNameLst>
                                      </p:cBhvr>
                                      <p:to>
                                        <p:strVal val="visible"/>
                                      </p:to>
                                    </p:set>
                                    <p:animEffect transition="in" filter="wipe(left)">
                                      <p:cBhvr>
                                        <p:cTn id="475" dur="500"/>
                                        <p:tgtEl>
                                          <p:spTgt spid="33"/>
                                        </p:tgtEl>
                                      </p:cBhvr>
                                    </p:animEffect>
                                  </p:childTnLst>
                                </p:cTn>
                              </p:par>
                            </p:childTnLst>
                          </p:cTn>
                        </p:par>
                      </p:childTnLst>
                    </p:cTn>
                  </p:par>
                  <p:par>
                    <p:cTn id="476" fill="hold">
                      <p:stCondLst>
                        <p:cond delay="indefinite"/>
                      </p:stCondLst>
                      <p:childTnLst>
                        <p:par>
                          <p:cTn id="477" fill="hold">
                            <p:stCondLst>
                              <p:cond delay="0"/>
                            </p:stCondLst>
                            <p:childTnLst>
                              <p:par>
                                <p:cTn id="478" presetID="22" presetClass="entr" presetSubtype="8" fill="hold" grpId="2" nodeType="clickEffect">
                                  <p:stCondLst>
                                    <p:cond delay="0"/>
                                  </p:stCondLst>
                                  <p:childTnLst>
                                    <p:set>
                                      <p:cBhvr>
                                        <p:cTn id="479" dur="1" fill="hold">
                                          <p:stCondLst>
                                            <p:cond delay="0"/>
                                          </p:stCondLst>
                                        </p:cTn>
                                        <p:tgtEl>
                                          <p:spTgt spid="32"/>
                                        </p:tgtEl>
                                        <p:attrNameLst>
                                          <p:attrName>style.visibility</p:attrName>
                                        </p:attrNameLst>
                                      </p:cBhvr>
                                      <p:to>
                                        <p:strVal val="visible"/>
                                      </p:to>
                                    </p:set>
                                    <p:animEffect transition="in" filter="wipe(left)">
                                      <p:cBhvr>
                                        <p:cTn id="480" dur="500"/>
                                        <p:tgtEl>
                                          <p:spTgt spid="32"/>
                                        </p:tgtEl>
                                      </p:cBhvr>
                                    </p:animEffect>
                                  </p:childTnLst>
                                </p:cTn>
                              </p:par>
                            </p:childTnLst>
                          </p:cTn>
                        </p:par>
                      </p:childTnLst>
                    </p:cTn>
                  </p:par>
                  <p:par>
                    <p:cTn id="481" fill="hold">
                      <p:stCondLst>
                        <p:cond delay="indefinite"/>
                      </p:stCondLst>
                      <p:childTnLst>
                        <p:par>
                          <p:cTn id="482" fill="hold">
                            <p:stCondLst>
                              <p:cond delay="0"/>
                            </p:stCondLst>
                            <p:childTnLst>
                              <p:par>
                                <p:cTn id="483" presetID="22" presetClass="entr" presetSubtype="8" fill="hold" grpId="2" nodeType="clickEffect">
                                  <p:stCondLst>
                                    <p:cond delay="0"/>
                                  </p:stCondLst>
                                  <p:childTnLst>
                                    <p:set>
                                      <p:cBhvr>
                                        <p:cTn id="484" dur="1" fill="hold">
                                          <p:stCondLst>
                                            <p:cond delay="0"/>
                                          </p:stCondLst>
                                        </p:cTn>
                                        <p:tgtEl>
                                          <p:spTgt spid="31"/>
                                        </p:tgtEl>
                                        <p:attrNameLst>
                                          <p:attrName>style.visibility</p:attrName>
                                        </p:attrNameLst>
                                      </p:cBhvr>
                                      <p:to>
                                        <p:strVal val="visible"/>
                                      </p:to>
                                    </p:set>
                                    <p:animEffect transition="in" filter="wipe(left)">
                                      <p:cBhvr>
                                        <p:cTn id="485" dur="500"/>
                                        <p:tgtEl>
                                          <p:spTgt spid="31"/>
                                        </p:tgtEl>
                                      </p:cBhvr>
                                    </p:animEffect>
                                  </p:childTnLst>
                                </p:cTn>
                              </p:par>
                            </p:childTnLst>
                          </p:cTn>
                        </p:par>
                      </p:childTnLst>
                    </p:cTn>
                  </p:par>
                  <p:par>
                    <p:cTn id="486" fill="hold">
                      <p:stCondLst>
                        <p:cond delay="indefinite"/>
                      </p:stCondLst>
                      <p:childTnLst>
                        <p:par>
                          <p:cTn id="487" fill="hold">
                            <p:stCondLst>
                              <p:cond delay="0"/>
                            </p:stCondLst>
                            <p:childTnLst>
                              <p:par>
                                <p:cTn id="488" presetID="22" presetClass="entr" presetSubtype="8" fill="hold" grpId="2" nodeType="clickEffect">
                                  <p:stCondLst>
                                    <p:cond delay="0"/>
                                  </p:stCondLst>
                                  <p:childTnLst>
                                    <p:set>
                                      <p:cBhvr>
                                        <p:cTn id="489" dur="1" fill="hold">
                                          <p:stCondLst>
                                            <p:cond delay="0"/>
                                          </p:stCondLst>
                                        </p:cTn>
                                        <p:tgtEl>
                                          <p:spTgt spid="30"/>
                                        </p:tgtEl>
                                        <p:attrNameLst>
                                          <p:attrName>style.visibility</p:attrName>
                                        </p:attrNameLst>
                                      </p:cBhvr>
                                      <p:to>
                                        <p:strVal val="visible"/>
                                      </p:to>
                                    </p:set>
                                    <p:animEffect transition="in" filter="wipe(left)">
                                      <p:cBhvr>
                                        <p:cTn id="490" dur="500"/>
                                        <p:tgtEl>
                                          <p:spTgt spid="30"/>
                                        </p:tgtEl>
                                      </p:cBhvr>
                                    </p:animEffect>
                                  </p:childTnLst>
                                </p:cTn>
                              </p:par>
                            </p:childTnLst>
                          </p:cTn>
                        </p:par>
                      </p:childTnLst>
                    </p:cTn>
                  </p:par>
                  <p:par>
                    <p:cTn id="491" fill="hold">
                      <p:stCondLst>
                        <p:cond delay="indefinite"/>
                      </p:stCondLst>
                      <p:childTnLst>
                        <p:par>
                          <p:cTn id="492" fill="hold">
                            <p:stCondLst>
                              <p:cond delay="0"/>
                            </p:stCondLst>
                            <p:childTnLst>
                              <p:par>
                                <p:cTn id="493" presetID="22" presetClass="entr" presetSubtype="8" fill="hold" grpId="2" nodeType="clickEffect">
                                  <p:stCondLst>
                                    <p:cond delay="0"/>
                                  </p:stCondLst>
                                  <p:childTnLst>
                                    <p:set>
                                      <p:cBhvr>
                                        <p:cTn id="494" dur="1" fill="hold">
                                          <p:stCondLst>
                                            <p:cond delay="0"/>
                                          </p:stCondLst>
                                        </p:cTn>
                                        <p:tgtEl>
                                          <p:spTgt spid="25"/>
                                        </p:tgtEl>
                                        <p:attrNameLst>
                                          <p:attrName>style.visibility</p:attrName>
                                        </p:attrNameLst>
                                      </p:cBhvr>
                                      <p:to>
                                        <p:strVal val="visible"/>
                                      </p:to>
                                    </p:set>
                                    <p:animEffect transition="in" filter="wipe(left)">
                                      <p:cBhvr>
                                        <p:cTn id="495" dur="500"/>
                                        <p:tgtEl>
                                          <p:spTgt spid="25"/>
                                        </p:tgtEl>
                                      </p:cBhvr>
                                    </p:animEffect>
                                  </p:childTnLst>
                                </p:cTn>
                              </p:par>
                            </p:childTnLst>
                          </p:cTn>
                        </p:par>
                      </p:childTnLst>
                    </p:cTn>
                  </p:par>
                  <p:par>
                    <p:cTn id="496" fill="hold">
                      <p:stCondLst>
                        <p:cond delay="indefinite"/>
                      </p:stCondLst>
                      <p:childTnLst>
                        <p:par>
                          <p:cTn id="497" fill="hold">
                            <p:stCondLst>
                              <p:cond delay="0"/>
                            </p:stCondLst>
                            <p:childTnLst>
                              <p:par>
                                <p:cTn id="498" presetID="22" presetClass="entr" presetSubtype="8" fill="hold" grpId="2" nodeType="clickEffect">
                                  <p:stCondLst>
                                    <p:cond delay="0"/>
                                  </p:stCondLst>
                                  <p:childTnLst>
                                    <p:set>
                                      <p:cBhvr>
                                        <p:cTn id="499" dur="1" fill="hold">
                                          <p:stCondLst>
                                            <p:cond delay="0"/>
                                          </p:stCondLst>
                                        </p:cTn>
                                        <p:tgtEl>
                                          <p:spTgt spid="24"/>
                                        </p:tgtEl>
                                        <p:attrNameLst>
                                          <p:attrName>style.visibility</p:attrName>
                                        </p:attrNameLst>
                                      </p:cBhvr>
                                      <p:to>
                                        <p:strVal val="visible"/>
                                      </p:to>
                                    </p:set>
                                    <p:animEffect transition="in" filter="wipe(left)">
                                      <p:cBhvr>
                                        <p:cTn id="500" dur="500"/>
                                        <p:tgtEl>
                                          <p:spTgt spid="24"/>
                                        </p:tgtEl>
                                      </p:cBhvr>
                                    </p:animEffect>
                                  </p:childTnLst>
                                </p:cTn>
                              </p:par>
                            </p:childTnLst>
                          </p:cTn>
                        </p:par>
                      </p:childTnLst>
                    </p:cTn>
                  </p:par>
                  <p:par>
                    <p:cTn id="501" fill="hold">
                      <p:stCondLst>
                        <p:cond delay="indefinite"/>
                      </p:stCondLst>
                      <p:childTnLst>
                        <p:par>
                          <p:cTn id="502" fill="hold">
                            <p:stCondLst>
                              <p:cond delay="0"/>
                            </p:stCondLst>
                            <p:childTnLst>
                              <p:par>
                                <p:cTn id="503" presetID="22" presetClass="entr" presetSubtype="8" fill="hold" grpId="2" nodeType="clickEffect">
                                  <p:stCondLst>
                                    <p:cond delay="0"/>
                                  </p:stCondLst>
                                  <p:childTnLst>
                                    <p:set>
                                      <p:cBhvr>
                                        <p:cTn id="504" dur="1" fill="hold">
                                          <p:stCondLst>
                                            <p:cond delay="0"/>
                                          </p:stCondLst>
                                        </p:cTn>
                                        <p:tgtEl>
                                          <p:spTgt spid="23"/>
                                        </p:tgtEl>
                                        <p:attrNameLst>
                                          <p:attrName>style.visibility</p:attrName>
                                        </p:attrNameLst>
                                      </p:cBhvr>
                                      <p:to>
                                        <p:strVal val="visible"/>
                                      </p:to>
                                    </p:set>
                                    <p:animEffect transition="in" filter="wipe(left)">
                                      <p:cBhvr>
                                        <p:cTn id="505" dur="500"/>
                                        <p:tgtEl>
                                          <p:spTgt spid="23"/>
                                        </p:tgtEl>
                                      </p:cBhvr>
                                    </p:animEffect>
                                  </p:childTnLst>
                                </p:cTn>
                              </p:par>
                            </p:childTnLst>
                          </p:cTn>
                        </p:par>
                      </p:childTnLst>
                    </p:cTn>
                  </p:par>
                  <p:par>
                    <p:cTn id="506" fill="hold">
                      <p:stCondLst>
                        <p:cond delay="indefinite"/>
                      </p:stCondLst>
                      <p:childTnLst>
                        <p:par>
                          <p:cTn id="507" fill="hold">
                            <p:stCondLst>
                              <p:cond delay="0"/>
                            </p:stCondLst>
                            <p:childTnLst>
                              <p:par>
                                <p:cTn id="508" presetID="22" presetClass="entr" presetSubtype="8" fill="hold" grpId="2" nodeType="clickEffect">
                                  <p:stCondLst>
                                    <p:cond delay="0"/>
                                  </p:stCondLst>
                                  <p:childTnLst>
                                    <p:set>
                                      <p:cBhvr>
                                        <p:cTn id="509" dur="1" fill="hold">
                                          <p:stCondLst>
                                            <p:cond delay="0"/>
                                          </p:stCondLst>
                                        </p:cTn>
                                        <p:tgtEl>
                                          <p:spTgt spid="22"/>
                                        </p:tgtEl>
                                        <p:attrNameLst>
                                          <p:attrName>style.visibility</p:attrName>
                                        </p:attrNameLst>
                                      </p:cBhvr>
                                      <p:to>
                                        <p:strVal val="visible"/>
                                      </p:to>
                                    </p:set>
                                    <p:animEffect transition="in" filter="wipe(left)">
                                      <p:cBhvr>
                                        <p:cTn id="510" dur="500"/>
                                        <p:tgtEl>
                                          <p:spTgt spid="22"/>
                                        </p:tgtEl>
                                      </p:cBhvr>
                                    </p:animEffect>
                                  </p:childTnLst>
                                </p:cTn>
                              </p:par>
                            </p:childTnLst>
                          </p:cTn>
                        </p:par>
                      </p:childTnLst>
                    </p:cTn>
                  </p:par>
                  <p:par>
                    <p:cTn id="511" fill="hold">
                      <p:stCondLst>
                        <p:cond delay="indefinite"/>
                      </p:stCondLst>
                      <p:childTnLst>
                        <p:par>
                          <p:cTn id="512" fill="hold">
                            <p:stCondLst>
                              <p:cond delay="0"/>
                            </p:stCondLst>
                            <p:childTnLst>
                              <p:par>
                                <p:cTn id="513" presetID="22" presetClass="entr" presetSubtype="8" fill="hold" grpId="2" nodeType="clickEffect">
                                  <p:stCondLst>
                                    <p:cond delay="0"/>
                                  </p:stCondLst>
                                  <p:childTnLst>
                                    <p:set>
                                      <p:cBhvr>
                                        <p:cTn id="514" dur="1" fill="hold">
                                          <p:stCondLst>
                                            <p:cond delay="0"/>
                                          </p:stCondLst>
                                        </p:cTn>
                                        <p:tgtEl>
                                          <p:spTgt spid="21"/>
                                        </p:tgtEl>
                                        <p:attrNameLst>
                                          <p:attrName>style.visibility</p:attrName>
                                        </p:attrNameLst>
                                      </p:cBhvr>
                                      <p:to>
                                        <p:strVal val="visible"/>
                                      </p:to>
                                    </p:set>
                                    <p:animEffect transition="in" filter="wipe(left)">
                                      <p:cBhvr>
                                        <p:cTn id="515" dur="500"/>
                                        <p:tgtEl>
                                          <p:spTgt spid="21"/>
                                        </p:tgtEl>
                                      </p:cBhvr>
                                    </p:animEffect>
                                  </p:childTnLst>
                                </p:cTn>
                              </p:par>
                            </p:childTnLst>
                          </p:cTn>
                        </p:par>
                      </p:childTnLst>
                    </p:cTn>
                  </p:par>
                  <p:par>
                    <p:cTn id="516" fill="hold">
                      <p:stCondLst>
                        <p:cond delay="indefinite"/>
                      </p:stCondLst>
                      <p:childTnLst>
                        <p:par>
                          <p:cTn id="517" fill="hold">
                            <p:stCondLst>
                              <p:cond delay="0"/>
                            </p:stCondLst>
                            <p:childTnLst>
                              <p:par>
                                <p:cTn id="518" presetID="22" presetClass="entr" presetSubtype="8" fill="hold" grpId="2" nodeType="clickEffect">
                                  <p:stCondLst>
                                    <p:cond delay="0"/>
                                  </p:stCondLst>
                                  <p:childTnLst>
                                    <p:set>
                                      <p:cBhvr>
                                        <p:cTn id="519" dur="1" fill="hold">
                                          <p:stCondLst>
                                            <p:cond delay="0"/>
                                          </p:stCondLst>
                                        </p:cTn>
                                        <p:tgtEl>
                                          <p:spTgt spid="20"/>
                                        </p:tgtEl>
                                        <p:attrNameLst>
                                          <p:attrName>style.visibility</p:attrName>
                                        </p:attrNameLst>
                                      </p:cBhvr>
                                      <p:to>
                                        <p:strVal val="visible"/>
                                      </p:to>
                                    </p:set>
                                    <p:animEffect transition="in" filter="wipe(left)">
                                      <p:cBhvr>
                                        <p:cTn id="520" dur="500"/>
                                        <p:tgtEl>
                                          <p:spTgt spid="20"/>
                                        </p:tgtEl>
                                      </p:cBhvr>
                                    </p:animEffect>
                                  </p:childTnLst>
                                </p:cTn>
                              </p:par>
                            </p:childTnLst>
                          </p:cTn>
                        </p:par>
                      </p:childTnLst>
                    </p:cTn>
                  </p:par>
                  <p:par>
                    <p:cTn id="521" fill="hold">
                      <p:stCondLst>
                        <p:cond delay="indefinite"/>
                      </p:stCondLst>
                      <p:childTnLst>
                        <p:par>
                          <p:cTn id="522" fill="hold">
                            <p:stCondLst>
                              <p:cond delay="0"/>
                            </p:stCondLst>
                            <p:childTnLst>
                              <p:par>
                                <p:cTn id="523" presetID="22" presetClass="entr" presetSubtype="8" fill="hold" grpId="2" nodeType="clickEffect">
                                  <p:stCondLst>
                                    <p:cond delay="0"/>
                                  </p:stCondLst>
                                  <p:childTnLst>
                                    <p:set>
                                      <p:cBhvr>
                                        <p:cTn id="524" dur="1" fill="hold">
                                          <p:stCondLst>
                                            <p:cond delay="0"/>
                                          </p:stCondLst>
                                        </p:cTn>
                                        <p:tgtEl>
                                          <p:spTgt spid="19"/>
                                        </p:tgtEl>
                                        <p:attrNameLst>
                                          <p:attrName>style.visibility</p:attrName>
                                        </p:attrNameLst>
                                      </p:cBhvr>
                                      <p:to>
                                        <p:strVal val="visible"/>
                                      </p:to>
                                    </p:set>
                                    <p:animEffect transition="in" filter="wipe(left)">
                                      <p:cBhvr>
                                        <p:cTn id="525" dur="500"/>
                                        <p:tgtEl>
                                          <p:spTgt spid="19"/>
                                        </p:tgtEl>
                                      </p:cBhvr>
                                    </p:animEffect>
                                  </p:childTnLst>
                                </p:cTn>
                              </p:par>
                            </p:childTnLst>
                          </p:cTn>
                        </p:par>
                      </p:childTnLst>
                    </p:cTn>
                  </p:par>
                  <p:par>
                    <p:cTn id="526" fill="hold">
                      <p:stCondLst>
                        <p:cond delay="indefinite"/>
                      </p:stCondLst>
                      <p:childTnLst>
                        <p:par>
                          <p:cTn id="527" fill="hold">
                            <p:stCondLst>
                              <p:cond delay="0"/>
                            </p:stCondLst>
                            <p:childTnLst>
                              <p:par>
                                <p:cTn id="528" presetID="22" presetClass="entr" presetSubtype="8" fill="hold" grpId="2" nodeType="clickEffect">
                                  <p:stCondLst>
                                    <p:cond delay="0"/>
                                  </p:stCondLst>
                                  <p:childTnLst>
                                    <p:set>
                                      <p:cBhvr>
                                        <p:cTn id="529" dur="1" fill="hold">
                                          <p:stCondLst>
                                            <p:cond delay="0"/>
                                          </p:stCondLst>
                                        </p:cTn>
                                        <p:tgtEl>
                                          <p:spTgt spid="18"/>
                                        </p:tgtEl>
                                        <p:attrNameLst>
                                          <p:attrName>style.visibility</p:attrName>
                                        </p:attrNameLst>
                                      </p:cBhvr>
                                      <p:to>
                                        <p:strVal val="visible"/>
                                      </p:to>
                                    </p:set>
                                    <p:animEffect transition="in" filter="wipe(left)">
                                      <p:cBhvr>
                                        <p:cTn id="530" dur="500"/>
                                        <p:tgtEl>
                                          <p:spTgt spid="18"/>
                                        </p:tgtEl>
                                      </p:cBhvr>
                                    </p:animEffect>
                                  </p:childTnLst>
                                </p:cTn>
                              </p:par>
                            </p:childTnLst>
                          </p:cTn>
                        </p:par>
                      </p:childTnLst>
                    </p:cTn>
                  </p:par>
                  <p:par>
                    <p:cTn id="531" fill="hold">
                      <p:stCondLst>
                        <p:cond delay="indefinite"/>
                      </p:stCondLst>
                      <p:childTnLst>
                        <p:par>
                          <p:cTn id="532" fill="hold">
                            <p:stCondLst>
                              <p:cond delay="0"/>
                            </p:stCondLst>
                            <p:childTnLst>
                              <p:par>
                                <p:cTn id="533" presetID="22" presetClass="entr" presetSubtype="8" fill="hold" grpId="2" nodeType="clickEffect">
                                  <p:stCondLst>
                                    <p:cond delay="0"/>
                                  </p:stCondLst>
                                  <p:childTnLst>
                                    <p:set>
                                      <p:cBhvr>
                                        <p:cTn id="534" dur="1" fill="hold">
                                          <p:stCondLst>
                                            <p:cond delay="0"/>
                                          </p:stCondLst>
                                        </p:cTn>
                                        <p:tgtEl>
                                          <p:spTgt spid="17"/>
                                        </p:tgtEl>
                                        <p:attrNameLst>
                                          <p:attrName>style.visibility</p:attrName>
                                        </p:attrNameLst>
                                      </p:cBhvr>
                                      <p:to>
                                        <p:strVal val="visible"/>
                                      </p:to>
                                    </p:set>
                                    <p:animEffect transition="in" filter="wipe(left)">
                                      <p:cBhvr>
                                        <p:cTn id="535" dur="500"/>
                                        <p:tgtEl>
                                          <p:spTgt spid="17"/>
                                        </p:tgtEl>
                                      </p:cBhvr>
                                    </p:animEffect>
                                  </p:childTnLst>
                                </p:cTn>
                              </p:par>
                            </p:childTnLst>
                          </p:cTn>
                        </p:par>
                      </p:childTnLst>
                    </p:cTn>
                  </p:par>
                  <p:par>
                    <p:cTn id="536" fill="hold">
                      <p:stCondLst>
                        <p:cond delay="indefinite"/>
                      </p:stCondLst>
                      <p:childTnLst>
                        <p:par>
                          <p:cTn id="537" fill="hold">
                            <p:stCondLst>
                              <p:cond delay="0"/>
                            </p:stCondLst>
                            <p:childTnLst>
                              <p:par>
                                <p:cTn id="538" presetID="22" presetClass="entr" presetSubtype="8" fill="hold" grpId="2" nodeType="clickEffect">
                                  <p:stCondLst>
                                    <p:cond delay="0"/>
                                  </p:stCondLst>
                                  <p:childTnLst>
                                    <p:set>
                                      <p:cBhvr>
                                        <p:cTn id="539" dur="1" fill="hold">
                                          <p:stCondLst>
                                            <p:cond delay="0"/>
                                          </p:stCondLst>
                                        </p:cTn>
                                        <p:tgtEl>
                                          <p:spTgt spid="16"/>
                                        </p:tgtEl>
                                        <p:attrNameLst>
                                          <p:attrName>style.visibility</p:attrName>
                                        </p:attrNameLst>
                                      </p:cBhvr>
                                      <p:to>
                                        <p:strVal val="visible"/>
                                      </p:to>
                                    </p:set>
                                    <p:animEffect transition="in" filter="wipe(left)">
                                      <p:cBhvr>
                                        <p:cTn id="540" dur="500"/>
                                        <p:tgtEl>
                                          <p:spTgt spid="16"/>
                                        </p:tgtEl>
                                      </p:cBhvr>
                                    </p:animEffect>
                                  </p:childTnLst>
                                </p:cTn>
                              </p:par>
                            </p:childTnLst>
                          </p:cTn>
                        </p:par>
                      </p:childTnLst>
                    </p:cTn>
                  </p:par>
                  <p:par>
                    <p:cTn id="541" fill="hold">
                      <p:stCondLst>
                        <p:cond delay="indefinite"/>
                      </p:stCondLst>
                      <p:childTnLst>
                        <p:par>
                          <p:cTn id="542" fill="hold">
                            <p:stCondLst>
                              <p:cond delay="0"/>
                            </p:stCondLst>
                            <p:childTnLst>
                              <p:par>
                                <p:cTn id="543" presetID="22" presetClass="entr" presetSubtype="8" fill="hold" grpId="2" nodeType="clickEffect">
                                  <p:stCondLst>
                                    <p:cond delay="0"/>
                                  </p:stCondLst>
                                  <p:childTnLst>
                                    <p:set>
                                      <p:cBhvr>
                                        <p:cTn id="544" dur="1" fill="hold">
                                          <p:stCondLst>
                                            <p:cond delay="0"/>
                                          </p:stCondLst>
                                        </p:cTn>
                                        <p:tgtEl>
                                          <p:spTgt spid="15"/>
                                        </p:tgtEl>
                                        <p:attrNameLst>
                                          <p:attrName>style.visibility</p:attrName>
                                        </p:attrNameLst>
                                      </p:cBhvr>
                                      <p:to>
                                        <p:strVal val="visible"/>
                                      </p:to>
                                    </p:set>
                                    <p:animEffect transition="in" filter="wipe(left)">
                                      <p:cBhvr>
                                        <p:cTn id="545" dur="500"/>
                                        <p:tgtEl>
                                          <p:spTgt spid="15"/>
                                        </p:tgtEl>
                                      </p:cBhvr>
                                    </p:animEffect>
                                  </p:childTnLst>
                                </p:cTn>
                              </p:par>
                            </p:childTnLst>
                          </p:cTn>
                        </p:par>
                      </p:childTnLst>
                    </p:cTn>
                  </p:par>
                  <p:par>
                    <p:cTn id="546" fill="hold">
                      <p:stCondLst>
                        <p:cond delay="indefinite"/>
                      </p:stCondLst>
                      <p:childTnLst>
                        <p:par>
                          <p:cTn id="547" fill="hold">
                            <p:stCondLst>
                              <p:cond delay="0"/>
                            </p:stCondLst>
                            <p:childTnLst>
                              <p:par>
                                <p:cTn id="548" presetID="22" presetClass="entr" presetSubtype="8" fill="hold" grpId="2" nodeType="clickEffect">
                                  <p:stCondLst>
                                    <p:cond delay="0"/>
                                  </p:stCondLst>
                                  <p:childTnLst>
                                    <p:set>
                                      <p:cBhvr>
                                        <p:cTn id="549" dur="1" fill="hold">
                                          <p:stCondLst>
                                            <p:cond delay="0"/>
                                          </p:stCondLst>
                                        </p:cTn>
                                        <p:tgtEl>
                                          <p:spTgt spid="14"/>
                                        </p:tgtEl>
                                        <p:attrNameLst>
                                          <p:attrName>style.visibility</p:attrName>
                                        </p:attrNameLst>
                                      </p:cBhvr>
                                      <p:to>
                                        <p:strVal val="visible"/>
                                      </p:to>
                                    </p:set>
                                    <p:animEffect transition="in" filter="wipe(left)">
                                      <p:cBhvr>
                                        <p:cTn id="550" dur="500"/>
                                        <p:tgtEl>
                                          <p:spTgt spid="14"/>
                                        </p:tgtEl>
                                      </p:cBhvr>
                                    </p:animEffect>
                                  </p:childTnLst>
                                </p:cTn>
                              </p:par>
                            </p:childTnLst>
                          </p:cTn>
                        </p:par>
                      </p:childTnLst>
                    </p:cTn>
                  </p:par>
                  <p:par>
                    <p:cTn id="551" fill="hold">
                      <p:stCondLst>
                        <p:cond delay="indefinite"/>
                      </p:stCondLst>
                      <p:childTnLst>
                        <p:par>
                          <p:cTn id="552" fill="hold">
                            <p:stCondLst>
                              <p:cond delay="0"/>
                            </p:stCondLst>
                            <p:childTnLst>
                              <p:par>
                                <p:cTn id="553" presetID="22" presetClass="entr" presetSubtype="8" fill="hold" grpId="2" nodeType="clickEffect">
                                  <p:stCondLst>
                                    <p:cond delay="0"/>
                                  </p:stCondLst>
                                  <p:childTnLst>
                                    <p:set>
                                      <p:cBhvr>
                                        <p:cTn id="554" dur="1" fill="hold">
                                          <p:stCondLst>
                                            <p:cond delay="0"/>
                                          </p:stCondLst>
                                        </p:cTn>
                                        <p:tgtEl>
                                          <p:spTgt spid="13"/>
                                        </p:tgtEl>
                                        <p:attrNameLst>
                                          <p:attrName>style.visibility</p:attrName>
                                        </p:attrNameLst>
                                      </p:cBhvr>
                                      <p:to>
                                        <p:strVal val="visible"/>
                                      </p:to>
                                    </p:set>
                                    <p:animEffect transition="in" filter="wipe(left)">
                                      <p:cBhvr>
                                        <p:cTn id="555" dur="500"/>
                                        <p:tgtEl>
                                          <p:spTgt spid="13"/>
                                        </p:tgtEl>
                                      </p:cBhvr>
                                    </p:animEffect>
                                  </p:childTnLst>
                                </p:cTn>
                              </p:par>
                            </p:childTnLst>
                          </p:cTn>
                        </p:par>
                      </p:childTnLst>
                    </p:cTn>
                  </p:par>
                  <p:par>
                    <p:cTn id="556" fill="hold">
                      <p:stCondLst>
                        <p:cond delay="indefinite"/>
                      </p:stCondLst>
                      <p:childTnLst>
                        <p:par>
                          <p:cTn id="557" fill="hold">
                            <p:stCondLst>
                              <p:cond delay="0"/>
                            </p:stCondLst>
                            <p:childTnLst>
                              <p:par>
                                <p:cTn id="558" presetID="22" presetClass="entr" presetSubtype="8" fill="hold" grpId="2" nodeType="clickEffect">
                                  <p:stCondLst>
                                    <p:cond delay="0"/>
                                  </p:stCondLst>
                                  <p:childTnLst>
                                    <p:set>
                                      <p:cBhvr>
                                        <p:cTn id="559" dur="1" fill="hold">
                                          <p:stCondLst>
                                            <p:cond delay="0"/>
                                          </p:stCondLst>
                                        </p:cTn>
                                        <p:tgtEl>
                                          <p:spTgt spid="12"/>
                                        </p:tgtEl>
                                        <p:attrNameLst>
                                          <p:attrName>style.visibility</p:attrName>
                                        </p:attrNameLst>
                                      </p:cBhvr>
                                      <p:to>
                                        <p:strVal val="visible"/>
                                      </p:to>
                                    </p:set>
                                    <p:animEffect transition="in" filter="wipe(left)">
                                      <p:cBhvr>
                                        <p:cTn id="560" dur="500"/>
                                        <p:tgtEl>
                                          <p:spTgt spid="12"/>
                                        </p:tgtEl>
                                      </p:cBhvr>
                                    </p:animEffect>
                                  </p:childTnLst>
                                </p:cTn>
                              </p:par>
                            </p:childTnLst>
                          </p:cTn>
                        </p:par>
                      </p:childTnLst>
                    </p:cTn>
                  </p:par>
                  <p:par>
                    <p:cTn id="561" fill="hold">
                      <p:stCondLst>
                        <p:cond delay="indefinite"/>
                      </p:stCondLst>
                      <p:childTnLst>
                        <p:par>
                          <p:cTn id="562" fill="hold">
                            <p:stCondLst>
                              <p:cond delay="0"/>
                            </p:stCondLst>
                            <p:childTnLst>
                              <p:par>
                                <p:cTn id="563" presetID="22" presetClass="entr" presetSubtype="8" fill="hold" grpId="2" nodeType="clickEffect">
                                  <p:stCondLst>
                                    <p:cond delay="0"/>
                                  </p:stCondLst>
                                  <p:childTnLst>
                                    <p:set>
                                      <p:cBhvr>
                                        <p:cTn id="564" dur="1" fill="hold">
                                          <p:stCondLst>
                                            <p:cond delay="0"/>
                                          </p:stCondLst>
                                        </p:cTn>
                                        <p:tgtEl>
                                          <p:spTgt spid="11"/>
                                        </p:tgtEl>
                                        <p:attrNameLst>
                                          <p:attrName>style.visibility</p:attrName>
                                        </p:attrNameLst>
                                      </p:cBhvr>
                                      <p:to>
                                        <p:strVal val="visible"/>
                                      </p:to>
                                    </p:set>
                                    <p:animEffect transition="in" filter="wipe(left)">
                                      <p:cBhvr>
                                        <p:cTn id="565" dur="500"/>
                                        <p:tgtEl>
                                          <p:spTgt spid="11"/>
                                        </p:tgtEl>
                                      </p:cBhvr>
                                    </p:animEffect>
                                  </p:childTnLst>
                                </p:cTn>
                              </p:par>
                            </p:childTnLst>
                          </p:cTn>
                        </p:par>
                      </p:childTnLst>
                    </p:cTn>
                  </p:par>
                  <p:par>
                    <p:cTn id="566" fill="hold">
                      <p:stCondLst>
                        <p:cond delay="indefinite"/>
                      </p:stCondLst>
                      <p:childTnLst>
                        <p:par>
                          <p:cTn id="567" fill="hold">
                            <p:stCondLst>
                              <p:cond delay="0"/>
                            </p:stCondLst>
                            <p:childTnLst>
                              <p:par>
                                <p:cTn id="568" presetID="22" presetClass="entr" presetSubtype="8" fill="hold" grpId="2" nodeType="clickEffect">
                                  <p:stCondLst>
                                    <p:cond delay="0"/>
                                  </p:stCondLst>
                                  <p:childTnLst>
                                    <p:set>
                                      <p:cBhvr>
                                        <p:cTn id="569" dur="1" fill="hold">
                                          <p:stCondLst>
                                            <p:cond delay="0"/>
                                          </p:stCondLst>
                                        </p:cTn>
                                        <p:tgtEl>
                                          <p:spTgt spid="10"/>
                                        </p:tgtEl>
                                        <p:attrNameLst>
                                          <p:attrName>style.visibility</p:attrName>
                                        </p:attrNameLst>
                                      </p:cBhvr>
                                      <p:to>
                                        <p:strVal val="visible"/>
                                      </p:to>
                                    </p:set>
                                    <p:animEffect transition="in" filter="wipe(left)">
                                      <p:cBhvr>
                                        <p:cTn id="570" dur="500"/>
                                        <p:tgtEl>
                                          <p:spTgt spid="10"/>
                                        </p:tgtEl>
                                      </p:cBhvr>
                                    </p:animEffect>
                                  </p:childTnLst>
                                </p:cTn>
                              </p:par>
                            </p:childTnLst>
                          </p:cTn>
                        </p:par>
                      </p:childTnLst>
                    </p:cTn>
                  </p:par>
                  <p:par>
                    <p:cTn id="571" fill="hold">
                      <p:stCondLst>
                        <p:cond delay="indefinite"/>
                      </p:stCondLst>
                      <p:childTnLst>
                        <p:par>
                          <p:cTn id="572" fill="hold">
                            <p:stCondLst>
                              <p:cond delay="0"/>
                            </p:stCondLst>
                            <p:childTnLst>
                              <p:par>
                                <p:cTn id="573" presetID="22" presetClass="entr" presetSubtype="8" fill="hold" grpId="2" nodeType="clickEffect">
                                  <p:stCondLst>
                                    <p:cond delay="0"/>
                                  </p:stCondLst>
                                  <p:childTnLst>
                                    <p:set>
                                      <p:cBhvr>
                                        <p:cTn id="574" dur="1" fill="hold">
                                          <p:stCondLst>
                                            <p:cond delay="0"/>
                                          </p:stCondLst>
                                        </p:cTn>
                                        <p:tgtEl>
                                          <p:spTgt spid="9"/>
                                        </p:tgtEl>
                                        <p:attrNameLst>
                                          <p:attrName>style.visibility</p:attrName>
                                        </p:attrNameLst>
                                      </p:cBhvr>
                                      <p:to>
                                        <p:strVal val="visible"/>
                                      </p:to>
                                    </p:set>
                                    <p:animEffect transition="in" filter="wipe(left)">
                                      <p:cBhvr>
                                        <p:cTn id="575" dur="500"/>
                                        <p:tgtEl>
                                          <p:spTgt spid="9"/>
                                        </p:tgtEl>
                                      </p:cBhvr>
                                    </p:animEffect>
                                  </p:childTnLst>
                                </p:cTn>
                              </p:par>
                            </p:childTnLst>
                          </p:cTn>
                        </p:par>
                      </p:childTnLst>
                    </p:cTn>
                  </p:par>
                  <p:par>
                    <p:cTn id="576" fill="hold">
                      <p:stCondLst>
                        <p:cond delay="indefinite"/>
                      </p:stCondLst>
                      <p:childTnLst>
                        <p:par>
                          <p:cTn id="577" fill="hold">
                            <p:stCondLst>
                              <p:cond delay="0"/>
                            </p:stCondLst>
                            <p:childTnLst>
                              <p:par>
                                <p:cTn id="578" presetID="22" presetClass="entr" presetSubtype="8" fill="hold" grpId="2" nodeType="clickEffect">
                                  <p:stCondLst>
                                    <p:cond delay="0"/>
                                  </p:stCondLst>
                                  <p:childTnLst>
                                    <p:set>
                                      <p:cBhvr>
                                        <p:cTn id="579" dur="1" fill="hold">
                                          <p:stCondLst>
                                            <p:cond delay="0"/>
                                          </p:stCondLst>
                                        </p:cTn>
                                        <p:tgtEl>
                                          <p:spTgt spid="8"/>
                                        </p:tgtEl>
                                        <p:attrNameLst>
                                          <p:attrName>style.visibility</p:attrName>
                                        </p:attrNameLst>
                                      </p:cBhvr>
                                      <p:to>
                                        <p:strVal val="visible"/>
                                      </p:to>
                                    </p:set>
                                    <p:animEffect transition="in" filter="wipe(left)">
                                      <p:cBhvr>
                                        <p:cTn id="580" dur="500"/>
                                        <p:tgtEl>
                                          <p:spTgt spid="8"/>
                                        </p:tgtEl>
                                      </p:cBhvr>
                                    </p:animEffect>
                                  </p:childTnLst>
                                </p:cTn>
                              </p:par>
                            </p:childTnLst>
                          </p:cTn>
                        </p:par>
                      </p:childTnLst>
                    </p:cTn>
                  </p:par>
                  <p:par>
                    <p:cTn id="581" fill="hold">
                      <p:stCondLst>
                        <p:cond delay="indefinite"/>
                      </p:stCondLst>
                      <p:childTnLst>
                        <p:par>
                          <p:cTn id="582" fill="hold">
                            <p:stCondLst>
                              <p:cond delay="0"/>
                            </p:stCondLst>
                            <p:childTnLst>
                              <p:par>
                                <p:cTn id="583" presetID="22" presetClass="entr" presetSubtype="8" fill="hold" grpId="2" nodeType="clickEffect">
                                  <p:stCondLst>
                                    <p:cond delay="0"/>
                                  </p:stCondLst>
                                  <p:childTnLst>
                                    <p:set>
                                      <p:cBhvr>
                                        <p:cTn id="584" dur="1" fill="hold">
                                          <p:stCondLst>
                                            <p:cond delay="0"/>
                                          </p:stCondLst>
                                        </p:cTn>
                                        <p:tgtEl>
                                          <p:spTgt spid="7"/>
                                        </p:tgtEl>
                                        <p:attrNameLst>
                                          <p:attrName>style.visibility</p:attrName>
                                        </p:attrNameLst>
                                      </p:cBhvr>
                                      <p:to>
                                        <p:strVal val="visible"/>
                                      </p:to>
                                    </p:set>
                                    <p:animEffect transition="in" filter="wipe(left)">
                                      <p:cBhvr>
                                        <p:cTn id="585" dur="500"/>
                                        <p:tgtEl>
                                          <p:spTgt spid="7"/>
                                        </p:tgtEl>
                                      </p:cBhvr>
                                    </p:animEffect>
                                  </p:childTnLst>
                                </p:cTn>
                              </p:par>
                            </p:childTnLst>
                          </p:cTn>
                        </p:par>
                      </p:childTnLst>
                    </p:cTn>
                  </p:par>
                  <p:par>
                    <p:cTn id="586" fill="hold">
                      <p:stCondLst>
                        <p:cond delay="indefinite"/>
                      </p:stCondLst>
                      <p:childTnLst>
                        <p:par>
                          <p:cTn id="587" fill="hold">
                            <p:stCondLst>
                              <p:cond delay="0"/>
                            </p:stCondLst>
                            <p:childTnLst>
                              <p:par>
                                <p:cTn id="588" presetID="22" presetClass="entr" presetSubtype="8" fill="hold" grpId="2" nodeType="clickEffect">
                                  <p:stCondLst>
                                    <p:cond delay="0"/>
                                  </p:stCondLst>
                                  <p:childTnLst>
                                    <p:set>
                                      <p:cBhvr>
                                        <p:cTn id="589" dur="1" fill="hold">
                                          <p:stCondLst>
                                            <p:cond delay="0"/>
                                          </p:stCondLst>
                                        </p:cTn>
                                        <p:tgtEl>
                                          <p:spTgt spid="6"/>
                                        </p:tgtEl>
                                        <p:attrNameLst>
                                          <p:attrName>style.visibility</p:attrName>
                                        </p:attrNameLst>
                                      </p:cBhvr>
                                      <p:to>
                                        <p:strVal val="visible"/>
                                      </p:to>
                                    </p:set>
                                    <p:animEffect transition="in" filter="wipe(left)">
                                      <p:cBhvr>
                                        <p:cTn id="59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5" grpId="0"/>
      <p:bldP spid="45" grpId="1"/>
      <p:bldP spid="45" grpId="2"/>
      <p:bldP spid="46" grpId="0"/>
      <p:bldP spid="46" grpId="1"/>
      <p:bldP spid="46" grpId="2"/>
      <p:bldP spid="47" grpId="0"/>
      <p:bldP spid="47" grpId="1"/>
      <p:bldP spid="47" grpId="2"/>
      <p:bldP spid="52" grpId="0"/>
      <p:bldP spid="52" grpId="1"/>
      <p:bldP spid="52" grpId="2"/>
      <p:bldP spid="53" grpId="0"/>
      <p:bldP spid="53" grpId="1"/>
      <p:bldP spid="53" grpId="2"/>
      <p:bldP spid="54" grpId="0"/>
      <p:bldP spid="54" grpId="1"/>
      <p:bldP spid="54" grpId="2"/>
      <p:bldP spid="55" grpId="0"/>
      <p:bldP spid="55" grpId="1"/>
      <p:bldP spid="55" grpId="2"/>
      <p:bldP spid="56" grpId="0"/>
      <p:bldP spid="56" grpId="1"/>
      <p:bldP spid="56" grpId="2"/>
      <p:bldP spid="57" grpId="0"/>
      <p:bldP spid="57" grpId="1"/>
      <p:bldP spid="57" grpId="2"/>
      <p:bldP spid="58" grpId="0"/>
      <p:bldP spid="58" grpId="1"/>
      <p:bldP spid="58" grpId="2"/>
      <p:bldP spid="59" grpId="0"/>
      <p:bldP spid="59" grpId="1"/>
      <p:bldP spid="59" grpId="2"/>
      <p:bldP spid="60" grpId="0"/>
      <p:bldP spid="60" grpId="1"/>
      <p:bldP spid="60" grpId="2"/>
      <p:bldP spid="60" grpId="3"/>
      <p:bldP spid="61" grpId="0"/>
      <p:bldP spid="62" grpId="0"/>
      <p:bldP spid="62" grpId="1"/>
      <p:bldP spid="6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AD4E170-543B-497E-8CBB-C8957ACCF216}"/>
              </a:ext>
            </a:extLst>
          </p:cNvPr>
          <p:cNvSpPr/>
          <p:nvPr/>
        </p:nvSpPr>
        <p:spPr>
          <a:xfrm>
            <a:off x="-6195" y="0"/>
            <a:ext cx="12198195" cy="6858000"/>
          </a:xfrm>
          <a:prstGeom prst="rect">
            <a:avLst/>
          </a:prstGeom>
          <a:blipFill>
            <a:blip r:embed="rId2">
              <a:duotone>
                <a:prstClr val="black"/>
                <a:schemeClr val="accent6">
                  <a:tint val="45000"/>
                  <a:satMod val="400000"/>
                </a:schemeClr>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 forme 3">
            <a:extLst>
              <a:ext uri="{FF2B5EF4-FFF2-40B4-BE49-F238E27FC236}">
                <a16:creationId xmlns:a16="http://schemas.microsoft.com/office/drawing/2014/main" id="{1693933A-848B-4F03-8D08-D6F6D48ED5A4}"/>
              </a:ext>
            </a:extLst>
          </p:cNvPr>
          <p:cNvSpPr/>
          <p:nvPr/>
        </p:nvSpPr>
        <p:spPr>
          <a:xfrm>
            <a:off x="235528" y="429051"/>
            <a:ext cx="11883258" cy="6306910"/>
          </a:xfrm>
          <a:custGeom>
            <a:avLst/>
            <a:gdLst>
              <a:gd name="connsiteX0" fmla="*/ 92279 w 11822097"/>
              <a:gd name="connsiteY0" fmla="*/ 305240 h 6387385"/>
              <a:gd name="connsiteX1" fmla="*/ 2281297 w 11822097"/>
              <a:gd name="connsiteY1" fmla="*/ 332949 h 6387385"/>
              <a:gd name="connsiteX2" fmla="*/ 6326824 w 11822097"/>
              <a:gd name="connsiteY2" fmla="*/ 125131 h 6387385"/>
              <a:gd name="connsiteX3" fmla="*/ 8488133 w 11822097"/>
              <a:gd name="connsiteY3" fmla="*/ 440 h 6387385"/>
              <a:gd name="connsiteX4" fmla="*/ 10081406 w 11822097"/>
              <a:gd name="connsiteY4" fmla="*/ 166694 h 6387385"/>
              <a:gd name="connsiteX5" fmla="*/ 10663297 w 11822097"/>
              <a:gd name="connsiteY5" fmla="*/ 928694 h 6387385"/>
              <a:gd name="connsiteX6" fmla="*/ 10303079 w 11822097"/>
              <a:gd name="connsiteY6" fmla="*/ 1732258 h 6387385"/>
              <a:gd name="connsiteX7" fmla="*/ 8197188 w 11822097"/>
              <a:gd name="connsiteY7" fmla="*/ 2120185 h 6387385"/>
              <a:gd name="connsiteX8" fmla="*/ 6215988 w 11822097"/>
              <a:gd name="connsiteY8" fmla="*/ 2244876 h 6387385"/>
              <a:gd name="connsiteX9" fmla="*/ 3902279 w 11822097"/>
              <a:gd name="connsiteY9" fmla="*/ 2286440 h 6387385"/>
              <a:gd name="connsiteX10" fmla="*/ 2350570 w 11822097"/>
              <a:gd name="connsiteY10" fmla="*/ 2383422 h 6387385"/>
              <a:gd name="connsiteX11" fmla="*/ 1186788 w 11822097"/>
              <a:gd name="connsiteY11" fmla="*/ 2660513 h 6387385"/>
              <a:gd name="connsiteX12" fmla="*/ 466352 w 11822097"/>
              <a:gd name="connsiteY12" fmla="*/ 3034585 h 6387385"/>
              <a:gd name="connsiteX13" fmla="*/ 64570 w 11822097"/>
              <a:gd name="connsiteY13" fmla="*/ 3574913 h 6387385"/>
              <a:gd name="connsiteX14" fmla="*/ 36861 w 11822097"/>
              <a:gd name="connsiteY14" fmla="*/ 4212222 h 6387385"/>
              <a:gd name="connsiteX15" fmla="*/ 424788 w 11822097"/>
              <a:gd name="connsiteY15" fmla="*/ 4655567 h 6387385"/>
              <a:gd name="connsiteX16" fmla="*/ 1062097 w 11822097"/>
              <a:gd name="connsiteY16" fmla="*/ 4863385 h 6387385"/>
              <a:gd name="connsiteX17" fmla="*/ 2904752 w 11822097"/>
              <a:gd name="connsiteY17" fmla="*/ 4738694 h 6387385"/>
              <a:gd name="connsiteX18" fmla="*/ 4955224 w 11822097"/>
              <a:gd name="connsiteY18" fmla="*/ 4253785 h 6387385"/>
              <a:gd name="connsiteX19" fmla="*/ 7255079 w 11822097"/>
              <a:gd name="connsiteY19" fmla="*/ 3852004 h 6387385"/>
              <a:gd name="connsiteX20" fmla="*/ 8598970 w 11822097"/>
              <a:gd name="connsiteY20" fmla="*/ 3824294 h 6387385"/>
              <a:gd name="connsiteX21" fmla="*/ 9859733 w 11822097"/>
              <a:gd name="connsiteY21" fmla="*/ 4032113 h 6387385"/>
              <a:gd name="connsiteX22" fmla="*/ 10857261 w 11822097"/>
              <a:gd name="connsiteY22" fmla="*/ 4503167 h 6387385"/>
              <a:gd name="connsiteX23" fmla="*/ 11383733 w 11822097"/>
              <a:gd name="connsiteY23" fmla="*/ 5043494 h 6387385"/>
              <a:gd name="connsiteX24" fmla="*/ 11619261 w 11822097"/>
              <a:gd name="connsiteY24" fmla="*/ 5472985 h 6387385"/>
              <a:gd name="connsiteX25" fmla="*/ 11743952 w 11822097"/>
              <a:gd name="connsiteY25" fmla="*/ 5847058 h 6387385"/>
              <a:gd name="connsiteX26" fmla="*/ 11785515 w 11822097"/>
              <a:gd name="connsiteY26" fmla="*/ 6068731 h 6387385"/>
              <a:gd name="connsiteX27" fmla="*/ 11757806 w 11822097"/>
              <a:gd name="connsiteY27" fmla="*/ 6248840 h 6387385"/>
              <a:gd name="connsiteX28" fmla="*/ 11037370 w 11822097"/>
              <a:gd name="connsiteY28" fmla="*/ 6387385 h 6387385"/>
              <a:gd name="connsiteX0" fmla="*/ 92279 w 11826177"/>
              <a:gd name="connsiteY0" fmla="*/ 305240 h 6387385"/>
              <a:gd name="connsiteX1" fmla="*/ 2281297 w 11826177"/>
              <a:gd name="connsiteY1" fmla="*/ 332949 h 6387385"/>
              <a:gd name="connsiteX2" fmla="*/ 6326824 w 11826177"/>
              <a:gd name="connsiteY2" fmla="*/ 125131 h 6387385"/>
              <a:gd name="connsiteX3" fmla="*/ 8488133 w 11826177"/>
              <a:gd name="connsiteY3" fmla="*/ 440 h 6387385"/>
              <a:gd name="connsiteX4" fmla="*/ 10081406 w 11826177"/>
              <a:gd name="connsiteY4" fmla="*/ 166694 h 6387385"/>
              <a:gd name="connsiteX5" fmla="*/ 10663297 w 11826177"/>
              <a:gd name="connsiteY5" fmla="*/ 928694 h 6387385"/>
              <a:gd name="connsiteX6" fmla="*/ 10303079 w 11826177"/>
              <a:gd name="connsiteY6" fmla="*/ 1732258 h 6387385"/>
              <a:gd name="connsiteX7" fmla="*/ 8197188 w 11826177"/>
              <a:gd name="connsiteY7" fmla="*/ 2120185 h 6387385"/>
              <a:gd name="connsiteX8" fmla="*/ 6215988 w 11826177"/>
              <a:gd name="connsiteY8" fmla="*/ 2244876 h 6387385"/>
              <a:gd name="connsiteX9" fmla="*/ 3902279 w 11826177"/>
              <a:gd name="connsiteY9" fmla="*/ 2286440 h 6387385"/>
              <a:gd name="connsiteX10" fmla="*/ 2350570 w 11826177"/>
              <a:gd name="connsiteY10" fmla="*/ 2383422 h 6387385"/>
              <a:gd name="connsiteX11" fmla="*/ 1186788 w 11826177"/>
              <a:gd name="connsiteY11" fmla="*/ 2660513 h 6387385"/>
              <a:gd name="connsiteX12" fmla="*/ 466352 w 11826177"/>
              <a:gd name="connsiteY12" fmla="*/ 3034585 h 6387385"/>
              <a:gd name="connsiteX13" fmla="*/ 64570 w 11826177"/>
              <a:gd name="connsiteY13" fmla="*/ 3574913 h 6387385"/>
              <a:gd name="connsiteX14" fmla="*/ 36861 w 11826177"/>
              <a:gd name="connsiteY14" fmla="*/ 4212222 h 6387385"/>
              <a:gd name="connsiteX15" fmla="*/ 424788 w 11826177"/>
              <a:gd name="connsiteY15" fmla="*/ 4655567 h 6387385"/>
              <a:gd name="connsiteX16" fmla="*/ 1062097 w 11826177"/>
              <a:gd name="connsiteY16" fmla="*/ 4863385 h 6387385"/>
              <a:gd name="connsiteX17" fmla="*/ 2904752 w 11826177"/>
              <a:gd name="connsiteY17" fmla="*/ 4738694 h 6387385"/>
              <a:gd name="connsiteX18" fmla="*/ 4955224 w 11826177"/>
              <a:gd name="connsiteY18" fmla="*/ 4253785 h 6387385"/>
              <a:gd name="connsiteX19" fmla="*/ 7255079 w 11826177"/>
              <a:gd name="connsiteY19" fmla="*/ 3852004 h 6387385"/>
              <a:gd name="connsiteX20" fmla="*/ 8598970 w 11826177"/>
              <a:gd name="connsiteY20" fmla="*/ 3824294 h 6387385"/>
              <a:gd name="connsiteX21" fmla="*/ 9859733 w 11826177"/>
              <a:gd name="connsiteY21" fmla="*/ 4032113 h 6387385"/>
              <a:gd name="connsiteX22" fmla="*/ 10857261 w 11826177"/>
              <a:gd name="connsiteY22" fmla="*/ 4503167 h 6387385"/>
              <a:gd name="connsiteX23" fmla="*/ 11383733 w 11826177"/>
              <a:gd name="connsiteY23" fmla="*/ 5043494 h 6387385"/>
              <a:gd name="connsiteX24" fmla="*/ 11619261 w 11826177"/>
              <a:gd name="connsiteY24" fmla="*/ 5472985 h 6387385"/>
              <a:gd name="connsiteX25" fmla="*/ 11660824 w 11826177"/>
              <a:gd name="connsiteY25" fmla="*/ 5874767 h 6387385"/>
              <a:gd name="connsiteX26" fmla="*/ 11785515 w 11826177"/>
              <a:gd name="connsiteY26" fmla="*/ 6068731 h 6387385"/>
              <a:gd name="connsiteX27" fmla="*/ 11757806 w 11826177"/>
              <a:gd name="connsiteY27" fmla="*/ 6248840 h 6387385"/>
              <a:gd name="connsiteX28" fmla="*/ 11037370 w 11826177"/>
              <a:gd name="connsiteY28" fmla="*/ 6387385 h 6387385"/>
              <a:gd name="connsiteX0" fmla="*/ 92279 w 11780582"/>
              <a:gd name="connsiteY0" fmla="*/ 305240 h 6387385"/>
              <a:gd name="connsiteX1" fmla="*/ 2281297 w 11780582"/>
              <a:gd name="connsiteY1" fmla="*/ 332949 h 6387385"/>
              <a:gd name="connsiteX2" fmla="*/ 6326824 w 11780582"/>
              <a:gd name="connsiteY2" fmla="*/ 125131 h 6387385"/>
              <a:gd name="connsiteX3" fmla="*/ 8488133 w 11780582"/>
              <a:gd name="connsiteY3" fmla="*/ 440 h 6387385"/>
              <a:gd name="connsiteX4" fmla="*/ 10081406 w 11780582"/>
              <a:gd name="connsiteY4" fmla="*/ 166694 h 6387385"/>
              <a:gd name="connsiteX5" fmla="*/ 10663297 w 11780582"/>
              <a:gd name="connsiteY5" fmla="*/ 928694 h 6387385"/>
              <a:gd name="connsiteX6" fmla="*/ 10303079 w 11780582"/>
              <a:gd name="connsiteY6" fmla="*/ 1732258 h 6387385"/>
              <a:gd name="connsiteX7" fmla="*/ 8197188 w 11780582"/>
              <a:gd name="connsiteY7" fmla="*/ 2120185 h 6387385"/>
              <a:gd name="connsiteX8" fmla="*/ 6215988 w 11780582"/>
              <a:gd name="connsiteY8" fmla="*/ 2244876 h 6387385"/>
              <a:gd name="connsiteX9" fmla="*/ 3902279 w 11780582"/>
              <a:gd name="connsiteY9" fmla="*/ 2286440 h 6387385"/>
              <a:gd name="connsiteX10" fmla="*/ 2350570 w 11780582"/>
              <a:gd name="connsiteY10" fmla="*/ 2383422 h 6387385"/>
              <a:gd name="connsiteX11" fmla="*/ 1186788 w 11780582"/>
              <a:gd name="connsiteY11" fmla="*/ 2660513 h 6387385"/>
              <a:gd name="connsiteX12" fmla="*/ 466352 w 11780582"/>
              <a:gd name="connsiteY12" fmla="*/ 3034585 h 6387385"/>
              <a:gd name="connsiteX13" fmla="*/ 64570 w 11780582"/>
              <a:gd name="connsiteY13" fmla="*/ 3574913 h 6387385"/>
              <a:gd name="connsiteX14" fmla="*/ 36861 w 11780582"/>
              <a:gd name="connsiteY14" fmla="*/ 4212222 h 6387385"/>
              <a:gd name="connsiteX15" fmla="*/ 424788 w 11780582"/>
              <a:gd name="connsiteY15" fmla="*/ 4655567 h 6387385"/>
              <a:gd name="connsiteX16" fmla="*/ 1062097 w 11780582"/>
              <a:gd name="connsiteY16" fmla="*/ 4863385 h 6387385"/>
              <a:gd name="connsiteX17" fmla="*/ 2904752 w 11780582"/>
              <a:gd name="connsiteY17" fmla="*/ 4738694 h 6387385"/>
              <a:gd name="connsiteX18" fmla="*/ 4955224 w 11780582"/>
              <a:gd name="connsiteY18" fmla="*/ 4253785 h 6387385"/>
              <a:gd name="connsiteX19" fmla="*/ 7255079 w 11780582"/>
              <a:gd name="connsiteY19" fmla="*/ 3852004 h 6387385"/>
              <a:gd name="connsiteX20" fmla="*/ 8598970 w 11780582"/>
              <a:gd name="connsiteY20" fmla="*/ 3824294 h 6387385"/>
              <a:gd name="connsiteX21" fmla="*/ 9859733 w 11780582"/>
              <a:gd name="connsiteY21" fmla="*/ 4032113 h 6387385"/>
              <a:gd name="connsiteX22" fmla="*/ 10857261 w 11780582"/>
              <a:gd name="connsiteY22" fmla="*/ 4503167 h 6387385"/>
              <a:gd name="connsiteX23" fmla="*/ 11383733 w 11780582"/>
              <a:gd name="connsiteY23" fmla="*/ 5043494 h 6387385"/>
              <a:gd name="connsiteX24" fmla="*/ 11619261 w 11780582"/>
              <a:gd name="connsiteY24" fmla="*/ 5472985 h 6387385"/>
              <a:gd name="connsiteX25" fmla="*/ 11660824 w 11780582"/>
              <a:gd name="connsiteY25" fmla="*/ 5874767 h 6387385"/>
              <a:gd name="connsiteX26" fmla="*/ 11439152 w 11780582"/>
              <a:gd name="connsiteY26" fmla="*/ 6165713 h 6387385"/>
              <a:gd name="connsiteX27" fmla="*/ 11757806 w 11780582"/>
              <a:gd name="connsiteY27" fmla="*/ 6248840 h 6387385"/>
              <a:gd name="connsiteX28" fmla="*/ 11037370 w 11780582"/>
              <a:gd name="connsiteY28" fmla="*/ 6387385 h 6387385"/>
              <a:gd name="connsiteX0" fmla="*/ 92279 w 11673812"/>
              <a:gd name="connsiteY0" fmla="*/ 305240 h 6387385"/>
              <a:gd name="connsiteX1" fmla="*/ 2281297 w 11673812"/>
              <a:gd name="connsiteY1" fmla="*/ 332949 h 6387385"/>
              <a:gd name="connsiteX2" fmla="*/ 6326824 w 11673812"/>
              <a:gd name="connsiteY2" fmla="*/ 125131 h 6387385"/>
              <a:gd name="connsiteX3" fmla="*/ 8488133 w 11673812"/>
              <a:gd name="connsiteY3" fmla="*/ 440 h 6387385"/>
              <a:gd name="connsiteX4" fmla="*/ 10081406 w 11673812"/>
              <a:gd name="connsiteY4" fmla="*/ 166694 h 6387385"/>
              <a:gd name="connsiteX5" fmla="*/ 10663297 w 11673812"/>
              <a:gd name="connsiteY5" fmla="*/ 928694 h 6387385"/>
              <a:gd name="connsiteX6" fmla="*/ 10303079 w 11673812"/>
              <a:gd name="connsiteY6" fmla="*/ 1732258 h 6387385"/>
              <a:gd name="connsiteX7" fmla="*/ 8197188 w 11673812"/>
              <a:gd name="connsiteY7" fmla="*/ 2120185 h 6387385"/>
              <a:gd name="connsiteX8" fmla="*/ 6215988 w 11673812"/>
              <a:gd name="connsiteY8" fmla="*/ 2244876 h 6387385"/>
              <a:gd name="connsiteX9" fmla="*/ 3902279 w 11673812"/>
              <a:gd name="connsiteY9" fmla="*/ 2286440 h 6387385"/>
              <a:gd name="connsiteX10" fmla="*/ 2350570 w 11673812"/>
              <a:gd name="connsiteY10" fmla="*/ 2383422 h 6387385"/>
              <a:gd name="connsiteX11" fmla="*/ 1186788 w 11673812"/>
              <a:gd name="connsiteY11" fmla="*/ 2660513 h 6387385"/>
              <a:gd name="connsiteX12" fmla="*/ 466352 w 11673812"/>
              <a:gd name="connsiteY12" fmla="*/ 3034585 h 6387385"/>
              <a:gd name="connsiteX13" fmla="*/ 64570 w 11673812"/>
              <a:gd name="connsiteY13" fmla="*/ 3574913 h 6387385"/>
              <a:gd name="connsiteX14" fmla="*/ 36861 w 11673812"/>
              <a:gd name="connsiteY14" fmla="*/ 4212222 h 6387385"/>
              <a:gd name="connsiteX15" fmla="*/ 424788 w 11673812"/>
              <a:gd name="connsiteY15" fmla="*/ 4655567 h 6387385"/>
              <a:gd name="connsiteX16" fmla="*/ 1062097 w 11673812"/>
              <a:gd name="connsiteY16" fmla="*/ 4863385 h 6387385"/>
              <a:gd name="connsiteX17" fmla="*/ 2904752 w 11673812"/>
              <a:gd name="connsiteY17" fmla="*/ 4738694 h 6387385"/>
              <a:gd name="connsiteX18" fmla="*/ 4955224 w 11673812"/>
              <a:gd name="connsiteY18" fmla="*/ 4253785 h 6387385"/>
              <a:gd name="connsiteX19" fmla="*/ 7255079 w 11673812"/>
              <a:gd name="connsiteY19" fmla="*/ 3852004 h 6387385"/>
              <a:gd name="connsiteX20" fmla="*/ 8598970 w 11673812"/>
              <a:gd name="connsiteY20" fmla="*/ 3824294 h 6387385"/>
              <a:gd name="connsiteX21" fmla="*/ 9859733 w 11673812"/>
              <a:gd name="connsiteY21" fmla="*/ 4032113 h 6387385"/>
              <a:gd name="connsiteX22" fmla="*/ 10857261 w 11673812"/>
              <a:gd name="connsiteY22" fmla="*/ 4503167 h 6387385"/>
              <a:gd name="connsiteX23" fmla="*/ 11383733 w 11673812"/>
              <a:gd name="connsiteY23" fmla="*/ 5043494 h 6387385"/>
              <a:gd name="connsiteX24" fmla="*/ 11619261 w 11673812"/>
              <a:gd name="connsiteY24" fmla="*/ 5472985 h 6387385"/>
              <a:gd name="connsiteX25" fmla="*/ 11660824 w 11673812"/>
              <a:gd name="connsiteY25" fmla="*/ 5874767 h 6387385"/>
              <a:gd name="connsiteX26" fmla="*/ 11439152 w 11673812"/>
              <a:gd name="connsiteY26" fmla="*/ 6165713 h 6387385"/>
              <a:gd name="connsiteX27" fmla="*/ 10774133 w 11673812"/>
              <a:gd name="connsiteY27" fmla="*/ 6290403 h 6387385"/>
              <a:gd name="connsiteX28" fmla="*/ 11037370 w 11673812"/>
              <a:gd name="connsiteY28" fmla="*/ 6387385 h 6387385"/>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663297 w 11673812"/>
              <a:gd name="connsiteY5" fmla="*/ 928694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27907"/>
              <a:gd name="connsiteY0" fmla="*/ 305240 h 6306910"/>
              <a:gd name="connsiteX1" fmla="*/ 2281297 w 11627907"/>
              <a:gd name="connsiteY1" fmla="*/ 332949 h 6306910"/>
              <a:gd name="connsiteX2" fmla="*/ 6326824 w 11627907"/>
              <a:gd name="connsiteY2" fmla="*/ 125131 h 6306910"/>
              <a:gd name="connsiteX3" fmla="*/ 8488133 w 11627907"/>
              <a:gd name="connsiteY3" fmla="*/ 440 h 6306910"/>
              <a:gd name="connsiteX4" fmla="*/ 10081406 w 11627907"/>
              <a:gd name="connsiteY4" fmla="*/ 166694 h 6306910"/>
              <a:gd name="connsiteX5" fmla="*/ 10663297 w 11627907"/>
              <a:gd name="connsiteY5" fmla="*/ 928694 h 6306910"/>
              <a:gd name="connsiteX6" fmla="*/ 10303079 w 11627907"/>
              <a:gd name="connsiteY6" fmla="*/ 1732258 h 6306910"/>
              <a:gd name="connsiteX7" fmla="*/ 8197188 w 11627907"/>
              <a:gd name="connsiteY7" fmla="*/ 2120185 h 6306910"/>
              <a:gd name="connsiteX8" fmla="*/ 6215988 w 11627907"/>
              <a:gd name="connsiteY8" fmla="*/ 2244876 h 6306910"/>
              <a:gd name="connsiteX9" fmla="*/ 3902279 w 11627907"/>
              <a:gd name="connsiteY9" fmla="*/ 2286440 h 6306910"/>
              <a:gd name="connsiteX10" fmla="*/ 2350570 w 11627907"/>
              <a:gd name="connsiteY10" fmla="*/ 2383422 h 6306910"/>
              <a:gd name="connsiteX11" fmla="*/ 1186788 w 11627907"/>
              <a:gd name="connsiteY11" fmla="*/ 2660513 h 6306910"/>
              <a:gd name="connsiteX12" fmla="*/ 466352 w 11627907"/>
              <a:gd name="connsiteY12" fmla="*/ 3034585 h 6306910"/>
              <a:gd name="connsiteX13" fmla="*/ 64570 w 11627907"/>
              <a:gd name="connsiteY13" fmla="*/ 3574913 h 6306910"/>
              <a:gd name="connsiteX14" fmla="*/ 36861 w 11627907"/>
              <a:gd name="connsiteY14" fmla="*/ 4212222 h 6306910"/>
              <a:gd name="connsiteX15" fmla="*/ 424788 w 11627907"/>
              <a:gd name="connsiteY15" fmla="*/ 4655567 h 6306910"/>
              <a:gd name="connsiteX16" fmla="*/ 1062097 w 11627907"/>
              <a:gd name="connsiteY16" fmla="*/ 4863385 h 6306910"/>
              <a:gd name="connsiteX17" fmla="*/ 2904752 w 11627907"/>
              <a:gd name="connsiteY17" fmla="*/ 4738694 h 6306910"/>
              <a:gd name="connsiteX18" fmla="*/ 4955224 w 11627907"/>
              <a:gd name="connsiteY18" fmla="*/ 4253785 h 6306910"/>
              <a:gd name="connsiteX19" fmla="*/ 7255079 w 11627907"/>
              <a:gd name="connsiteY19" fmla="*/ 3852004 h 6306910"/>
              <a:gd name="connsiteX20" fmla="*/ 8598970 w 11627907"/>
              <a:gd name="connsiteY20" fmla="*/ 3824294 h 6306910"/>
              <a:gd name="connsiteX21" fmla="*/ 9859733 w 11627907"/>
              <a:gd name="connsiteY21" fmla="*/ 4032113 h 6306910"/>
              <a:gd name="connsiteX22" fmla="*/ 10857261 w 11627907"/>
              <a:gd name="connsiteY22" fmla="*/ 4503167 h 6306910"/>
              <a:gd name="connsiteX23" fmla="*/ 11383733 w 11627907"/>
              <a:gd name="connsiteY23" fmla="*/ 5043494 h 6306910"/>
              <a:gd name="connsiteX24" fmla="*/ 11619261 w 11627907"/>
              <a:gd name="connsiteY24" fmla="*/ 5472985 h 6306910"/>
              <a:gd name="connsiteX25" fmla="*/ 11563843 w 11627907"/>
              <a:gd name="connsiteY25" fmla="*/ 5860913 h 6306910"/>
              <a:gd name="connsiteX26" fmla="*/ 11439152 w 11627907"/>
              <a:gd name="connsiteY26" fmla="*/ 6165713 h 6306910"/>
              <a:gd name="connsiteX27" fmla="*/ 10774133 w 11627907"/>
              <a:gd name="connsiteY27" fmla="*/ 6290403 h 6306910"/>
              <a:gd name="connsiteX28" fmla="*/ 383225 w 11627907"/>
              <a:gd name="connsiteY28" fmla="*/ 6290403 h 6306910"/>
              <a:gd name="connsiteX0" fmla="*/ 92279 w 11629174"/>
              <a:gd name="connsiteY0" fmla="*/ 305240 h 6306910"/>
              <a:gd name="connsiteX1" fmla="*/ 2281297 w 11629174"/>
              <a:gd name="connsiteY1" fmla="*/ 332949 h 6306910"/>
              <a:gd name="connsiteX2" fmla="*/ 6326824 w 11629174"/>
              <a:gd name="connsiteY2" fmla="*/ 125131 h 6306910"/>
              <a:gd name="connsiteX3" fmla="*/ 8488133 w 11629174"/>
              <a:gd name="connsiteY3" fmla="*/ 440 h 6306910"/>
              <a:gd name="connsiteX4" fmla="*/ 10081406 w 11629174"/>
              <a:gd name="connsiteY4" fmla="*/ 166694 h 6306910"/>
              <a:gd name="connsiteX5" fmla="*/ 10663297 w 11629174"/>
              <a:gd name="connsiteY5" fmla="*/ 928694 h 6306910"/>
              <a:gd name="connsiteX6" fmla="*/ 10303079 w 11629174"/>
              <a:gd name="connsiteY6" fmla="*/ 1732258 h 6306910"/>
              <a:gd name="connsiteX7" fmla="*/ 8197188 w 11629174"/>
              <a:gd name="connsiteY7" fmla="*/ 2120185 h 6306910"/>
              <a:gd name="connsiteX8" fmla="*/ 6215988 w 11629174"/>
              <a:gd name="connsiteY8" fmla="*/ 2244876 h 6306910"/>
              <a:gd name="connsiteX9" fmla="*/ 3902279 w 11629174"/>
              <a:gd name="connsiteY9" fmla="*/ 2286440 h 6306910"/>
              <a:gd name="connsiteX10" fmla="*/ 2350570 w 11629174"/>
              <a:gd name="connsiteY10" fmla="*/ 2383422 h 6306910"/>
              <a:gd name="connsiteX11" fmla="*/ 1186788 w 11629174"/>
              <a:gd name="connsiteY11" fmla="*/ 2660513 h 6306910"/>
              <a:gd name="connsiteX12" fmla="*/ 466352 w 11629174"/>
              <a:gd name="connsiteY12" fmla="*/ 3034585 h 6306910"/>
              <a:gd name="connsiteX13" fmla="*/ 64570 w 11629174"/>
              <a:gd name="connsiteY13" fmla="*/ 3574913 h 6306910"/>
              <a:gd name="connsiteX14" fmla="*/ 36861 w 11629174"/>
              <a:gd name="connsiteY14" fmla="*/ 4212222 h 6306910"/>
              <a:gd name="connsiteX15" fmla="*/ 424788 w 11629174"/>
              <a:gd name="connsiteY15" fmla="*/ 4655567 h 6306910"/>
              <a:gd name="connsiteX16" fmla="*/ 1062097 w 11629174"/>
              <a:gd name="connsiteY16" fmla="*/ 4863385 h 6306910"/>
              <a:gd name="connsiteX17" fmla="*/ 2904752 w 11629174"/>
              <a:gd name="connsiteY17" fmla="*/ 4738694 h 6306910"/>
              <a:gd name="connsiteX18" fmla="*/ 4955224 w 11629174"/>
              <a:gd name="connsiteY18" fmla="*/ 4253785 h 6306910"/>
              <a:gd name="connsiteX19" fmla="*/ 7255079 w 11629174"/>
              <a:gd name="connsiteY19" fmla="*/ 3852004 h 6306910"/>
              <a:gd name="connsiteX20" fmla="*/ 8598970 w 11629174"/>
              <a:gd name="connsiteY20" fmla="*/ 3824294 h 6306910"/>
              <a:gd name="connsiteX21" fmla="*/ 9859733 w 11629174"/>
              <a:gd name="connsiteY21" fmla="*/ 4032113 h 6306910"/>
              <a:gd name="connsiteX22" fmla="*/ 10857261 w 11629174"/>
              <a:gd name="connsiteY22" fmla="*/ 4503167 h 6306910"/>
              <a:gd name="connsiteX23" fmla="*/ 11383733 w 11629174"/>
              <a:gd name="connsiteY23" fmla="*/ 5043494 h 6306910"/>
              <a:gd name="connsiteX24" fmla="*/ 11619261 w 11629174"/>
              <a:gd name="connsiteY24" fmla="*/ 5472985 h 6306910"/>
              <a:gd name="connsiteX25" fmla="*/ 11563843 w 11629174"/>
              <a:gd name="connsiteY25" fmla="*/ 5860913 h 6306910"/>
              <a:gd name="connsiteX26" fmla="*/ 11369879 w 11629174"/>
              <a:gd name="connsiteY26" fmla="*/ 6124150 h 6306910"/>
              <a:gd name="connsiteX27" fmla="*/ 10774133 w 11629174"/>
              <a:gd name="connsiteY27" fmla="*/ 6290403 h 6306910"/>
              <a:gd name="connsiteX28" fmla="*/ 383225 w 11629174"/>
              <a:gd name="connsiteY28" fmla="*/ 6290403 h 6306910"/>
              <a:gd name="connsiteX0" fmla="*/ 0 w 11883258"/>
              <a:gd name="connsiteY0" fmla="*/ 277531 h 6306910"/>
              <a:gd name="connsiteX1" fmla="*/ 2535381 w 11883258"/>
              <a:gd name="connsiteY1" fmla="*/ 332949 h 6306910"/>
              <a:gd name="connsiteX2" fmla="*/ 6580908 w 11883258"/>
              <a:gd name="connsiteY2" fmla="*/ 125131 h 6306910"/>
              <a:gd name="connsiteX3" fmla="*/ 8742217 w 11883258"/>
              <a:gd name="connsiteY3" fmla="*/ 440 h 6306910"/>
              <a:gd name="connsiteX4" fmla="*/ 10335490 w 11883258"/>
              <a:gd name="connsiteY4" fmla="*/ 166694 h 6306910"/>
              <a:gd name="connsiteX5" fmla="*/ 10917381 w 11883258"/>
              <a:gd name="connsiteY5" fmla="*/ 928694 h 6306910"/>
              <a:gd name="connsiteX6" fmla="*/ 10557163 w 11883258"/>
              <a:gd name="connsiteY6" fmla="*/ 1732258 h 6306910"/>
              <a:gd name="connsiteX7" fmla="*/ 8451272 w 11883258"/>
              <a:gd name="connsiteY7" fmla="*/ 2120185 h 6306910"/>
              <a:gd name="connsiteX8" fmla="*/ 6470072 w 11883258"/>
              <a:gd name="connsiteY8" fmla="*/ 2244876 h 6306910"/>
              <a:gd name="connsiteX9" fmla="*/ 4156363 w 11883258"/>
              <a:gd name="connsiteY9" fmla="*/ 2286440 h 6306910"/>
              <a:gd name="connsiteX10" fmla="*/ 2604654 w 11883258"/>
              <a:gd name="connsiteY10" fmla="*/ 2383422 h 6306910"/>
              <a:gd name="connsiteX11" fmla="*/ 1440872 w 11883258"/>
              <a:gd name="connsiteY11" fmla="*/ 2660513 h 6306910"/>
              <a:gd name="connsiteX12" fmla="*/ 720436 w 11883258"/>
              <a:gd name="connsiteY12" fmla="*/ 3034585 h 6306910"/>
              <a:gd name="connsiteX13" fmla="*/ 318654 w 11883258"/>
              <a:gd name="connsiteY13" fmla="*/ 3574913 h 6306910"/>
              <a:gd name="connsiteX14" fmla="*/ 290945 w 11883258"/>
              <a:gd name="connsiteY14" fmla="*/ 4212222 h 6306910"/>
              <a:gd name="connsiteX15" fmla="*/ 678872 w 11883258"/>
              <a:gd name="connsiteY15" fmla="*/ 4655567 h 6306910"/>
              <a:gd name="connsiteX16" fmla="*/ 1316181 w 11883258"/>
              <a:gd name="connsiteY16" fmla="*/ 4863385 h 6306910"/>
              <a:gd name="connsiteX17" fmla="*/ 3158836 w 11883258"/>
              <a:gd name="connsiteY17" fmla="*/ 4738694 h 6306910"/>
              <a:gd name="connsiteX18" fmla="*/ 5209308 w 11883258"/>
              <a:gd name="connsiteY18" fmla="*/ 4253785 h 6306910"/>
              <a:gd name="connsiteX19" fmla="*/ 7509163 w 11883258"/>
              <a:gd name="connsiteY19" fmla="*/ 3852004 h 6306910"/>
              <a:gd name="connsiteX20" fmla="*/ 8853054 w 11883258"/>
              <a:gd name="connsiteY20" fmla="*/ 3824294 h 6306910"/>
              <a:gd name="connsiteX21" fmla="*/ 10113817 w 11883258"/>
              <a:gd name="connsiteY21" fmla="*/ 4032113 h 6306910"/>
              <a:gd name="connsiteX22" fmla="*/ 11111345 w 11883258"/>
              <a:gd name="connsiteY22" fmla="*/ 4503167 h 6306910"/>
              <a:gd name="connsiteX23" fmla="*/ 11637817 w 11883258"/>
              <a:gd name="connsiteY23" fmla="*/ 5043494 h 6306910"/>
              <a:gd name="connsiteX24" fmla="*/ 11873345 w 11883258"/>
              <a:gd name="connsiteY24" fmla="*/ 5472985 h 6306910"/>
              <a:gd name="connsiteX25" fmla="*/ 11817927 w 11883258"/>
              <a:gd name="connsiteY25" fmla="*/ 5860913 h 6306910"/>
              <a:gd name="connsiteX26" fmla="*/ 11623963 w 11883258"/>
              <a:gd name="connsiteY26" fmla="*/ 6124150 h 6306910"/>
              <a:gd name="connsiteX27" fmla="*/ 11028217 w 11883258"/>
              <a:gd name="connsiteY27" fmla="*/ 6290403 h 6306910"/>
              <a:gd name="connsiteX28" fmla="*/ 637309 w 11883258"/>
              <a:gd name="connsiteY28" fmla="*/ 6290403 h 63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83258" h="6306910">
                <a:moveTo>
                  <a:pt x="0" y="277531"/>
                </a:moveTo>
                <a:cubicBezTo>
                  <a:pt x="574963" y="306394"/>
                  <a:pt x="1438563" y="358349"/>
                  <a:pt x="2535381" y="332949"/>
                </a:cubicBezTo>
                <a:cubicBezTo>
                  <a:pt x="3632199" y="307549"/>
                  <a:pt x="6580908" y="125131"/>
                  <a:pt x="6580908" y="125131"/>
                </a:cubicBezTo>
                <a:cubicBezTo>
                  <a:pt x="7615381" y="69713"/>
                  <a:pt x="8116453" y="-6487"/>
                  <a:pt x="8742217" y="440"/>
                </a:cubicBezTo>
                <a:cubicBezTo>
                  <a:pt x="9367981" y="7367"/>
                  <a:pt x="9972963" y="11985"/>
                  <a:pt x="10335490" y="166694"/>
                </a:cubicBezTo>
                <a:cubicBezTo>
                  <a:pt x="10698017" y="321403"/>
                  <a:pt x="10880436" y="667767"/>
                  <a:pt x="10917381" y="928694"/>
                </a:cubicBezTo>
                <a:cubicBezTo>
                  <a:pt x="10954326" y="1189621"/>
                  <a:pt x="10968181" y="1533676"/>
                  <a:pt x="10557163" y="1732258"/>
                </a:cubicBezTo>
                <a:cubicBezTo>
                  <a:pt x="10146145" y="1930840"/>
                  <a:pt x="9132454" y="2034749"/>
                  <a:pt x="8451272" y="2120185"/>
                </a:cubicBezTo>
                <a:cubicBezTo>
                  <a:pt x="7770090" y="2205621"/>
                  <a:pt x="7185890" y="2217167"/>
                  <a:pt x="6470072" y="2244876"/>
                </a:cubicBezTo>
                <a:cubicBezTo>
                  <a:pt x="5754254" y="2272585"/>
                  <a:pt x="4800599" y="2263349"/>
                  <a:pt x="4156363" y="2286440"/>
                </a:cubicBezTo>
                <a:cubicBezTo>
                  <a:pt x="3512127" y="2309531"/>
                  <a:pt x="3057236" y="2321077"/>
                  <a:pt x="2604654" y="2383422"/>
                </a:cubicBezTo>
                <a:cubicBezTo>
                  <a:pt x="2152072" y="2445767"/>
                  <a:pt x="1754908" y="2551986"/>
                  <a:pt x="1440872" y="2660513"/>
                </a:cubicBezTo>
                <a:cubicBezTo>
                  <a:pt x="1126836" y="2769040"/>
                  <a:pt x="907472" y="2882185"/>
                  <a:pt x="720436" y="3034585"/>
                </a:cubicBezTo>
                <a:cubicBezTo>
                  <a:pt x="533400" y="3186985"/>
                  <a:pt x="390236" y="3378640"/>
                  <a:pt x="318654" y="3574913"/>
                </a:cubicBezTo>
                <a:cubicBezTo>
                  <a:pt x="247072" y="3771186"/>
                  <a:pt x="230909" y="4032113"/>
                  <a:pt x="290945" y="4212222"/>
                </a:cubicBezTo>
                <a:cubicBezTo>
                  <a:pt x="350981" y="4392331"/>
                  <a:pt x="507999" y="4547040"/>
                  <a:pt x="678872" y="4655567"/>
                </a:cubicBezTo>
                <a:cubicBezTo>
                  <a:pt x="849745" y="4764094"/>
                  <a:pt x="902854" y="4849531"/>
                  <a:pt x="1316181" y="4863385"/>
                </a:cubicBezTo>
                <a:cubicBezTo>
                  <a:pt x="1729508" y="4877239"/>
                  <a:pt x="2509982" y="4840294"/>
                  <a:pt x="3158836" y="4738694"/>
                </a:cubicBezTo>
                <a:cubicBezTo>
                  <a:pt x="3807691" y="4637094"/>
                  <a:pt x="4484254" y="4401567"/>
                  <a:pt x="5209308" y="4253785"/>
                </a:cubicBezTo>
                <a:cubicBezTo>
                  <a:pt x="5934362" y="4106003"/>
                  <a:pt x="6901872" y="3923586"/>
                  <a:pt x="7509163" y="3852004"/>
                </a:cubicBezTo>
                <a:cubicBezTo>
                  <a:pt x="8116454" y="3780422"/>
                  <a:pt x="8418945" y="3794276"/>
                  <a:pt x="8853054" y="3824294"/>
                </a:cubicBezTo>
                <a:cubicBezTo>
                  <a:pt x="9287163" y="3854312"/>
                  <a:pt x="9737435" y="3918968"/>
                  <a:pt x="10113817" y="4032113"/>
                </a:cubicBezTo>
                <a:cubicBezTo>
                  <a:pt x="10490199" y="4145258"/>
                  <a:pt x="10857345" y="4334604"/>
                  <a:pt x="11111345" y="4503167"/>
                </a:cubicBezTo>
                <a:cubicBezTo>
                  <a:pt x="11365345" y="4671731"/>
                  <a:pt x="11510817" y="4881858"/>
                  <a:pt x="11637817" y="5043494"/>
                </a:cubicBezTo>
                <a:cubicBezTo>
                  <a:pt x="11764817" y="5205130"/>
                  <a:pt x="11843327" y="5336749"/>
                  <a:pt x="11873345" y="5472985"/>
                </a:cubicBezTo>
                <a:cubicBezTo>
                  <a:pt x="11903363" y="5609221"/>
                  <a:pt x="11859491" y="5752386"/>
                  <a:pt x="11817927" y="5860913"/>
                </a:cubicBezTo>
                <a:cubicBezTo>
                  <a:pt x="11776363" y="5969440"/>
                  <a:pt x="11755581" y="6052568"/>
                  <a:pt x="11623963" y="6124150"/>
                </a:cubicBezTo>
                <a:cubicBezTo>
                  <a:pt x="11492345" y="6195732"/>
                  <a:pt x="11152908" y="6237294"/>
                  <a:pt x="11028217" y="6290403"/>
                </a:cubicBezTo>
                <a:cubicBezTo>
                  <a:pt x="10903526" y="6343512"/>
                  <a:pt x="935181" y="6247685"/>
                  <a:pt x="637309" y="6290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 forme 4">
            <a:extLst>
              <a:ext uri="{FF2B5EF4-FFF2-40B4-BE49-F238E27FC236}">
                <a16:creationId xmlns:a16="http://schemas.microsoft.com/office/drawing/2014/main" id="{377CE693-3995-4817-9B22-C3114B5E7D70}"/>
              </a:ext>
            </a:extLst>
          </p:cNvPr>
          <p:cNvSpPr/>
          <p:nvPr/>
        </p:nvSpPr>
        <p:spPr>
          <a:xfrm>
            <a:off x="-6195" y="1090931"/>
            <a:ext cx="11407511" cy="5197331"/>
          </a:xfrm>
          <a:custGeom>
            <a:avLst/>
            <a:gdLst>
              <a:gd name="connsiteX0" fmla="*/ 92279 w 11822097"/>
              <a:gd name="connsiteY0" fmla="*/ 305240 h 6387385"/>
              <a:gd name="connsiteX1" fmla="*/ 2281297 w 11822097"/>
              <a:gd name="connsiteY1" fmla="*/ 332949 h 6387385"/>
              <a:gd name="connsiteX2" fmla="*/ 6326824 w 11822097"/>
              <a:gd name="connsiteY2" fmla="*/ 125131 h 6387385"/>
              <a:gd name="connsiteX3" fmla="*/ 8488133 w 11822097"/>
              <a:gd name="connsiteY3" fmla="*/ 440 h 6387385"/>
              <a:gd name="connsiteX4" fmla="*/ 10081406 w 11822097"/>
              <a:gd name="connsiteY4" fmla="*/ 166694 h 6387385"/>
              <a:gd name="connsiteX5" fmla="*/ 10663297 w 11822097"/>
              <a:gd name="connsiteY5" fmla="*/ 928694 h 6387385"/>
              <a:gd name="connsiteX6" fmla="*/ 10303079 w 11822097"/>
              <a:gd name="connsiteY6" fmla="*/ 1732258 h 6387385"/>
              <a:gd name="connsiteX7" fmla="*/ 8197188 w 11822097"/>
              <a:gd name="connsiteY7" fmla="*/ 2120185 h 6387385"/>
              <a:gd name="connsiteX8" fmla="*/ 6215988 w 11822097"/>
              <a:gd name="connsiteY8" fmla="*/ 2244876 h 6387385"/>
              <a:gd name="connsiteX9" fmla="*/ 3902279 w 11822097"/>
              <a:gd name="connsiteY9" fmla="*/ 2286440 h 6387385"/>
              <a:gd name="connsiteX10" fmla="*/ 2350570 w 11822097"/>
              <a:gd name="connsiteY10" fmla="*/ 2383422 h 6387385"/>
              <a:gd name="connsiteX11" fmla="*/ 1186788 w 11822097"/>
              <a:gd name="connsiteY11" fmla="*/ 2660513 h 6387385"/>
              <a:gd name="connsiteX12" fmla="*/ 466352 w 11822097"/>
              <a:gd name="connsiteY12" fmla="*/ 3034585 h 6387385"/>
              <a:gd name="connsiteX13" fmla="*/ 64570 w 11822097"/>
              <a:gd name="connsiteY13" fmla="*/ 3574913 h 6387385"/>
              <a:gd name="connsiteX14" fmla="*/ 36861 w 11822097"/>
              <a:gd name="connsiteY14" fmla="*/ 4212222 h 6387385"/>
              <a:gd name="connsiteX15" fmla="*/ 424788 w 11822097"/>
              <a:gd name="connsiteY15" fmla="*/ 4655567 h 6387385"/>
              <a:gd name="connsiteX16" fmla="*/ 1062097 w 11822097"/>
              <a:gd name="connsiteY16" fmla="*/ 4863385 h 6387385"/>
              <a:gd name="connsiteX17" fmla="*/ 2904752 w 11822097"/>
              <a:gd name="connsiteY17" fmla="*/ 4738694 h 6387385"/>
              <a:gd name="connsiteX18" fmla="*/ 4955224 w 11822097"/>
              <a:gd name="connsiteY18" fmla="*/ 4253785 h 6387385"/>
              <a:gd name="connsiteX19" fmla="*/ 7255079 w 11822097"/>
              <a:gd name="connsiteY19" fmla="*/ 3852004 h 6387385"/>
              <a:gd name="connsiteX20" fmla="*/ 8598970 w 11822097"/>
              <a:gd name="connsiteY20" fmla="*/ 3824294 h 6387385"/>
              <a:gd name="connsiteX21" fmla="*/ 9859733 w 11822097"/>
              <a:gd name="connsiteY21" fmla="*/ 4032113 h 6387385"/>
              <a:gd name="connsiteX22" fmla="*/ 10857261 w 11822097"/>
              <a:gd name="connsiteY22" fmla="*/ 4503167 h 6387385"/>
              <a:gd name="connsiteX23" fmla="*/ 11383733 w 11822097"/>
              <a:gd name="connsiteY23" fmla="*/ 5043494 h 6387385"/>
              <a:gd name="connsiteX24" fmla="*/ 11619261 w 11822097"/>
              <a:gd name="connsiteY24" fmla="*/ 5472985 h 6387385"/>
              <a:gd name="connsiteX25" fmla="*/ 11743952 w 11822097"/>
              <a:gd name="connsiteY25" fmla="*/ 5847058 h 6387385"/>
              <a:gd name="connsiteX26" fmla="*/ 11785515 w 11822097"/>
              <a:gd name="connsiteY26" fmla="*/ 6068731 h 6387385"/>
              <a:gd name="connsiteX27" fmla="*/ 11757806 w 11822097"/>
              <a:gd name="connsiteY27" fmla="*/ 6248840 h 6387385"/>
              <a:gd name="connsiteX28" fmla="*/ 11037370 w 11822097"/>
              <a:gd name="connsiteY28" fmla="*/ 6387385 h 6387385"/>
              <a:gd name="connsiteX0" fmla="*/ 92279 w 11826177"/>
              <a:gd name="connsiteY0" fmla="*/ 305240 h 6387385"/>
              <a:gd name="connsiteX1" fmla="*/ 2281297 w 11826177"/>
              <a:gd name="connsiteY1" fmla="*/ 332949 h 6387385"/>
              <a:gd name="connsiteX2" fmla="*/ 6326824 w 11826177"/>
              <a:gd name="connsiteY2" fmla="*/ 125131 h 6387385"/>
              <a:gd name="connsiteX3" fmla="*/ 8488133 w 11826177"/>
              <a:gd name="connsiteY3" fmla="*/ 440 h 6387385"/>
              <a:gd name="connsiteX4" fmla="*/ 10081406 w 11826177"/>
              <a:gd name="connsiteY4" fmla="*/ 166694 h 6387385"/>
              <a:gd name="connsiteX5" fmla="*/ 10663297 w 11826177"/>
              <a:gd name="connsiteY5" fmla="*/ 928694 h 6387385"/>
              <a:gd name="connsiteX6" fmla="*/ 10303079 w 11826177"/>
              <a:gd name="connsiteY6" fmla="*/ 1732258 h 6387385"/>
              <a:gd name="connsiteX7" fmla="*/ 8197188 w 11826177"/>
              <a:gd name="connsiteY7" fmla="*/ 2120185 h 6387385"/>
              <a:gd name="connsiteX8" fmla="*/ 6215988 w 11826177"/>
              <a:gd name="connsiteY8" fmla="*/ 2244876 h 6387385"/>
              <a:gd name="connsiteX9" fmla="*/ 3902279 w 11826177"/>
              <a:gd name="connsiteY9" fmla="*/ 2286440 h 6387385"/>
              <a:gd name="connsiteX10" fmla="*/ 2350570 w 11826177"/>
              <a:gd name="connsiteY10" fmla="*/ 2383422 h 6387385"/>
              <a:gd name="connsiteX11" fmla="*/ 1186788 w 11826177"/>
              <a:gd name="connsiteY11" fmla="*/ 2660513 h 6387385"/>
              <a:gd name="connsiteX12" fmla="*/ 466352 w 11826177"/>
              <a:gd name="connsiteY12" fmla="*/ 3034585 h 6387385"/>
              <a:gd name="connsiteX13" fmla="*/ 64570 w 11826177"/>
              <a:gd name="connsiteY13" fmla="*/ 3574913 h 6387385"/>
              <a:gd name="connsiteX14" fmla="*/ 36861 w 11826177"/>
              <a:gd name="connsiteY14" fmla="*/ 4212222 h 6387385"/>
              <a:gd name="connsiteX15" fmla="*/ 424788 w 11826177"/>
              <a:gd name="connsiteY15" fmla="*/ 4655567 h 6387385"/>
              <a:gd name="connsiteX16" fmla="*/ 1062097 w 11826177"/>
              <a:gd name="connsiteY16" fmla="*/ 4863385 h 6387385"/>
              <a:gd name="connsiteX17" fmla="*/ 2904752 w 11826177"/>
              <a:gd name="connsiteY17" fmla="*/ 4738694 h 6387385"/>
              <a:gd name="connsiteX18" fmla="*/ 4955224 w 11826177"/>
              <a:gd name="connsiteY18" fmla="*/ 4253785 h 6387385"/>
              <a:gd name="connsiteX19" fmla="*/ 7255079 w 11826177"/>
              <a:gd name="connsiteY19" fmla="*/ 3852004 h 6387385"/>
              <a:gd name="connsiteX20" fmla="*/ 8598970 w 11826177"/>
              <a:gd name="connsiteY20" fmla="*/ 3824294 h 6387385"/>
              <a:gd name="connsiteX21" fmla="*/ 9859733 w 11826177"/>
              <a:gd name="connsiteY21" fmla="*/ 4032113 h 6387385"/>
              <a:gd name="connsiteX22" fmla="*/ 10857261 w 11826177"/>
              <a:gd name="connsiteY22" fmla="*/ 4503167 h 6387385"/>
              <a:gd name="connsiteX23" fmla="*/ 11383733 w 11826177"/>
              <a:gd name="connsiteY23" fmla="*/ 5043494 h 6387385"/>
              <a:gd name="connsiteX24" fmla="*/ 11619261 w 11826177"/>
              <a:gd name="connsiteY24" fmla="*/ 5472985 h 6387385"/>
              <a:gd name="connsiteX25" fmla="*/ 11660824 w 11826177"/>
              <a:gd name="connsiteY25" fmla="*/ 5874767 h 6387385"/>
              <a:gd name="connsiteX26" fmla="*/ 11785515 w 11826177"/>
              <a:gd name="connsiteY26" fmla="*/ 6068731 h 6387385"/>
              <a:gd name="connsiteX27" fmla="*/ 11757806 w 11826177"/>
              <a:gd name="connsiteY27" fmla="*/ 6248840 h 6387385"/>
              <a:gd name="connsiteX28" fmla="*/ 11037370 w 11826177"/>
              <a:gd name="connsiteY28" fmla="*/ 6387385 h 6387385"/>
              <a:gd name="connsiteX0" fmla="*/ 92279 w 11780582"/>
              <a:gd name="connsiteY0" fmla="*/ 305240 h 6387385"/>
              <a:gd name="connsiteX1" fmla="*/ 2281297 w 11780582"/>
              <a:gd name="connsiteY1" fmla="*/ 332949 h 6387385"/>
              <a:gd name="connsiteX2" fmla="*/ 6326824 w 11780582"/>
              <a:gd name="connsiteY2" fmla="*/ 125131 h 6387385"/>
              <a:gd name="connsiteX3" fmla="*/ 8488133 w 11780582"/>
              <a:gd name="connsiteY3" fmla="*/ 440 h 6387385"/>
              <a:gd name="connsiteX4" fmla="*/ 10081406 w 11780582"/>
              <a:gd name="connsiteY4" fmla="*/ 166694 h 6387385"/>
              <a:gd name="connsiteX5" fmla="*/ 10663297 w 11780582"/>
              <a:gd name="connsiteY5" fmla="*/ 928694 h 6387385"/>
              <a:gd name="connsiteX6" fmla="*/ 10303079 w 11780582"/>
              <a:gd name="connsiteY6" fmla="*/ 1732258 h 6387385"/>
              <a:gd name="connsiteX7" fmla="*/ 8197188 w 11780582"/>
              <a:gd name="connsiteY7" fmla="*/ 2120185 h 6387385"/>
              <a:gd name="connsiteX8" fmla="*/ 6215988 w 11780582"/>
              <a:gd name="connsiteY8" fmla="*/ 2244876 h 6387385"/>
              <a:gd name="connsiteX9" fmla="*/ 3902279 w 11780582"/>
              <a:gd name="connsiteY9" fmla="*/ 2286440 h 6387385"/>
              <a:gd name="connsiteX10" fmla="*/ 2350570 w 11780582"/>
              <a:gd name="connsiteY10" fmla="*/ 2383422 h 6387385"/>
              <a:gd name="connsiteX11" fmla="*/ 1186788 w 11780582"/>
              <a:gd name="connsiteY11" fmla="*/ 2660513 h 6387385"/>
              <a:gd name="connsiteX12" fmla="*/ 466352 w 11780582"/>
              <a:gd name="connsiteY12" fmla="*/ 3034585 h 6387385"/>
              <a:gd name="connsiteX13" fmla="*/ 64570 w 11780582"/>
              <a:gd name="connsiteY13" fmla="*/ 3574913 h 6387385"/>
              <a:gd name="connsiteX14" fmla="*/ 36861 w 11780582"/>
              <a:gd name="connsiteY14" fmla="*/ 4212222 h 6387385"/>
              <a:gd name="connsiteX15" fmla="*/ 424788 w 11780582"/>
              <a:gd name="connsiteY15" fmla="*/ 4655567 h 6387385"/>
              <a:gd name="connsiteX16" fmla="*/ 1062097 w 11780582"/>
              <a:gd name="connsiteY16" fmla="*/ 4863385 h 6387385"/>
              <a:gd name="connsiteX17" fmla="*/ 2904752 w 11780582"/>
              <a:gd name="connsiteY17" fmla="*/ 4738694 h 6387385"/>
              <a:gd name="connsiteX18" fmla="*/ 4955224 w 11780582"/>
              <a:gd name="connsiteY18" fmla="*/ 4253785 h 6387385"/>
              <a:gd name="connsiteX19" fmla="*/ 7255079 w 11780582"/>
              <a:gd name="connsiteY19" fmla="*/ 3852004 h 6387385"/>
              <a:gd name="connsiteX20" fmla="*/ 8598970 w 11780582"/>
              <a:gd name="connsiteY20" fmla="*/ 3824294 h 6387385"/>
              <a:gd name="connsiteX21" fmla="*/ 9859733 w 11780582"/>
              <a:gd name="connsiteY21" fmla="*/ 4032113 h 6387385"/>
              <a:gd name="connsiteX22" fmla="*/ 10857261 w 11780582"/>
              <a:gd name="connsiteY22" fmla="*/ 4503167 h 6387385"/>
              <a:gd name="connsiteX23" fmla="*/ 11383733 w 11780582"/>
              <a:gd name="connsiteY23" fmla="*/ 5043494 h 6387385"/>
              <a:gd name="connsiteX24" fmla="*/ 11619261 w 11780582"/>
              <a:gd name="connsiteY24" fmla="*/ 5472985 h 6387385"/>
              <a:gd name="connsiteX25" fmla="*/ 11660824 w 11780582"/>
              <a:gd name="connsiteY25" fmla="*/ 5874767 h 6387385"/>
              <a:gd name="connsiteX26" fmla="*/ 11439152 w 11780582"/>
              <a:gd name="connsiteY26" fmla="*/ 6165713 h 6387385"/>
              <a:gd name="connsiteX27" fmla="*/ 11757806 w 11780582"/>
              <a:gd name="connsiteY27" fmla="*/ 6248840 h 6387385"/>
              <a:gd name="connsiteX28" fmla="*/ 11037370 w 11780582"/>
              <a:gd name="connsiteY28" fmla="*/ 6387385 h 6387385"/>
              <a:gd name="connsiteX0" fmla="*/ 92279 w 11673812"/>
              <a:gd name="connsiteY0" fmla="*/ 305240 h 6387385"/>
              <a:gd name="connsiteX1" fmla="*/ 2281297 w 11673812"/>
              <a:gd name="connsiteY1" fmla="*/ 332949 h 6387385"/>
              <a:gd name="connsiteX2" fmla="*/ 6326824 w 11673812"/>
              <a:gd name="connsiteY2" fmla="*/ 125131 h 6387385"/>
              <a:gd name="connsiteX3" fmla="*/ 8488133 w 11673812"/>
              <a:gd name="connsiteY3" fmla="*/ 440 h 6387385"/>
              <a:gd name="connsiteX4" fmla="*/ 10081406 w 11673812"/>
              <a:gd name="connsiteY4" fmla="*/ 166694 h 6387385"/>
              <a:gd name="connsiteX5" fmla="*/ 10663297 w 11673812"/>
              <a:gd name="connsiteY5" fmla="*/ 928694 h 6387385"/>
              <a:gd name="connsiteX6" fmla="*/ 10303079 w 11673812"/>
              <a:gd name="connsiteY6" fmla="*/ 1732258 h 6387385"/>
              <a:gd name="connsiteX7" fmla="*/ 8197188 w 11673812"/>
              <a:gd name="connsiteY7" fmla="*/ 2120185 h 6387385"/>
              <a:gd name="connsiteX8" fmla="*/ 6215988 w 11673812"/>
              <a:gd name="connsiteY8" fmla="*/ 2244876 h 6387385"/>
              <a:gd name="connsiteX9" fmla="*/ 3902279 w 11673812"/>
              <a:gd name="connsiteY9" fmla="*/ 2286440 h 6387385"/>
              <a:gd name="connsiteX10" fmla="*/ 2350570 w 11673812"/>
              <a:gd name="connsiteY10" fmla="*/ 2383422 h 6387385"/>
              <a:gd name="connsiteX11" fmla="*/ 1186788 w 11673812"/>
              <a:gd name="connsiteY11" fmla="*/ 2660513 h 6387385"/>
              <a:gd name="connsiteX12" fmla="*/ 466352 w 11673812"/>
              <a:gd name="connsiteY12" fmla="*/ 3034585 h 6387385"/>
              <a:gd name="connsiteX13" fmla="*/ 64570 w 11673812"/>
              <a:gd name="connsiteY13" fmla="*/ 3574913 h 6387385"/>
              <a:gd name="connsiteX14" fmla="*/ 36861 w 11673812"/>
              <a:gd name="connsiteY14" fmla="*/ 4212222 h 6387385"/>
              <a:gd name="connsiteX15" fmla="*/ 424788 w 11673812"/>
              <a:gd name="connsiteY15" fmla="*/ 4655567 h 6387385"/>
              <a:gd name="connsiteX16" fmla="*/ 1062097 w 11673812"/>
              <a:gd name="connsiteY16" fmla="*/ 4863385 h 6387385"/>
              <a:gd name="connsiteX17" fmla="*/ 2904752 w 11673812"/>
              <a:gd name="connsiteY17" fmla="*/ 4738694 h 6387385"/>
              <a:gd name="connsiteX18" fmla="*/ 4955224 w 11673812"/>
              <a:gd name="connsiteY18" fmla="*/ 4253785 h 6387385"/>
              <a:gd name="connsiteX19" fmla="*/ 7255079 w 11673812"/>
              <a:gd name="connsiteY19" fmla="*/ 3852004 h 6387385"/>
              <a:gd name="connsiteX20" fmla="*/ 8598970 w 11673812"/>
              <a:gd name="connsiteY20" fmla="*/ 3824294 h 6387385"/>
              <a:gd name="connsiteX21" fmla="*/ 9859733 w 11673812"/>
              <a:gd name="connsiteY21" fmla="*/ 4032113 h 6387385"/>
              <a:gd name="connsiteX22" fmla="*/ 10857261 w 11673812"/>
              <a:gd name="connsiteY22" fmla="*/ 4503167 h 6387385"/>
              <a:gd name="connsiteX23" fmla="*/ 11383733 w 11673812"/>
              <a:gd name="connsiteY23" fmla="*/ 5043494 h 6387385"/>
              <a:gd name="connsiteX24" fmla="*/ 11619261 w 11673812"/>
              <a:gd name="connsiteY24" fmla="*/ 5472985 h 6387385"/>
              <a:gd name="connsiteX25" fmla="*/ 11660824 w 11673812"/>
              <a:gd name="connsiteY25" fmla="*/ 5874767 h 6387385"/>
              <a:gd name="connsiteX26" fmla="*/ 11439152 w 11673812"/>
              <a:gd name="connsiteY26" fmla="*/ 6165713 h 6387385"/>
              <a:gd name="connsiteX27" fmla="*/ 10774133 w 11673812"/>
              <a:gd name="connsiteY27" fmla="*/ 6290403 h 6387385"/>
              <a:gd name="connsiteX28" fmla="*/ 11037370 w 11673812"/>
              <a:gd name="connsiteY28" fmla="*/ 6387385 h 6387385"/>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663297 w 11673812"/>
              <a:gd name="connsiteY5" fmla="*/ 928694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1810243 w 11673812"/>
              <a:gd name="connsiteY10" fmla="*/ 1344331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1810243 w 11673812"/>
              <a:gd name="connsiteY10" fmla="*/ 1344331 h 6306910"/>
              <a:gd name="connsiteX11" fmla="*/ 868134 w 11673812"/>
              <a:gd name="connsiteY11" fmla="*/ 1690695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82621 w 11664154"/>
              <a:gd name="connsiteY0" fmla="*/ 305240 h 6306910"/>
              <a:gd name="connsiteX1" fmla="*/ 2271639 w 11664154"/>
              <a:gd name="connsiteY1" fmla="*/ 332949 h 6306910"/>
              <a:gd name="connsiteX2" fmla="*/ 6317166 w 11664154"/>
              <a:gd name="connsiteY2" fmla="*/ 125131 h 6306910"/>
              <a:gd name="connsiteX3" fmla="*/ 8478475 w 11664154"/>
              <a:gd name="connsiteY3" fmla="*/ 440 h 6306910"/>
              <a:gd name="connsiteX4" fmla="*/ 10071748 w 11664154"/>
              <a:gd name="connsiteY4" fmla="*/ 166694 h 6306910"/>
              <a:gd name="connsiteX5" fmla="*/ 10168730 w 11664154"/>
              <a:gd name="connsiteY5" fmla="*/ 748585 h 6306910"/>
              <a:gd name="connsiteX6" fmla="*/ 9489857 w 11664154"/>
              <a:gd name="connsiteY6" fmla="*/ 1150367 h 6306910"/>
              <a:gd name="connsiteX7" fmla="*/ 7855021 w 11664154"/>
              <a:gd name="connsiteY7" fmla="*/ 1233494 h 6306910"/>
              <a:gd name="connsiteX8" fmla="*/ 5915384 w 11664154"/>
              <a:gd name="connsiteY8" fmla="*/ 1191930 h 6306910"/>
              <a:gd name="connsiteX9" fmla="*/ 3380003 w 11664154"/>
              <a:gd name="connsiteY9" fmla="*/ 1108803 h 6306910"/>
              <a:gd name="connsiteX10" fmla="*/ 1800585 w 11664154"/>
              <a:gd name="connsiteY10" fmla="*/ 1344331 h 6306910"/>
              <a:gd name="connsiteX11" fmla="*/ 858476 w 11664154"/>
              <a:gd name="connsiteY11" fmla="*/ 1690695 h 6306910"/>
              <a:gd name="connsiteX12" fmla="*/ 235021 w 11664154"/>
              <a:gd name="connsiteY12" fmla="*/ 2480403 h 6306910"/>
              <a:gd name="connsiteX13" fmla="*/ 54912 w 11664154"/>
              <a:gd name="connsiteY13" fmla="*/ 3574913 h 6306910"/>
              <a:gd name="connsiteX14" fmla="*/ 27203 w 11664154"/>
              <a:gd name="connsiteY14" fmla="*/ 4212222 h 6306910"/>
              <a:gd name="connsiteX15" fmla="*/ 415130 w 11664154"/>
              <a:gd name="connsiteY15" fmla="*/ 4655567 h 6306910"/>
              <a:gd name="connsiteX16" fmla="*/ 1052439 w 11664154"/>
              <a:gd name="connsiteY16" fmla="*/ 4863385 h 6306910"/>
              <a:gd name="connsiteX17" fmla="*/ 2895094 w 11664154"/>
              <a:gd name="connsiteY17" fmla="*/ 4738694 h 6306910"/>
              <a:gd name="connsiteX18" fmla="*/ 4945566 w 11664154"/>
              <a:gd name="connsiteY18" fmla="*/ 4253785 h 6306910"/>
              <a:gd name="connsiteX19" fmla="*/ 7245421 w 11664154"/>
              <a:gd name="connsiteY19" fmla="*/ 3852004 h 6306910"/>
              <a:gd name="connsiteX20" fmla="*/ 8589312 w 11664154"/>
              <a:gd name="connsiteY20" fmla="*/ 3824294 h 6306910"/>
              <a:gd name="connsiteX21" fmla="*/ 9850075 w 11664154"/>
              <a:gd name="connsiteY21" fmla="*/ 4032113 h 6306910"/>
              <a:gd name="connsiteX22" fmla="*/ 10847603 w 11664154"/>
              <a:gd name="connsiteY22" fmla="*/ 4503167 h 6306910"/>
              <a:gd name="connsiteX23" fmla="*/ 11374075 w 11664154"/>
              <a:gd name="connsiteY23" fmla="*/ 5043494 h 6306910"/>
              <a:gd name="connsiteX24" fmla="*/ 11609603 w 11664154"/>
              <a:gd name="connsiteY24" fmla="*/ 5472985 h 6306910"/>
              <a:gd name="connsiteX25" fmla="*/ 11651166 w 11664154"/>
              <a:gd name="connsiteY25" fmla="*/ 5874767 h 6306910"/>
              <a:gd name="connsiteX26" fmla="*/ 11429494 w 11664154"/>
              <a:gd name="connsiteY26" fmla="*/ 6165713 h 6306910"/>
              <a:gd name="connsiteX27" fmla="*/ 10764475 w 11664154"/>
              <a:gd name="connsiteY27" fmla="*/ 6290403 h 6306910"/>
              <a:gd name="connsiteX28" fmla="*/ 373567 w 11664154"/>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5972196 w 11720966"/>
              <a:gd name="connsiteY8" fmla="*/ 1191930 h 6306910"/>
              <a:gd name="connsiteX9" fmla="*/ 3436815 w 11720966"/>
              <a:gd name="connsiteY9" fmla="*/ 1108803 h 6306910"/>
              <a:gd name="connsiteX10" fmla="*/ 1857397 w 11720966"/>
              <a:gd name="connsiteY10" fmla="*/ 1344331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5972196 w 11720966"/>
              <a:gd name="connsiteY8" fmla="*/ 1191930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8064233 w 11720966"/>
              <a:gd name="connsiteY7" fmla="*/ 956403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859421 h 6306910"/>
              <a:gd name="connsiteX7" fmla="*/ 8064233 w 11720966"/>
              <a:gd name="connsiteY7" fmla="*/ 956403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0431 w 11711964"/>
              <a:gd name="connsiteY0" fmla="*/ 305240 h 6306910"/>
              <a:gd name="connsiteX1" fmla="*/ 2319449 w 11711964"/>
              <a:gd name="connsiteY1" fmla="*/ 332949 h 6306910"/>
              <a:gd name="connsiteX2" fmla="*/ 6364976 w 11711964"/>
              <a:gd name="connsiteY2" fmla="*/ 125131 h 6306910"/>
              <a:gd name="connsiteX3" fmla="*/ 8526285 w 11711964"/>
              <a:gd name="connsiteY3" fmla="*/ 440 h 6306910"/>
              <a:gd name="connsiteX4" fmla="*/ 10119558 w 11711964"/>
              <a:gd name="connsiteY4" fmla="*/ 166694 h 6306910"/>
              <a:gd name="connsiteX5" fmla="*/ 10216540 w 11711964"/>
              <a:gd name="connsiteY5" fmla="*/ 748585 h 6306910"/>
              <a:gd name="connsiteX6" fmla="*/ 9537667 w 11711964"/>
              <a:gd name="connsiteY6" fmla="*/ 859421 h 6306910"/>
              <a:gd name="connsiteX7" fmla="*/ 8055231 w 11711964"/>
              <a:gd name="connsiteY7" fmla="*/ 956403 h 6306910"/>
              <a:gd name="connsiteX8" fmla="*/ 6184867 w 11711964"/>
              <a:gd name="connsiteY8" fmla="*/ 1011821 h 6306910"/>
              <a:gd name="connsiteX9" fmla="*/ 3427813 w 11711964"/>
              <a:gd name="connsiteY9" fmla="*/ 1108803 h 6306910"/>
              <a:gd name="connsiteX10" fmla="*/ 1986941 w 11711964"/>
              <a:gd name="connsiteY10" fmla="*/ 1261203 h 6306910"/>
              <a:gd name="connsiteX11" fmla="*/ 906286 w 11711964"/>
              <a:gd name="connsiteY11" fmla="*/ 1690695 h 6306910"/>
              <a:gd name="connsiteX12" fmla="*/ 158140 w 11711964"/>
              <a:gd name="connsiteY12" fmla="*/ 2452694 h 6306910"/>
              <a:gd name="connsiteX13" fmla="*/ 5741 w 11711964"/>
              <a:gd name="connsiteY13" fmla="*/ 3505641 h 6306910"/>
              <a:gd name="connsiteX14" fmla="*/ 75013 w 11711964"/>
              <a:gd name="connsiteY14" fmla="*/ 4212222 h 6306910"/>
              <a:gd name="connsiteX15" fmla="*/ 462940 w 11711964"/>
              <a:gd name="connsiteY15" fmla="*/ 4655567 h 6306910"/>
              <a:gd name="connsiteX16" fmla="*/ 1100249 w 11711964"/>
              <a:gd name="connsiteY16" fmla="*/ 4863385 h 6306910"/>
              <a:gd name="connsiteX17" fmla="*/ 2942904 w 11711964"/>
              <a:gd name="connsiteY17" fmla="*/ 4738694 h 6306910"/>
              <a:gd name="connsiteX18" fmla="*/ 4993376 w 11711964"/>
              <a:gd name="connsiteY18" fmla="*/ 4253785 h 6306910"/>
              <a:gd name="connsiteX19" fmla="*/ 7293231 w 11711964"/>
              <a:gd name="connsiteY19" fmla="*/ 3852004 h 6306910"/>
              <a:gd name="connsiteX20" fmla="*/ 8637122 w 11711964"/>
              <a:gd name="connsiteY20" fmla="*/ 3824294 h 6306910"/>
              <a:gd name="connsiteX21" fmla="*/ 9897885 w 11711964"/>
              <a:gd name="connsiteY21" fmla="*/ 4032113 h 6306910"/>
              <a:gd name="connsiteX22" fmla="*/ 10895413 w 11711964"/>
              <a:gd name="connsiteY22" fmla="*/ 4503167 h 6306910"/>
              <a:gd name="connsiteX23" fmla="*/ 11421885 w 11711964"/>
              <a:gd name="connsiteY23" fmla="*/ 5043494 h 6306910"/>
              <a:gd name="connsiteX24" fmla="*/ 11657413 w 11711964"/>
              <a:gd name="connsiteY24" fmla="*/ 5472985 h 6306910"/>
              <a:gd name="connsiteX25" fmla="*/ 11698976 w 11711964"/>
              <a:gd name="connsiteY25" fmla="*/ 5874767 h 6306910"/>
              <a:gd name="connsiteX26" fmla="*/ 11477304 w 11711964"/>
              <a:gd name="connsiteY26" fmla="*/ 6165713 h 6306910"/>
              <a:gd name="connsiteX27" fmla="*/ 10812285 w 11711964"/>
              <a:gd name="connsiteY27" fmla="*/ 6290403 h 6306910"/>
              <a:gd name="connsiteX28" fmla="*/ 421377 w 11711964"/>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459558 w 11708582"/>
              <a:gd name="connsiteY15" fmla="*/ 4655567 h 6306910"/>
              <a:gd name="connsiteX16" fmla="*/ 1096867 w 11708582"/>
              <a:gd name="connsiteY16" fmla="*/ 4863385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096867 w 11708582"/>
              <a:gd name="connsiteY16" fmla="*/ 4863385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346249 w 11708582"/>
              <a:gd name="connsiteY16" fmla="*/ 4780258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346249 w 11708582"/>
              <a:gd name="connsiteY16" fmla="*/ 4780258 h 6306910"/>
              <a:gd name="connsiteX17" fmla="*/ 2967231 w 11708582"/>
              <a:gd name="connsiteY17" fmla="*/ 4710985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17288"/>
              <a:gd name="connsiteY0" fmla="*/ 305240 h 6306910"/>
              <a:gd name="connsiteX1" fmla="*/ 2316067 w 11717288"/>
              <a:gd name="connsiteY1" fmla="*/ 332949 h 6306910"/>
              <a:gd name="connsiteX2" fmla="*/ 6361594 w 11717288"/>
              <a:gd name="connsiteY2" fmla="*/ 125131 h 6306910"/>
              <a:gd name="connsiteX3" fmla="*/ 8522903 w 11717288"/>
              <a:gd name="connsiteY3" fmla="*/ 440 h 6306910"/>
              <a:gd name="connsiteX4" fmla="*/ 10116176 w 11717288"/>
              <a:gd name="connsiteY4" fmla="*/ 166694 h 6306910"/>
              <a:gd name="connsiteX5" fmla="*/ 10213158 w 11717288"/>
              <a:gd name="connsiteY5" fmla="*/ 748585 h 6306910"/>
              <a:gd name="connsiteX6" fmla="*/ 9534285 w 11717288"/>
              <a:gd name="connsiteY6" fmla="*/ 859421 h 6306910"/>
              <a:gd name="connsiteX7" fmla="*/ 8051849 w 11717288"/>
              <a:gd name="connsiteY7" fmla="*/ 956403 h 6306910"/>
              <a:gd name="connsiteX8" fmla="*/ 6181485 w 11717288"/>
              <a:gd name="connsiteY8" fmla="*/ 1011821 h 6306910"/>
              <a:gd name="connsiteX9" fmla="*/ 3424431 w 11717288"/>
              <a:gd name="connsiteY9" fmla="*/ 1108803 h 6306910"/>
              <a:gd name="connsiteX10" fmla="*/ 1983559 w 11717288"/>
              <a:gd name="connsiteY10" fmla="*/ 1261203 h 6306910"/>
              <a:gd name="connsiteX11" fmla="*/ 902904 w 11717288"/>
              <a:gd name="connsiteY11" fmla="*/ 1690695 h 6306910"/>
              <a:gd name="connsiteX12" fmla="*/ 154758 w 11717288"/>
              <a:gd name="connsiteY12" fmla="*/ 2452694 h 6306910"/>
              <a:gd name="connsiteX13" fmla="*/ 2359 w 11717288"/>
              <a:gd name="connsiteY13" fmla="*/ 3505641 h 6306910"/>
              <a:gd name="connsiteX14" fmla="*/ 210176 w 11717288"/>
              <a:gd name="connsiteY14" fmla="*/ 4267640 h 6306910"/>
              <a:gd name="connsiteX15" fmla="*/ 639667 w 11717288"/>
              <a:gd name="connsiteY15" fmla="*/ 4641713 h 6306910"/>
              <a:gd name="connsiteX16" fmla="*/ 1346249 w 11717288"/>
              <a:gd name="connsiteY16" fmla="*/ 4780258 h 6306910"/>
              <a:gd name="connsiteX17" fmla="*/ 2967231 w 11717288"/>
              <a:gd name="connsiteY17" fmla="*/ 4710985 h 6306910"/>
              <a:gd name="connsiteX18" fmla="*/ 4989994 w 11717288"/>
              <a:gd name="connsiteY18" fmla="*/ 4253785 h 6306910"/>
              <a:gd name="connsiteX19" fmla="*/ 7289849 w 11717288"/>
              <a:gd name="connsiteY19" fmla="*/ 3852004 h 6306910"/>
              <a:gd name="connsiteX20" fmla="*/ 8633740 w 11717288"/>
              <a:gd name="connsiteY20" fmla="*/ 3824294 h 6306910"/>
              <a:gd name="connsiteX21" fmla="*/ 9894503 w 11717288"/>
              <a:gd name="connsiteY21" fmla="*/ 4032113 h 6306910"/>
              <a:gd name="connsiteX22" fmla="*/ 10892031 w 11717288"/>
              <a:gd name="connsiteY22" fmla="*/ 4503167 h 6306910"/>
              <a:gd name="connsiteX23" fmla="*/ 11210685 w 11717288"/>
              <a:gd name="connsiteY23" fmla="*/ 5071203 h 6306910"/>
              <a:gd name="connsiteX24" fmla="*/ 11654031 w 11717288"/>
              <a:gd name="connsiteY24" fmla="*/ 5472985 h 6306910"/>
              <a:gd name="connsiteX25" fmla="*/ 11695594 w 11717288"/>
              <a:gd name="connsiteY25" fmla="*/ 5874767 h 6306910"/>
              <a:gd name="connsiteX26" fmla="*/ 11473922 w 11717288"/>
              <a:gd name="connsiteY26" fmla="*/ 6165713 h 6306910"/>
              <a:gd name="connsiteX27" fmla="*/ 10808903 w 11717288"/>
              <a:gd name="connsiteY27" fmla="*/ 6290403 h 6306910"/>
              <a:gd name="connsiteX28" fmla="*/ 417995 w 11717288"/>
              <a:gd name="connsiteY28" fmla="*/ 6290403 h 6306910"/>
              <a:gd name="connsiteX0" fmla="*/ 127049 w 11734935"/>
              <a:gd name="connsiteY0" fmla="*/ 305240 h 6306910"/>
              <a:gd name="connsiteX1" fmla="*/ 2316067 w 11734935"/>
              <a:gd name="connsiteY1" fmla="*/ 332949 h 6306910"/>
              <a:gd name="connsiteX2" fmla="*/ 6361594 w 11734935"/>
              <a:gd name="connsiteY2" fmla="*/ 125131 h 6306910"/>
              <a:gd name="connsiteX3" fmla="*/ 8522903 w 11734935"/>
              <a:gd name="connsiteY3" fmla="*/ 440 h 6306910"/>
              <a:gd name="connsiteX4" fmla="*/ 10116176 w 11734935"/>
              <a:gd name="connsiteY4" fmla="*/ 166694 h 6306910"/>
              <a:gd name="connsiteX5" fmla="*/ 10213158 w 11734935"/>
              <a:gd name="connsiteY5" fmla="*/ 748585 h 6306910"/>
              <a:gd name="connsiteX6" fmla="*/ 9534285 w 11734935"/>
              <a:gd name="connsiteY6" fmla="*/ 859421 h 6306910"/>
              <a:gd name="connsiteX7" fmla="*/ 8051849 w 11734935"/>
              <a:gd name="connsiteY7" fmla="*/ 956403 h 6306910"/>
              <a:gd name="connsiteX8" fmla="*/ 6181485 w 11734935"/>
              <a:gd name="connsiteY8" fmla="*/ 1011821 h 6306910"/>
              <a:gd name="connsiteX9" fmla="*/ 3424431 w 11734935"/>
              <a:gd name="connsiteY9" fmla="*/ 1108803 h 6306910"/>
              <a:gd name="connsiteX10" fmla="*/ 1983559 w 11734935"/>
              <a:gd name="connsiteY10" fmla="*/ 1261203 h 6306910"/>
              <a:gd name="connsiteX11" fmla="*/ 902904 w 11734935"/>
              <a:gd name="connsiteY11" fmla="*/ 1690695 h 6306910"/>
              <a:gd name="connsiteX12" fmla="*/ 154758 w 11734935"/>
              <a:gd name="connsiteY12" fmla="*/ 2452694 h 6306910"/>
              <a:gd name="connsiteX13" fmla="*/ 2359 w 11734935"/>
              <a:gd name="connsiteY13" fmla="*/ 3505641 h 6306910"/>
              <a:gd name="connsiteX14" fmla="*/ 210176 w 11734935"/>
              <a:gd name="connsiteY14" fmla="*/ 4267640 h 6306910"/>
              <a:gd name="connsiteX15" fmla="*/ 639667 w 11734935"/>
              <a:gd name="connsiteY15" fmla="*/ 4641713 h 6306910"/>
              <a:gd name="connsiteX16" fmla="*/ 1346249 w 11734935"/>
              <a:gd name="connsiteY16" fmla="*/ 4780258 h 6306910"/>
              <a:gd name="connsiteX17" fmla="*/ 2967231 w 11734935"/>
              <a:gd name="connsiteY17" fmla="*/ 4710985 h 6306910"/>
              <a:gd name="connsiteX18" fmla="*/ 4989994 w 11734935"/>
              <a:gd name="connsiteY18" fmla="*/ 4253785 h 6306910"/>
              <a:gd name="connsiteX19" fmla="*/ 7289849 w 11734935"/>
              <a:gd name="connsiteY19" fmla="*/ 3852004 h 6306910"/>
              <a:gd name="connsiteX20" fmla="*/ 8633740 w 11734935"/>
              <a:gd name="connsiteY20" fmla="*/ 3824294 h 6306910"/>
              <a:gd name="connsiteX21" fmla="*/ 9894503 w 11734935"/>
              <a:gd name="connsiteY21" fmla="*/ 4032113 h 6306910"/>
              <a:gd name="connsiteX22" fmla="*/ 10892031 w 11734935"/>
              <a:gd name="connsiteY22" fmla="*/ 4503167 h 6306910"/>
              <a:gd name="connsiteX23" fmla="*/ 11210685 w 11734935"/>
              <a:gd name="connsiteY23" fmla="*/ 5071203 h 6306910"/>
              <a:gd name="connsiteX24" fmla="*/ 10725776 w 11734935"/>
              <a:gd name="connsiteY24" fmla="*/ 5168185 h 6306910"/>
              <a:gd name="connsiteX25" fmla="*/ 11695594 w 11734935"/>
              <a:gd name="connsiteY25" fmla="*/ 5874767 h 6306910"/>
              <a:gd name="connsiteX26" fmla="*/ 11473922 w 11734935"/>
              <a:gd name="connsiteY26" fmla="*/ 6165713 h 6306910"/>
              <a:gd name="connsiteX27" fmla="*/ 10808903 w 11734935"/>
              <a:gd name="connsiteY27" fmla="*/ 6290403 h 6306910"/>
              <a:gd name="connsiteX28" fmla="*/ 417995 w 11734935"/>
              <a:gd name="connsiteY28" fmla="*/ 6290403 h 6306910"/>
              <a:gd name="connsiteX0" fmla="*/ 127049 w 11734935"/>
              <a:gd name="connsiteY0" fmla="*/ 305240 h 6306910"/>
              <a:gd name="connsiteX1" fmla="*/ 2316067 w 11734935"/>
              <a:gd name="connsiteY1" fmla="*/ 332949 h 6306910"/>
              <a:gd name="connsiteX2" fmla="*/ 6361594 w 11734935"/>
              <a:gd name="connsiteY2" fmla="*/ 125131 h 6306910"/>
              <a:gd name="connsiteX3" fmla="*/ 8522903 w 11734935"/>
              <a:gd name="connsiteY3" fmla="*/ 440 h 6306910"/>
              <a:gd name="connsiteX4" fmla="*/ 10116176 w 11734935"/>
              <a:gd name="connsiteY4" fmla="*/ 166694 h 6306910"/>
              <a:gd name="connsiteX5" fmla="*/ 10213158 w 11734935"/>
              <a:gd name="connsiteY5" fmla="*/ 748585 h 6306910"/>
              <a:gd name="connsiteX6" fmla="*/ 9534285 w 11734935"/>
              <a:gd name="connsiteY6" fmla="*/ 859421 h 6306910"/>
              <a:gd name="connsiteX7" fmla="*/ 8051849 w 11734935"/>
              <a:gd name="connsiteY7" fmla="*/ 956403 h 6306910"/>
              <a:gd name="connsiteX8" fmla="*/ 6181485 w 11734935"/>
              <a:gd name="connsiteY8" fmla="*/ 1011821 h 6306910"/>
              <a:gd name="connsiteX9" fmla="*/ 3424431 w 11734935"/>
              <a:gd name="connsiteY9" fmla="*/ 1108803 h 6306910"/>
              <a:gd name="connsiteX10" fmla="*/ 1983559 w 11734935"/>
              <a:gd name="connsiteY10" fmla="*/ 1261203 h 6306910"/>
              <a:gd name="connsiteX11" fmla="*/ 902904 w 11734935"/>
              <a:gd name="connsiteY11" fmla="*/ 1690695 h 6306910"/>
              <a:gd name="connsiteX12" fmla="*/ 154758 w 11734935"/>
              <a:gd name="connsiteY12" fmla="*/ 2452694 h 6306910"/>
              <a:gd name="connsiteX13" fmla="*/ 2359 w 11734935"/>
              <a:gd name="connsiteY13" fmla="*/ 3505641 h 6306910"/>
              <a:gd name="connsiteX14" fmla="*/ 210176 w 11734935"/>
              <a:gd name="connsiteY14" fmla="*/ 4267640 h 6306910"/>
              <a:gd name="connsiteX15" fmla="*/ 639667 w 11734935"/>
              <a:gd name="connsiteY15" fmla="*/ 4641713 h 6306910"/>
              <a:gd name="connsiteX16" fmla="*/ 1346249 w 11734935"/>
              <a:gd name="connsiteY16" fmla="*/ 4780258 h 6306910"/>
              <a:gd name="connsiteX17" fmla="*/ 2967231 w 11734935"/>
              <a:gd name="connsiteY17" fmla="*/ 4710985 h 6306910"/>
              <a:gd name="connsiteX18" fmla="*/ 4989994 w 11734935"/>
              <a:gd name="connsiteY18" fmla="*/ 4253785 h 6306910"/>
              <a:gd name="connsiteX19" fmla="*/ 7289849 w 11734935"/>
              <a:gd name="connsiteY19" fmla="*/ 3852004 h 6306910"/>
              <a:gd name="connsiteX20" fmla="*/ 8633740 w 11734935"/>
              <a:gd name="connsiteY20" fmla="*/ 3824294 h 6306910"/>
              <a:gd name="connsiteX21" fmla="*/ 9894503 w 11734935"/>
              <a:gd name="connsiteY21" fmla="*/ 4032113 h 6306910"/>
              <a:gd name="connsiteX22" fmla="*/ 10892031 w 11734935"/>
              <a:gd name="connsiteY22" fmla="*/ 4503167 h 6306910"/>
              <a:gd name="connsiteX23" fmla="*/ 11238394 w 11734935"/>
              <a:gd name="connsiteY23" fmla="*/ 4974221 h 6306910"/>
              <a:gd name="connsiteX24" fmla="*/ 10725776 w 11734935"/>
              <a:gd name="connsiteY24" fmla="*/ 5168185 h 6306910"/>
              <a:gd name="connsiteX25" fmla="*/ 11695594 w 11734935"/>
              <a:gd name="connsiteY25" fmla="*/ 5874767 h 6306910"/>
              <a:gd name="connsiteX26" fmla="*/ 11473922 w 11734935"/>
              <a:gd name="connsiteY26" fmla="*/ 6165713 h 6306910"/>
              <a:gd name="connsiteX27" fmla="*/ 10808903 w 11734935"/>
              <a:gd name="connsiteY27" fmla="*/ 6290403 h 6306910"/>
              <a:gd name="connsiteX28" fmla="*/ 417995 w 11734935"/>
              <a:gd name="connsiteY28" fmla="*/ 6290403 h 6306910"/>
              <a:gd name="connsiteX0" fmla="*/ 127049 w 11506350"/>
              <a:gd name="connsiteY0" fmla="*/ 305240 h 6306910"/>
              <a:gd name="connsiteX1" fmla="*/ 2316067 w 11506350"/>
              <a:gd name="connsiteY1" fmla="*/ 332949 h 6306910"/>
              <a:gd name="connsiteX2" fmla="*/ 6361594 w 11506350"/>
              <a:gd name="connsiteY2" fmla="*/ 125131 h 6306910"/>
              <a:gd name="connsiteX3" fmla="*/ 8522903 w 11506350"/>
              <a:gd name="connsiteY3" fmla="*/ 440 h 6306910"/>
              <a:gd name="connsiteX4" fmla="*/ 10116176 w 11506350"/>
              <a:gd name="connsiteY4" fmla="*/ 166694 h 6306910"/>
              <a:gd name="connsiteX5" fmla="*/ 10213158 w 11506350"/>
              <a:gd name="connsiteY5" fmla="*/ 748585 h 6306910"/>
              <a:gd name="connsiteX6" fmla="*/ 9534285 w 11506350"/>
              <a:gd name="connsiteY6" fmla="*/ 859421 h 6306910"/>
              <a:gd name="connsiteX7" fmla="*/ 8051849 w 11506350"/>
              <a:gd name="connsiteY7" fmla="*/ 956403 h 6306910"/>
              <a:gd name="connsiteX8" fmla="*/ 6181485 w 11506350"/>
              <a:gd name="connsiteY8" fmla="*/ 1011821 h 6306910"/>
              <a:gd name="connsiteX9" fmla="*/ 3424431 w 11506350"/>
              <a:gd name="connsiteY9" fmla="*/ 1108803 h 6306910"/>
              <a:gd name="connsiteX10" fmla="*/ 1983559 w 11506350"/>
              <a:gd name="connsiteY10" fmla="*/ 1261203 h 6306910"/>
              <a:gd name="connsiteX11" fmla="*/ 902904 w 11506350"/>
              <a:gd name="connsiteY11" fmla="*/ 1690695 h 6306910"/>
              <a:gd name="connsiteX12" fmla="*/ 154758 w 11506350"/>
              <a:gd name="connsiteY12" fmla="*/ 2452694 h 6306910"/>
              <a:gd name="connsiteX13" fmla="*/ 2359 w 11506350"/>
              <a:gd name="connsiteY13" fmla="*/ 3505641 h 6306910"/>
              <a:gd name="connsiteX14" fmla="*/ 210176 w 11506350"/>
              <a:gd name="connsiteY14" fmla="*/ 4267640 h 6306910"/>
              <a:gd name="connsiteX15" fmla="*/ 639667 w 11506350"/>
              <a:gd name="connsiteY15" fmla="*/ 4641713 h 6306910"/>
              <a:gd name="connsiteX16" fmla="*/ 1346249 w 11506350"/>
              <a:gd name="connsiteY16" fmla="*/ 4780258 h 6306910"/>
              <a:gd name="connsiteX17" fmla="*/ 2967231 w 11506350"/>
              <a:gd name="connsiteY17" fmla="*/ 4710985 h 6306910"/>
              <a:gd name="connsiteX18" fmla="*/ 4989994 w 11506350"/>
              <a:gd name="connsiteY18" fmla="*/ 4253785 h 6306910"/>
              <a:gd name="connsiteX19" fmla="*/ 7289849 w 11506350"/>
              <a:gd name="connsiteY19" fmla="*/ 3852004 h 6306910"/>
              <a:gd name="connsiteX20" fmla="*/ 8633740 w 11506350"/>
              <a:gd name="connsiteY20" fmla="*/ 3824294 h 6306910"/>
              <a:gd name="connsiteX21" fmla="*/ 9894503 w 11506350"/>
              <a:gd name="connsiteY21" fmla="*/ 4032113 h 6306910"/>
              <a:gd name="connsiteX22" fmla="*/ 10892031 w 11506350"/>
              <a:gd name="connsiteY22" fmla="*/ 4503167 h 6306910"/>
              <a:gd name="connsiteX23" fmla="*/ 11238394 w 11506350"/>
              <a:gd name="connsiteY23" fmla="*/ 4974221 h 6306910"/>
              <a:gd name="connsiteX24" fmla="*/ 10725776 w 11506350"/>
              <a:gd name="connsiteY24" fmla="*/ 5168185 h 6306910"/>
              <a:gd name="connsiteX25" fmla="*/ 9645121 w 11506350"/>
              <a:gd name="connsiteY25" fmla="*/ 5237458 h 6306910"/>
              <a:gd name="connsiteX26" fmla="*/ 11473922 w 11506350"/>
              <a:gd name="connsiteY26" fmla="*/ 6165713 h 6306910"/>
              <a:gd name="connsiteX27" fmla="*/ 10808903 w 11506350"/>
              <a:gd name="connsiteY27" fmla="*/ 6290403 h 6306910"/>
              <a:gd name="connsiteX28" fmla="*/ 417995 w 11506350"/>
              <a:gd name="connsiteY28" fmla="*/ 6290403 h 6306910"/>
              <a:gd name="connsiteX0" fmla="*/ 127049 w 11241683"/>
              <a:gd name="connsiteY0" fmla="*/ 305240 h 6306910"/>
              <a:gd name="connsiteX1" fmla="*/ 2316067 w 11241683"/>
              <a:gd name="connsiteY1" fmla="*/ 332949 h 6306910"/>
              <a:gd name="connsiteX2" fmla="*/ 6361594 w 11241683"/>
              <a:gd name="connsiteY2" fmla="*/ 125131 h 6306910"/>
              <a:gd name="connsiteX3" fmla="*/ 8522903 w 11241683"/>
              <a:gd name="connsiteY3" fmla="*/ 440 h 6306910"/>
              <a:gd name="connsiteX4" fmla="*/ 10116176 w 11241683"/>
              <a:gd name="connsiteY4" fmla="*/ 166694 h 6306910"/>
              <a:gd name="connsiteX5" fmla="*/ 10213158 w 11241683"/>
              <a:gd name="connsiteY5" fmla="*/ 748585 h 6306910"/>
              <a:gd name="connsiteX6" fmla="*/ 9534285 w 11241683"/>
              <a:gd name="connsiteY6" fmla="*/ 859421 h 6306910"/>
              <a:gd name="connsiteX7" fmla="*/ 8051849 w 11241683"/>
              <a:gd name="connsiteY7" fmla="*/ 956403 h 6306910"/>
              <a:gd name="connsiteX8" fmla="*/ 6181485 w 11241683"/>
              <a:gd name="connsiteY8" fmla="*/ 1011821 h 6306910"/>
              <a:gd name="connsiteX9" fmla="*/ 3424431 w 11241683"/>
              <a:gd name="connsiteY9" fmla="*/ 1108803 h 6306910"/>
              <a:gd name="connsiteX10" fmla="*/ 1983559 w 11241683"/>
              <a:gd name="connsiteY10" fmla="*/ 1261203 h 6306910"/>
              <a:gd name="connsiteX11" fmla="*/ 902904 w 11241683"/>
              <a:gd name="connsiteY11" fmla="*/ 1690695 h 6306910"/>
              <a:gd name="connsiteX12" fmla="*/ 154758 w 11241683"/>
              <a:gd name="connsiteY12" fmla="*/ 2452694 h 6306910"/>
              <a:gd name="connsiteX13" fmla="*/ 2359 w 11241683"/>
              <a:gd name="connsiteY13" fmla="*/ 3505641 h 6306910"/>
              <a:gd name="connsiteX14" fmla="*/ 210176 w 11241683"/>
              <a:gd name="connsiteY14" fmla="*/ 4267640 h 6306910"/>
              <a:gd name="connsiteX15" fmla="*/ 639667 w 11241683"/>
              <a:gd name="connsiteY15" fmla="*/ 4641713 h 6306910"/>
              <a:gd name="connsiteX16" fmla="*/ 1346249 w 11241683"/>
              <a:gd name="connsiteY16" fmla="*/ 4780258 h 6306910"/>
              <a:gd name="connsiteX17" fmla="*/ 2967231 w 11241683"/>
              <a:gd name="connsiteY17" fmla="*/ 4710985 h 6306910"/>
              <a:gd name="connsiteX18" fmla="*/ 4989994 w 11241683"/>
              <a:gd name="connsiteY18" fmla="*/ 4253785 h 6306910"/>
              <a:gd name="connsiteX19" fmla="*/ 7289849 w 11241683"/>
              <a:gd name="connsiteY19" fmla="*/ 3852004 h 6306910"/>
              <a:gd name="connsiteX20" fmla="*/ 8633740 w 11241683"/>
              <a:gd name="connsiteY20" fmla="*/ 3824294 h 6306910"/>
              <a:gd name="connsiteX21" fmla="*/ 9894503 w 11241683"/>
              <a:gd name="connsiteY21" fmla="*/ 4032113 h 6306910"/>
              <a:gd name="connsiteX22" fmla="*/ 10892031 w 11241683"/>
              <a:gd name="connsiteY22" fmla="*/ 4503167 h 6306910"/>
              <a:gd name="connsiteX23" fmla="*/ 11238394 w 11241683"/>
              <a:gd name="connsiteY23" fmla="*/ 4974221 h 6306910"/>
              <a:gd name="connsiteX24" fmla="*/ 10725776 w 11241683"/>
              <a:gd name="connsiteY24" fmla="*/ 5168185 h 6306910"/>
              <a:gd name="connsiteX25" fmla="*/ 9645121 w 11241683"/>
              <a:gd name="connsiteY25" fmla="*/ 5237458 h 6306910"/>
              <a:gd name="connsiteX26" fmla="*/ 7968722 w 11241683"/>
              <a:gd name="connsiteY26" fmla="*/ 5292877 h 6306910"/>
              <a:gd name="connsiteX27" fmla="*/ 10808903 w 11241683"/>
              <a:gd name="connsiteY27" fmla="*/ 6290403 h 6306910"/>
              <a:gd name="connsiteX28" fmla="*/ 417995 w 11241683"/>
              <a:gd name="connsiteY28" fmla="*/ 6290403 h 6306910"/>
              <a:gd name="connsiteX0" fmla="*/ 127049 w 11241683"/>
              <a:gd name="connsiteY0" fmla="*/ 305240 h 6290403"/>
              <a:gd name="connsiteX1" fmla="*/ 2316067 w 11241683"/>
              <a:gd name="connsiteY1" fmla="*/ 332949 h 6290403"/>
              <a:gd name="connsiteX2" fmla="*/ 6361594 w 11241683"/>
              <a:gd name="connsiteY2" fmla="*/ 125131 h 6290403"/>
              <a:gd name="connsiteX3" fmla="*/ 8522903 w 11241683"/>
              <a:gd name="connsiteY3" fmla="*/ 440 h 6290403"/>
              <a:gd name="connsiteX4" fmla="*/ 10116176 w 11241683"/>
              <a:gd name="connsiteY4" fmla="*/ 166694 h 6290403"/>
              <a:gd name="connsiteX5" fmla="*/ 10213158 w 11241683"/>
              <a:gd name="connsiteY5" fmla="*/ 748585 h 6290403"/>
              <a:gd name="connsiteX6" fmla="*/ 9534285 w 11241683"/>
              <a:gd name="connsiteY6" fmla="*/ 859421 h 6290403"/>
              <a:gd name="connsiteX7" fmla="*/ 8051849 w 11241683"/>
              <a:gd name="connsiteY7" fmla="*/ 956403 h 6290403"/>
              <a:gd name="connsiteX8" fmla="*/ 6181485 w 11241683"/>
              <a:gd name="connsiteY8" fmla="*/ 1011821 h 6290403"/>
              <a:gd name="connsiteX9" fmla="*/ 3424431 w 11241683"/>
              <a:gd name="connsiteY9" fmla="*/ 1108803 h 6290403"/>
              <a:gd name="connsiteX10" fmla="*/ 1983559 w 11241683"/>
              <a:gd name="connsiteY10" fmla="*/ 1261203 h 6290403"/>
              <a:gd name="connsiteX11" fmla="*/ 902904 w 11241683"/>
              <a:gd name="connsiteY11" fmla="*/ 1690695 h 6290403"/>
              <a:gd name="connsiteX12" fmla="*/ 154758 w 11241683"/>
              <a:gd name="connsiteY12" fmla="*/ 2452694 h 6290403"/>
              <a:gd name="connsiteX13" fmla="*/ 2359 w 11241683"/>
              <a:gd name="connsiteY13" fmla="*/ 3505641 h 6290403"/>
              <a:gd name="connsiteX14" fmla="*/ 210176 w 11241683"/>
              <a:gd name="connsiteY14" fmla="*/ 4267640 h 6290403"/>
              <a:gd name="connsiteX15" fmla="*/ 639667 w 11241683"/>
              <a:gd name="connsiteY15" fmla="*/ 4641713 h 6290403"/>
              <a:gd name="connsiteX16" fmla="*/ 1346249 w 11241683"/>
              <a:gd name="connsiteY16" fmla="*/ 4780258 h 6290403"/>
              <a:gd name="connsiteX17" fmla="*/ 2967231 w 11241683"/>
              <a:gd name="connsiteY17" fmla="*/ 4710985 h 6290403"/>
              <a:gd name="connsiteX18" fmla="*/ 4989994 w 11241683"/>
              <a:gd name="connsiteY18" fmla="*/ 4253785 h 6290403"/>
              <a:gd name="connsiteX19" fmla="*/ 7289849 w 11241683"/>
              <a:gd name="connsiteY19" fmla="*/ 3852004 h 6290403"/>
              <a:gd name="connsiteX20" fmla="*/ 8633740 w 11241683"/>
              <a:gd name="connsiteY20" fmla="*/ 3824294 h 6290403"/>
              <a:gd name="connsiteX21" fmla="*/ 9894503 w 11241683"/>
              <a:gd name="connsiteY21" fmla="*/ 4032113 h 6290403"/>
              <a:gd name="connsiteX22" fmla="*/ 10892031 w 11241683"/>
              <a:gd name="connsiteY22" fmla="*/ 4503167 h 6290403"/>
              <a:gd name="connsiteX23" fmla="*/ 11238394 w 11241683"/>
              <a:gd name="connsiteY23" fmla="*/ 4974221 h 6290403"/>
              <a:gd name="connsiteX24" fmla="*/ 10725776 w 11241683"/>
              <a:gd name="connsiteY24" fmla="*/ 5168185 h 6290403"/>
              <a:gd name="connsiteX25" fmla="*/ 9645121 w 11241683"/>
              <a:gd name="connsiteY25" fmla="*/ 5237458 h 6290403"/>
              <a:gd name="connsiteX26" fmla="*/ 7968722 w 11241683"/>
              <a:gd name="connsiteY26" fmla="*/ 5292877 h 6290403"/>
              <a:gd name="connsiteX27" fmla="*/ 5862830 w 11241683"/>
              <a:gd name="connsiteY27" fmla="*/ 5182040 h 6290403"/>
              <a:gd name="connsiteX28" fmla="*/ 417995 w 11241683"/>
              <a:gd name="connsiteY28" fmla="*/ 6290403 h 6290403"/>
              <a:gd name="connsiteX0" fmla="*/ 127049 w 11241683"/>
              <a:gd name="connsiteY0" fmla="*/ 305240 h 5294137"/>
              <a:gd name="connsiteX1" fmla="*/ 2316067 w 11241683"/>
              <a:gd name="connsiteY1" fmla="*/ 332949 h 5294137"/>
              <a:gd name="connsiteX2" fmla="*/ 6361594 w 11241683"/>
              <a:gd name="connsiteY2" fmla="*/ 125131 h 5294137"/>
              <a:gd name="connsiteX3" fmla="*/ 8522903 w 11241683"/>
              <a:gd name="connsiteY3" fmla="*/ 440 h 5294137"/>
              <a:gd name="connsiteX4" fmla="*/ 10116176 w 11241683"/>
              <a:gd name="connsiteY4" fmla="*/ 166694 h 5294137"/>
              <a:gd name="connsiteX5" fmla="*/ 10213158 w 11241683"/>
              <a:gd name="connsiteY5" fmla="*/ 748585 h 5294137"/>
              <a:gd name="connsiteX6" fmla="*/ 9534285 w 11241683"/>
              <a:gd name="connsiteY6" fmla="*/ 859421 h 5294137"/>
              <a:gd name="connsiteX7" fmla="*/ 8051849 w 11241683"/>
              <a:gd name="connsiteY7" fmla="*/ 956403 h 5294137"/>
              <a:gd name="connsiteX8" fmla="*/ 6181485 w 11241683"/>
              <a:gd name="connsiteY8" fmla="*/ 1011821 h 5294137"/>
              <a:gd name="connsiteX9" fmla="*/ 3424431 w 11241683"/>
              <a:gd name="connsiteY9" fmla="*/ 1108803 h 5294137"/>
              <a:gd name="connsiteX10" fmla="*/ 1983559 w 11241683"/>
              <a:gd name="connsiteY10" fmla="*/ 1261203 h 5294137"/>
              <a:gd name="connsiteX11" fmla="*/ 902904 w 11241683"/>
              <a:gd name="connsiteY11" fmla="*/ 1690695 h 5294137"/>
              <a:gd name="connsiteX12" fmla="*/ 154758 w 11241683"/>
              <a:gd name="connsiteY12" fmla="*/ 2452694 h 5294137"/>
              <a:gd name="connsiteX13" fmla="*/ 2359 w 11241683"/>
              <a:gd name="connsiteY13" fmla="*/ 3505641 h 5294137"/>
              <a:gd name="connsiteX14" fmla="*/ 210176 w 11241683"/>
              <a:gd name="connsiteY14" fmla="*/ 4267640 h 5294137"/>
              <a:gd name="connsiteX15" fmla="*/ 639667 w 11241683"/>
              <a:gd name="connsiteY15" fmla="*/ 4641713 h 5294137"/>
              <a:gd name="connsiteX16" fmla="*/ 1346249 w 11241683"/>
              <a:gd name="connsiteY16" fmla="*/ 4780258 h 5294137"/>
              <a:gd name="connsiteX17" fmla="*/ 2967231 w 11241683"/>
              <a:gd name="connsiteY17" fmla="*/ 4710985 h 5294137"/>
              <a:gd name="connsiteX18" fmla="*/ 4989994 w 11241683"/>
              <a:gd name="connsiteY18" fmla="*/ 4253785 h 5294137"/>
              <a:gd name="connsiteX19" fmla="*/ 7289849 w 11241683"/>
              <a:gd name="connsiteY19" fmla="*/ 3852004 h 5294137"/>
              <a:gd name="connsiteX20" fmla="*/ 8633740 w 11241683"/>
              <a:gd name="connsiteY20" fmla="*/ 3824294 h 5294137"/>
              <a:gd name="connsiteX21" fmla="*/ 9894503 w 11241683"/>
              <a:gd name="connsiteY21" fmla="*/ 4032113 h 5294137"/>
              <a:gd name="connsiteX22" fmla="*/ 10892031 w 11241683"/>
              <a:gd name="connsiteY22" fmla="*/ 4503167 h 5294137"/>
              <a:gd name="connsiteX23" fmla="*/ 11238394 w 11241683"/>
              <a:gd name="connsiteY23" fmla="*/ 4974221 h 5294137"/>
              <a:gd name="connsiteX24" fmla="*/ 10725776 w 11241683"/>
              <a:gd name="connsiteY24" fmla="*/ 5168185 h 5294137"/>
              <a:gd name="connsiteX25" fmla="*/ 9645121 w 11241683"/>
              <a:gd name="connsiteY25" fmla="*/ 5237458 h 5294137"/>
              <a:gd name="connsiteX26" fmla="*/ 7968722 w 11241683"/>
              <a:gd name="connsiteY26" fmla="*/ 5292877 h 5294137"/>
              <a:gd name="connsiteX27" fmla="*/ 5862830 w 11241683"/>
              <a:gd name="connsiteY27" fmla="*/ 5182040 h 5294137"/>
              <a:gd name="connsiteX28" fmla="*/ 722795 w 11241683"/>
              <a:gd name="connsiteY28" fmla="*/ 5085058 h 5294137"/>
              <a:gd name="connsiteX0" fmla="*/ 127049 w 11241683"/>
              <a:gd name="connsiteY0" fmla="*/ 305240 h 5294137"/>
              <a:gd name="connsiteX1" fmla="*/ 2316067 w 11241683"/>
              <a:gd name="connsiteY1" fmla="*/ 332949 h 5294137"/>
              <a:gd name="connsiteX2" fmla="*/ 6361594 w 11241683"/>
              <a:gd name="connsiteY2" fmla="*/ 125131 h 5294137"/>
              <a:gd name="connsiteX3" fmla="*/ 8522903 w 11241683"/>
              <a:gd name="connsiteY3" fmla="*/ 440 h 5294137"/>
              <a:gd name="connsiteX4" fmla="*/ 10116176 w 11241683"/>
              <a:gd name="connsiteY4" fmla="*/ 166694 h 5294137"/>
              <a:gd name="connsiteX5" fmla="*/ 10213158 w 11241683"/>
              <a:gd name="connsiteY5" fmla="*/ 748585 h 5294137"/>
              <a:gd name="connsiteX6" fmla="*/ 9534285 w 11241683"/>
              <a:gd name="connsiteY6" fmla="*/ 859421 h 5294137"/>
              <a:gd name="connsiteX7" fmla="*/ 8051849 w 11241683"/>
              <a:gd name="connsiteY7" fmla="*/ 956403 h 5294137"/>
              <a:gd name="connsiteX8" fmla="*/ 6181485 w 11241683"/>
              <a:gd name="connsiteY8" fmla="*/ 1011821 h 5294137"/>
              <a:gd name="connsiteX9" fmla="*/ 3424431 w 11241683"/>
              <a:gd name="connsiteY9" fmla="*/ 1108803 h 5294137"/>
              <a:gd name="connsiteX10" fmla="*/ 1983559 w 11241683"/>
              <a:gd name="connsiteY10" fmla="*/ 1261203 h 5294137"/>
              <a:gd name="connsiteX11" fmla="*/ 902904 w 11241683"/>
              <a:gd name="connsiteY11" fmla="*/ 1690695 h 5294137"/>
              <a:gd name="connsiteX12" fmla="*/ 154758 w 11241683"/>
              <a:gd name="connsiteY12" fmla="*/ 2452694 h 5294137"/>
              <a:gd name="connsiteX13" fmla="*/ 2359 w 11241683"/>
              <a:gd name="connsiteY13" fmla="*/ 3505641 h 5294137"/>
              <a:gd name="connsiteX14" fmla="*/ 210176 w 11241683"/>
              <a:gd name="connsiteY14" fmla="*/ 4267640 h 5294137"/>
              <a:gd name="connsiteX15" fmla="*/ 639667 w 11241683"/>
              <a:gd name="connsiteY15" fmla="*/ 4641713 h 5294137"/>
              <a:gd name="connsiteX16" fmla="*/ 1346249 w 11241683"/>
              <a:gd name="connsiteY16" fmla="*/ 4780258 h 5294137"/>
              <a:gd name="connsiteX17" fmla="*/ 2967231 w 11241683"/>
              <a:gd name="connsiteY17" fmla="*/ 4710985 h 5294137"/>
              <a:gd name="connsiteX18" fmla="*/ 4989994 w 11241683"/>
              <a:gd name="connsiteY18" fmla="*/ 4253785 h 5294137"/>
              <a:gd name="connsiteX19" fmla="*/ 7289849 w 11241683"/>
              <a:gd name="connsiteY19" fmla="*/ 3852004 h 5294137"/>
              <a:gd name="connsiteX20" fmla="*/ 8633740 w 11241683"/>
              <a:gd name="connsiteY20" fmla="*/ 3824294 h 5294137"/>
              <a:gd name="connsiteX21" fmla="*/ 9894503 w 11241683"/>
              <a:gd name="connsiteY21" fmla="*/ 4032113 h 5294137"/>
              <a:gd name="connsiteX22" fmla="*/ 10892031 w 11241683"/>
              <a:gd name="connsiteY22" fmla="*/ 4503167 h 5294137"/>
              <a:gd name="connsiteX23" fmla="*/ 11238394 w 11241683"/>
              <a:gd name="connsiteY23" fmla="*/ 4974221 h 5294137"/>
              <a:gd name="connsiteX24" fmla="*/ 10725776 w 11241683"/>
              <a:gd name="connsiteY24" fmla="*/ 5168185 h 5294137"/>
              <a:gd name="connsiteX25" fmla="*/ 9645121 w 11241683"/>
              <a:gd name="connsiteY25" fmla="*/ 5237458 h 5294137"/>
              <a:gd name="connsiteX26" fmla="*/ 7968722 w 11241683"/>
              <a:gd name="connsiteY26" fmla="*/ 5292877 h 5294137"/>
              <a:gd name="connsiteX27" fmla="*/ 5862830 w 11241683"/>
              <a:gd name="connsiteY27" fmla="*/ 5182040 h 5294137"/>
              <a:gd name="connsiteX28" fmla="*/ 722795 w 11241683"/>
              <a:gd name="connsiteY28" fmla="*/ 5085058 h 5294137"/>
              <a:gd name="connsiteX0" fmla="*/ 127049 w 11241683"/>
              <a:gd name="connsiteY0" fmla="*/ 314454 h 5303351"/>
              <a:gd name="connsiteX1" fmla="*/ 2316067 w 11241683"/>
              <a:gd name="connsiteY1" fmla="*/ 342163 h 5303351"/>
              <a:gd name="connsiteX2" fmla="*/ 6361594 w 11241683"/>
              <a:gd name="connsiteY2" fmla="*/ 134345 h 5303351"/>
              <a:gd name="connsiteX3" fmla="*/ 8522903 w 11241683"/>
              <a:gd name="connsiteY3" fmla="*/ 9654 h 5303351"/>
              <a:gd name="connsiteX4" fmla="*/ 10116176 w 11241683"/>
              <a:gd name="connsiteY4" fmla="*/ 92780 h 5303351"/>
              <a:gd name="connsiteX5" fmla="*/ 10213158 w 11241683"/>
              <a:gd name="connsiteY5" fmla="*/ 757799 h 5303351"/>
              <a:gd name="connsiteX6" fmla="*/ 9534285 w 11241683"/>
              <a:gd name="connsiteY6" fmla="*/ 868635 h 5303351"/>
              <a:gd name="connsiteX7" fmla="*/ 8051849 w 11241683"/>
              <a:gd name="connsiteY7" fmla="*/ 965617 h 5303351"/>
              <a:gd name="connsiteX8" fmla="*/ 6181485 w 11241683"/>
              <a:gd name="connsiteY8" fmla="*/ 1021035 h 5303351"/>
              <a:gd name="connsiteX9" fmla="*/ 3424431 w 11241683"/>
              <a:gd name="connsiteY9" fmla="*/ 1118017 h 5303351"/>
              <a:gd name="connsiteX10" fmla="*/ 1983559 w 11241683"/>
              <a:gd name="connsiteY10" fmla="*/ 1270417 h 5303351"/>
              <a:gd name="connsiteX11" fmla="*/ 902904 w 11241683"/>
              <a:gd name="connsiteY11" fmla="*/ 1699909 h 5303351"/>
              <a:gd name="connsiteX12" fmla="*/ 154758 w 11241683"/>
              <a:gd name="connsiteY12" fmla="*/ 2461908 h 5303351"/>
              <a:gd name="connsiteX13" fmla="*/ 2359 w 11241683"/>
              <a:gd name="connsiteY13" fmla="*/ 3514855 h 5303351"/>
              <a:gd name="connsiteX14" fmla="*/ 210176 w 11241683"/>
              <a:gd name="connsiteY14" fmla="*/ 4276854 h 5303351"/>
              <a:gd name="connsiteX15" fmla="*/ 639667 w 11241683"/>
              <a:gd name="connsiteY15" fmla="*/ 4650927 h 5303351"/>
              <a:gd name="connsiteX16" fmla="*/ 1346249 w 11241683"/>
              <a:gd name="connsiteY16" fmla="*/ 4789472 h 5303351"/>
              <a:gd name="connsiteX17" fmla="*/ 2967231 w 11241683"/>
              <a:gd name="connsiteY17" fmla="*/ 4720199 h 5303351"/>
              <a:gd name="connsiteX18" fmla="*/ 4989994 w 11241683"/>
              <a:gd name="connsiteY18" fmla="*/ 4262999 h 5303351"/>
              <a:gd name="connsiteX19" fmla="*/ 7289849 w 11241683"/>
              <a:gd name="connsiteY19" fmla="*/ 3861218 h 5303351"/>
              <a:gd name="connsiteX20" fmla="*/ 8633740 w 11241683"/>
              <a:gd name="connsiteY20" fmla="*/ 3833508 h 5303351"/>
              <a:gd name="connsiteX21" fmla="*/ 9894503 w 11241683"/>
              <a:gd name="connsiteY21" fmla="*/ 4041327 h 5303351"/>
              <a:gd name="connsiteX22" fmla="*/ 10892031 w 11241683"/>
              <a:gd name="connsiteY22" fmla="*/ 4512381 h 5303351"/>
              <a:gd name="connsiteX23" fmla="*/ 11238394 w 11241683"/>
              <a:gd name="connsiteY23" fmla="*/ 4983435 h 5303351"/>
              <a:gd name="connsiteX24" fmla="*/ 10725776 w 11241683"/>
              <a:gd name="connsiteY24" fmla="*/ 5177399 h 5303351"/>
              <a:gd name="connsiteX25" fmla="*/ 9645121 w 11241683"/>
              <a:gd name="connsiteY25" fmla="*/ 5246672 h 5303351"/>
              <a:gd name="connsiteX26" fmla="*/ 7968722 w 11241683"/>
              <a:gd name="connsiteY26" fmla="*/ 5302091 h 5303351"/>
              <a:gd name="connsiteX27" fmla="*/ 5862830 w 11241683"/>
              <a:gd name="connsiteY27" fmla="*/ 5191254 h 5303351"/>
              <a:gd name="connsiteX28" fmla="*/ 722795 w 11241683"/>
              <a:gd name="connsiteY28" fmla="*/ 5094272 h 5303351"/>
              <a:gd name="connsiteX0" fmla="*/ 127049 w 11241683"/>
              <a:gd name="connsiteY0" fmla="*/ 310959 h 5299856"/>
              <a:gd name="connsiteX1" fmla="*/ 2316067 w 11241683"/>
              <a:gd name="connsiteY1" fmla="*/ 338668 h 5299856"/>
              <a:gd name="connsiteX2" fmla="*/ 6361594 w 11241683"/>
              <a:gd name="connsiteY2" fmla="*/ 130850 h 5299856"/>
              <a:gd name="connsiteX3" fmla="*/ 8522903 w 11241683"/>
              <a:gd name="connsiteY3" fmla="*/ 6159 h 5299856"/>
              <a:gd name="connsiteX4" fmla="*/ 10116176 w 11241683"/>
              <a:gd name="connsiteY4" fmla="*/ 89285 h 5299856"/>
              <a:gd name="connsiteX5" fmla="*/ 10185449 w 11241683"/>
              <a:gd name="connsiteY5" fmla="*/ 671177 h 5299856"/>
              <a:gd name="connsiteX6" fmla="*/ 9534285 w 11241683"/>
              <a:gd name="connsiteY6" fmla="*/ 865140 h 5299856"/>
              <a:gd name="connsiteX7" fmla="*/ 8051849 w 11241683"/>
              <a:gd name="connsiteY7" fmla="*/ 962122 h 5299856"/>
              <a:gd name="connsiteX8" fmla="*/ 6181485 w 11241683"/>
              <a:gd name="connsiteY8" fmla="*/ 1017540 h 5299856"/>
              <a:gd name="connsiteX9" fmla="*/ 3424431 w 11241683"/>
              <a:gd name="connsiteY9" fmla="*/ 1114522 h 5299856"/>
              <a:gd name="connsiteX10" fmla="*/ 1983559 w 11241683"/>
              <a:gd name="connsiteY10" fmla="*/ 1266922 h 5299856"/>
              <a:gd name="connsiteX11" fmla="*/ 902904 w 11241683"/>
              <a:gd name="connsiteY11" fmla="*/ 1696414 h 5299856"/>
              <a:gd name="connsiteX12" fmla="*/ 154758 w 11241683"/>
              <a:gd name="connsiteY12" fmla="*/ 2458413 h 5299856"/>
              <a:gd name="connsiteX13" fmla="*/ 2359 w 11241683"/>
              <a:gd name="connsiteY13" fmla="*/ 3511360 h 5299856"/>
              <a:gd name="connsiteX14" fmla="*/ 210176 w 11241683"/>
              <a:gd name="connsiteY14" fmla="*/ 4273359 h 5299856"/>
              <a:gd name="connsiteX15" fmla="*/ 639667 w 11241683"/>
              <a:gd name="connsiteY15" fmla="*/ 4647432 h 5299856"/>
              <a:gd name="connsiteX16" fmla="*/ 1346249 w 11241683"/>
              <a:gd name="connsiteY16" fmla="*/ 4785977 h 5299856"/>
              <a:gd name="connsiteX17" fmla="*/ 2967231 w 11241683"/>
              <a:gd name="connsiteY17" fmla="*/ 4716704 h 5299856"/>
              <a:gd name="connsiteX18" fmla="*/ 4989994 w 11241683"/>
              <a:gd name="connsiteY18" fmla="*/ 4259504 h 5299856"/>
              <a:gd name="connsiteX19" fmla="*/ 7289849 w 11241683"/>
              <a:gd name="connsiteY19" fmla="*/ 3857723 h 5299856"/>
              <a:gd name="connsiteX20" fmla="*/ 8633740 w 11241683"/>
              <a:gd name="connsiteY20" fmla="*/ 3830013 h 5299856"/>
              <a:gd name="connsiteX21" fmla="*/ 9894503 w 11241683"/>
              <a:gd name="connsiteY21" fmla="*/ 4037832 h 5299856"/>
              <a:gd name="connsiteX22" fmla="*/ 10892031 w 11241683"/>
              <a:gd name="connsiteY22" fmla="*/ 4508886 h 5299856"/>
              <a:gd name="connsiteX23" fmla="*/ 11238394 w 11241683"/>
              <a:gd name="connsiteY23" fmla="*/ 4979940 h 5299856"/>
              <a:gd name="connsiteX24" fmla="*/ 10725776 w 11241683"/>
              <a:gd name="connsiteY24" fmla="*/ 5173904 h 5299856"/>
              <a:gd name="connsiteX25" fmla="*/ 9645121 w 11241683"/>
              <a:gd name="connsiteY25" fmla="*/ 5243177 h 5299856"/>
              <a:gd name="connsiteX26" fmla="*/ 7968722 w 11241683"/>
              <a:gd name="connsiteY26" fmla="*/ 5298596 h 5299856"/>
              <a:gd name="connsiteX27" fmla="*/ 5862830 w 11241683"/>
              <a:gd name="connsiteY27" fmla="*/ 5187759 h 5299856"/>
              <a:gd name="connsiteX28" fmla="*/ 722795 w 11241683"/>
              <a:gd name="connsiteY28" fmla="*/ 5090777 h 5299856"/>
              <a:gd name="connsiteX0" fmla="*/ 127049 w 11241683"/>
              <a:gd name="connsiteY0" fmla="*/ 310959 h 5299856"/>
              <a:gd name="connsiteX1" fmla="*/ 2316067 w 11241683"/>
              <a:gd name="connsiteY1" fmla="*/ 338668 h 5299856"/>
              <a:gd name="connsiteX2" fmla="*/ 6361594 w 11241683"/>
              <a:gd name="connsiteY2" fmla="*/ 130850 h 5299856"/>
              <a:gd name="connsiteX3" fmla="*/ 8522903 w 11241683"/>
              <a:gd name="connsiteY3" fmla="*/ 6159 h 5299856"/>
              <a:gd name="connsiteX4" fmla="*/ 10116176 w 11241683"/>
              <a:gd name="connsiteY4" fmla="*/ 89285 h 5299856"/>
              <a:gd name="connsiteX5" fmla="*/ 10185449 w 11241683"/>
              <a:gd name="connsiteY5" fmla="*/ 671177 h 5299856"/>
              <a:gd name="connsiteX6" fmla="*/ 9534285 w 11241683"/>
              <a:gd name="connsiteY6" fmla="*/ 809722 h 5299856"/>
              <a:gd name="connsiteX7" fmla="*/ 8051849 w 11241683"/>
              <a:gd name="connsiteY7" fmla="*/ 962122 h 5299856"/>
              <a:gd name="connsiteX8" fmla="*/ 6181485 w 11241683"/>
              <a:gd name="connsiteY8" fmla="*/ 1017540 h 5299856"/>
              <a:gd name="connsiteX9" fmla="*/ 3424431 w 11241683"/>
              <a:gd name="connsiteY9" fmla="*/ 1114522 h 5299856"/>
              <a:gd name="connsiteX10" fmla="*/ 1983559 w 11241683"/>
              <a:gd name="connsiteY10" fmla="*/ 1266922 h 5299856"/>
              <a:gd name="connsiteX11" fmla="*/ 902904 w 11241683"/>
              <a:gd name="connsiteY11" fmla="*/ 1696414 h 5299856"/>
              <a:gd name="connsiteX12" fmla="*/ 154758 w 11241683"/>
              <a:gd name="connsiteY12" fmla="*/ 2458413 h 5299856"/>
              <a:gd name="connsiteX13" fmla="*/ 2359 w 11241683"/>
              <a:gd name="connsiteY13" fmla="*/ 3511360 h 5299856"/>
              <a:gd name="connsiteX14" fmla="*/ 210176 w 11241683"/>
              <a:gd name="connsiteY14" fmla="*/ 4273359 h 5299856"/>
              <a:gd name="connsiteX15" fmla="*/ 639667 w 11241683"/>
              <a:gd name="connsiteY15" fmla="*/ 4647432 h 5299856"/>
              <a:gd name="connsiteX16" fmla="*/ 1346249 w 11241683"/>
              <a:gd name="connsiteY16" fmla="*/ 4785977 h 5299856"/>
              <a:gd name="connsiteX17" fmla="*/ 2967231 w 11241683"/>
              <a:gd name="connsiteY17" fmla="*/ 4716704 h 5299856"/>
              <a:gd name="connsiteX18" fmla="*/ 4989994 w 11241683"/>
              <a:gd name="connsiteY18" fmla="*/ 4259504 h 5299856"/>
              <a:gd name="connsiteX19" fmla="*/ 7289849 w 11241683"/>
              <a:gd name="connsiteY19" fmla="*/ 3857723 h 5299856"/>
              <a:gd name="connsiteX20" fmla="*/ 8633740 w 11241683"/>
              <a:gd name="connsiteY20" fmla="*/ 3830013 h 5299856"/>
              <a:gd name="connsiteX21" fmla="*/ 9894503 w 11241683"/>
              <a:gd name="connsiteY21" fmla="*/ 4037832 h 5299856"/>
              <a:gd name="connsiteX22" fmla="*/ 10892031 w 11241683"/>
              <a:gd name="connsiteY22" fmla="*/ 4508886 h 5299856"/>
              <a:gd name="connsiteX23" fmla="*/ 11238394 w 11241683"/>
              <a:gd name="connsiteY23" fmla="*/ 4979940 h 5299856"/>
              <a:gd name="connsiteX24" fmla="*/ 10725776 w 11241683"/>
              <a:gd name="connsiteY24" fmla="*/ 5173904 h 5299856"/>
              <a:gd name="connsiteX25" fmla="*/ 9645121 w 11241683"/>
              <a:gd name="connsiteY25" fmla="*/ 5243177 h 5299856"/>
              <a:gd name="connsiteX26" fmla="*/ 7968722 w 11241683"/>
              <a:gd name="connsiteY26" fmla="*/ 5298596 h 5299856"/>
              <a:gd name="connsiteX27" fmla="*/ 5862830 w 11241683"/>
              <a:gd name="connsiteY27" fmla="*/ 5187759 h 5299856"/>
              <a:gd name="connsiteX28" fmla="*/ 722795 w 11241683"/>
              <a:gd name="connsiteY28" fmla="*/ 5090777 h 5299856"/>
              <a:gd name="connsiteX0" fmla="*/ 127049 w 11241683"/>
              <a:gd name="connsiteY0" fmla="*/ 308378 h 5297275"/>
              <a:gd name="connsiteX1" fmla="*/ 2316067 w 11241683"/>
              <a:gd name="connsiteY1" fmla="*/ 336087 h 5297275"/>
              <a:gd name="connsiteX2" fmla="*/ 6361594 w 11241683"/>
              <a:gd name="connsiteY2" fmla="*/ 128269 h 5297275"/>
              <a:gd name="connsiteX3" fmla="*/ 8522903 w 11241683"/>
              <a:gd name="connsiteY3" fmla="*/ 3578 h 5297275"/>
              <a:gd name="connsiteX4" fmla="*/ 10116176 w 11241683"/>
              <a:gd name="connsiteY4" fmla="*/ 86704 h 5297275"/>
              <a:gd name="connsiteX5" fmla="*/ 10102322 w 11241683"/>
              <a:gd name="connsiteY5" fmla="*/ 585468 h 5297275"/>
              <a:gd name="connsiteX6" fmla="*/ 9534285 w 11241683"/>
              <a:gd name="connsiteY6" fmla="*/ 807141 h 5297275"/>
              <a:gd name="connsiteX7" fmla="*/ 8051849 w 11241683"/>
              <a:gd name="connsiteY7" fmla="*/ 959541 h 5297275"/>
              <a:gd name="connsiteX8" fmla="*/ 6181485 w 11241683"/>
              <a:gd name="connsiteY8" fmla="*/ 1014959 h 5297275"/>
              <a:gd name="connsiteX9" fmla="*/ 3424431 w 11241683"/>
              <a:gd name="connsiteY9" fmla="*/ 1111941 h 5297275"/>
              <a:gd name="connsiteX10" fmla="*/ 1983559 w 11241683"/>
              <a:gd name="connsiteY10" fmla="*/ 1264341 h 5297275"/>
              <a:gd name="connsiteX11" fmla="*/ 902904 w 11241683"/>
              <a:gd name="connsiteY11" fmla="*/ 1693833 h 5297275"/>
              <a:gd name="connsiteX12" fmla="*/ 154758 w 11241683"/>
              <a:gd name="connsiteY12" fmla="*/ 2455832 h 5297275"/>
              <a:gd name="connsiteX13" fmla="*/ 2359 w 11241683"/>
              <a:gd name="connsiteY13" fmla="*/ 3508779 h 5297275"/>
              <a:gd name="connsiteX14" fmla="*/ 210176 w 11241683"/>
              <a:gd name="connsiteY14" fmla="*/ 4270778 h 5297275"/>
              <a:gd name="connsiteX15" fmla="*/ 639667 w 11241683"/>
              <a:gd name="connsiteY15" fmla="*/ 4644851 h 5297275"/>
              <a:gd name="connsiteX16" fmla="*/ 1346249 w 11241683"/>
              <a:gd name="connsiteY16" fmla="*/ 4783396 h 5297275"/>
              <a:gd name="connsiteX17" fmla="*/ 2967231 w 11241683"/>
              <a:gd name="connsiteY17" fmla="*/ 4714123 h 5297275"/>
              <a:gd name="connsiteX18" fmla="*/ 4989994 w 11241683"/>
              <a:gd name="connsiteY18" fmla="*/ 4256923 h 5297275"/>
              <a:gd name="connsiteX19" fmla="*/ 7289849 w 11241683"/>
              <a:gd name="connsiteY19" fmla="*/ 3855142 h 5297275"/>
              <a:gd name="connsiteX20" fmla="*/ 8633740 w 11241683"/>
              <a:gd name="connsiteY20" fmla="*/ 3827432 h 5297275"/>
              <a:gd name="connsiteX21" fmla="*/ 9894503 w 11241683"/>
              <a:gd name="connsiteY21" fmla="*/ 4035251 h 5297275"/>
              <a:gd name="connsiteX22" fmla="*/ 10892031 w 11241683"/>
              <a:gd name="connsiteY22" fmla="*/ 4506305 h 5297275"/>
              <a:gd name="connsiteX23" fmla="*/ 11238394 w 11241683"/>
              <a:gd name="connsiteY23" fmla="*/ 4977359 h 5297275"/>
              <a:gd name="connsiteX24" fmla="*/ 10725776 w 11241683"/>
              <a:gd name="connsiteY24" fmla="*/ 5171323 h 5297275"/>
              <a:gd name="connsiteX25" fmla="*/ 9645121 w 11241683"/>
              <a:gd name="connsiteY25" fmla="*/ 5240596 h 5297275"/>
              <a:gd name="connsiteX26" fmla="*/ 7968722 w 11241683"/>
              <a:gd name="connsiteY26" fmla="*/ 5296015 h 5297275"/>
              <a:gd name="connsiteX27" fmla="*/ 5862830 w 11241683"/>
              <a:gd name="connsiteY27" fmla="*/ 5185178 h 5297275"/>
              <a:gd name="connsiteX28" fmla="*/ 722795 w 11241683"/>
              <a:gd name="connsiteY28" fmla="*/ 5088196 h 5297275"/>
              <a:gd name="connsiteX0" fmla="*/ 127049 w 11241683"/>
              <a:gd name="connsiteY0" fmla="*/ 308378 h 5240596"/>
              <a:gd name="connsiteX1" fmla="*/ 2316067 w 11241683"/>
              <a:gd name="connsiteY1" fmla="*/ 336087 h 5240596"/>
              <a:gd name="connsiteX2" fmla="*/ 6361594 w 11241683"/>
              <a:gd name="connsiteY2" fmla="*/ 128269 h 5240596"/>
              <a:gd name="connsiteX3" fmla="*/ 8522903 w 11241683"/>
              <a:gd name="connsiteY3" fmla="*/ 3578 h 5240596"/>
              <a:gd name="connsiteX4" fmla="*/ 10116176 w 11241683"/>
              <a:gd name="connsiteY4" fmla="*/ 86704 h 5240596"/>
              <a:gd name="connsiteX5" fmla="*/ 10102322 w 11241683"/>
              <a:gd name="connsiteY5" fmla="*/ 585468 h 5240596"/>
              <a:gd name="connsiteX6" fmla="*/ 9534285 w 11241683"/>
              <a:gd name="connsiteY6" fmla="*/ 807141 h 5240596"/>
              <a:gd name="connsiteX7" fmla="*/ 8051849 w 11241683"/>
              <a:gd name="connsiteY7" fmla="*/ 959541 h 5240596"/>
              <a:gd name="connsiteX8" fmla="*/ 6181485 w 11241683"/>
              <a:gd name="connsiteY8" fmla="*/ 1014959 h 5240596"/>
              <a:gd name="connsiteX9" fmla="*/ 3424431 w 11241683"/>
              <a:gd name="connsiteY9" fmla="*/ 1111941 h 5240596"/>
              <a:gd name="connsiteX10" fmla="*/ 1983559 w 11241683"/>
              <a:gd name="connsiteY10" fmla="*/ 1264341 h 5240596"/>
              <a:gd name="connsiteX11" fmla="*/ 902904 w 11241683"/>
              <a:gd name="connsiteY11" fmla="*/ 1693833 h 5240596"/>
              <a:gd name="connsiteX12" fmla="*/ 154758 w 11241683"/>
              <a:gd name="connsiteY12" fmla="*/ 2455832 h 5240596"/>
              <a:gd name="connsiteX13" fmla="*/ 2359 w 11241683"/>
              <a:gd name="connsiteY13" fmla="*/ 3508779 h 5240596"/>
              <a:gd name="connsiteX14" fmla="*/ 210176 w 11241683"/>
              <a:gd name="connsiteY14" fmla="*/ 4270778 h 5240596"/>
              <a:gd name="connsiteX15" fmla="*/ 639667 w 11241683"/>
              <a:gd name="connsiteY15" fmla="*/ 4644851 h 5240596"/>
              <a:gd name="connsiteX16" fmla="*/ 1346249 w 11241683"/>
              <a:gd name="connsiteY16" fmla="*/ 4783396 h 5240596"/>
              <a:gd name="connsiteX17" fmla="*/ 2967231 w 11241683"/>
              <a:gd name="connsiteY17" fmla="*/ 4714123 h 5240596"/>
              <a:gd name="connsiteX18" fmla="*/ 4989994 w 11241683"/>
              <a:gd name="connsiteY18" fmla="*/ 4256923 h 5240596"/>
              <a:gd name="connsiteX19" fmla="*/ 7289849 w 11241683"/>
              <a:gd name="connsiteY19" fmla="*/ 3855142 h 5240596"/>
              <a:gd name="connsiteX20" fmla="*/ 8633740 w 11241683"/>
              <a:gd name="connsiteY20" fmla="*/ 3827432 h 5240596"/>
              <a:gd name="connsiteX21" fmla="*/ 9894503 w 11241683"/>
              <a:gd name="connsiteY21" fmla="*/ 4035251 h 5240596"/>
              <a:gd name="connsiteX22" fmla="*/ 10892031 w 11241683"/>
              <a:gd name="connsiteY22" fmla="*/ 4506305 h 5240596"/>
              <a:gd name="connsiteX23" fmla="*/ 11238394 w 11241683"/>
              <a:gd name="connsiteY23" fmla="*/ 4977359 h 5240596"/>
              <a:gd name="connsiteX24" fmla="*/ 10725776 w 11241683"/>
              <a:gd name="connsiteY24" fmla="*/ 5171323 h 5240596"/>
              <a:gd name="connsiteX25" fmla="*/ 9645121 w 11241683"/>
              <a:gd name="connsiteY25" fmla="*/ 5240596 h 5240596"/>
              <a:gd name="connsiteX26" fmla="*/ 8051849 w 11241683"/>
              <a:gd name="connsiteY26" fmla="*/ 5171324 h 5240596"/>
              <a:gd name="connsiteX27" fmla="*/ 5862830 w 11241683"/>
              <a:gd name="connsiteY27" fmla="*/ 5185178 h 5240596"/>
              <a:gd name="connsiteX28" fmla="*/ 722795 w 11241683"/>
              <a:gd name="connsiteY28" fmla="*/ 5088196 h 5240596"/>
              <a:gd name="connsiteX0" fmla="*/ 127049 w 11241683"/>
              <a:gd name="connsiteY0" fmla="*/ 308378 h 5197331"/>
              <a:gd name="connsiteX1" fmla="*/ 2316067 w 11241683"/>
              <a:gd name="connsiteY1" fmla="*/ 336087 h 5197331"/>
              <a:gd name="connsiteX2" fmla="*/ 6361594 w 11241683"/>
              <a:gd name="connsiteY2" fmla="*/ 128269 h 5197331"/>
              <a:gd name="connsiteX3" fmla="*/ 8522903 w 11241683"/>
              <a:gd name="connsiteY3" fmla="*/ 3578 h 5197331"/>
              <a:gd name="connsiteX4" fmla="*/ 10116176 w 11241683"/>
              <a:gd name="connsiteY4" fmla="*/ 86704 h 5197331"/>
              <a:gd name="connsiteX5" fmla="*/ 10102322 w 11241683"/>
              <a:gd name="connsiteY5" fmla="*/ 585468 h 5197331"/>
              <a:gd name="connsiteX6" fmla="*/ 9534285 w 11241683"/>
              <a:gd name="connsiteY6" fmla="*/ 807141 h 5197331"/>
              <a:gd name="connsiteX7" fmla="*/ 8051849 w 11241683"/>
              <a:gd name="connsiteY7" fmla="*/ 959541 h 5197331"/>
              <a:gd name="connsiteX8" fmla="*/ 6181485 w 11241683"/>
              <a:gd name="connsiteY8" fmla="*/ 1014959 h 5197331"/>
              <a:gd name="connsiteX9" fmla="*/ 3424431 w 11241683"/>
              <a:gd name="connsiteY9" fmla="*/ 1111941 h 5197331"/>
              <a:gd name="connsiteX10" fmla="*/ 1983559 w 11241683"/>
              <a:gd name="connsiteY10" fmla="*/ 1264341 h 5197331"/>
              <a:gd name="connsiteX11" fmla="*/ 902904 w 11241683"/>
              <a:gd name="connsiteY11" fmla="*/ 1693833 h 5197331"/>
              <a:gd name="connsiteX12" fmla="*/ 154758 w 11241683"/>
              <a:gd name="connsiteY12" fmla="*/ 2455832 h 5197331"/>
              <a:gd name="connsiteX13" fmla="*/ 2359 w 11241683"/>
              <a:gd name="connsiteY13" fmla="*/ 3508779 h 5197331"/>
              <a:gd name="connsiteX14" fmla="*/ 210176 w 11241683"/>
              <a:gd name="connsiteY14" fmla="*/ 4270778 h 5197331"/>
              <a:gd name="connsiteX15" fmla="*/ 639667 w 11241683"/>
              <a:gd name="connsiteY15" fmla="*/ 4644851 h 5197331"/>
              <a:gd name="connsiteX16" fmla="*/ 1346249 w 11241683"/>
              <a:gd name="connsiteY16" fmla="*/ 4783396 h 5197331"/>
              <a:gd name="connsiteX17" fmla="*/ 2967231 w 11241683"/>
              <a:gd name="connsiteY17" fmla="*/ 4714123 h 5197331"/>
              <a:gd name="connsiteX18" fmla="*/ 4989994 w 11241683"/>
              <a:gd name="connsiteY18" fmla="*/ 4256923 h 5197331"/>
              <a:gd name="connsiteX19" fmla="*/ 7289849 w 11241683"/>
              <a:gd name="connsiteY19" fmla="*/ 3855142 h 5197331"/>
              <a:gd name="connsiteX20" fmla="*/ 8633740 w 11241683"/>
              <a:gd name="connsiteY20" fmla="*/ 3827432 h 5197331"/>
              <a:gd name="connsiteX21" fmla="*/ 9894503 w 11241683"/>
              <a:gd name="connsiteY21" fmla="*/ 4035251 h 5197331"/>
              <a:gd name="connsiteX22" fmla="*/ 10892031 w 11241683"/>
              <a:gd name="connsiteY22" fmla="*/ 4506305 h 5197331"/>
              <a:gd name="connsiteX23" fmla="*/ 11238394 w 11241683"/>
              <a:gd name="connsiteY23" fmla="*/ 4977359 h 5197331"/>
              <a:gd name="connsiteX24" fmla="*/ 10725776 w 11241683"/>
              <a:gd name="connsiteY24" fmla="*/ 5171323 h 5197331"/>
              <a:gd name="connsiteX25" fmla="*/ 9645121 w 11241683"/>
              <a:gd name="connsiteY25" fmla="*/ 5115905 h 5197331"/>
              <a:gd name="connsiteX26" fmla="*/ 8051849 w 11241683"/>
              <a:gd name="connsiteY26" fmla="*/ 5171324 h 5197331"/>
              <a:gd name="connsiteX27" fmla="*/ 5862830 w 11241683"/>
              <a:gd name="connsiteY27" fmla="*/ 5185178 h 5197331"/>
              <a:gd name="connsiteX28" fmla="*/ 722795 w 11241683"/>
              <a:gd name="connsiteY28" fmla="*/ 5088196 h 5197331"/>
              <a:gd name="connsiteX0" fmla="*/ 127049 w 11241683"/>
              <a:gd name="connsiteY0" fmla="*/ 308378 h 5197331"/>
              <a:gd name="connsiteX1" fmla="*/ 2316067 w 11241683"/>
              <a:gd name="connsiteY1" fmla="*/ 336087 h 5197331"/>
              <a:gd name="connsiteX2" fmla="*/ 6361594 w 11241683"/>
              <a:gd name="connsiteY2" fmla="*/ 128269 h 5197331"/>
              <a:gd name="connsiteX3" fmla="*/ 8522903 w 11241683"/>
              <a:gd name="connsiteY3" fmla="*/ 3578 h 5197331"/>
              <a:gd name="connsiteX4" fmla="*/ 10116176 w 11241683"/>
              <a:gd name="connsiteY4" fmla="*/ 86704 h 5197331"/>
              <a:gd name="connsiteX5" fmla="*/ 10102322 w 11241683"/>
              <a:gd name="connsiteY5" fmla="*/ 585468 h 5197331"/>
              <a:gd name="connsiteX6" fmla="*/ 9534285 w 11241683"/>
              <a:gd name="connsiteY6" fmla="*/ 807141 h 5197331"/>
              <a:gd name="connsiteX7" fmla="*/ 8051849 w 11241683"/>
              <a:gd name="connsiteY7" fmla="*/ 959541 h 5197331"/>
              <a:gd name="connsiteX8" fmla="*/ 6181485 w 11241683"/>
              <a:gd name="connsiteY8" fmla="*/ 1014959 h 5197331"/>
              <a:gd name="connsiteX9" fmla="*/ 3424431 w 11241683"/>
              <a:gd name="connsiteY9" fmla="*/ 1111941 h 5197331"/>
              <a:gd name="connsiteX10" fmla="*/ 1983559 w 11241683"/>
              <a:gd name="connsiteY10" fmla="*/ 1264341 h 5197331"/>
              <a:gd name="connsiteX11" fmla="*/ 902904 w 11241683"/>
              <a:gd name="connsiteY11" fmla="*/ 1693833 h 5197331"/>
              <a:gd name="connsiteX12" fmla="*/ 154758 w 11241683"/>
              <a:gd name="connsiteY12" fmla="*/ 2455832 h 5197331"/>
              <a:gd name="connsiteX13" fmla="*/ 2359 w 11241683"/>
              <a:gd name="connsiteY13" fmla="*/ 3508779 h 5197331"/>
              <a:gd name="connsiteX14" fmla="*/ 210176 w 11241683"/>
              <a:gd name="connsiteY14" fmla="*/ 4270778 h 5197331"/>
              <a:gd name="connsiteX15" fmla="*/ 639667 w 11241683"/>
              <a:gd name="connsiteY15" fmla="*/ 4644851 h 5197331"/>
              <a:gd name="connsiteX16" fmla="*/ 1346249 w 11241683"/>
              <a:gd name="connsiteY16" fmla="*/ 4783396 h 5197331"/>
              <a:gd name="connsiteX17" fmla="*/ 2967231 w 11241683"/>
              <a:gd name="connsiteY17" fmla="*/ 4714123 h 5197331"/>
              <a:gd name="connsiteX18" fmla="*/ 4989994 w 11241683"/>
              <a:gd name="connsiteY18" fmla="*/ 4256923 h 5197331"/>
              <a:gd name="connsiteX19" fmla="*/ 7289849 w 11241683"/>
              <a:gd name="connsiteY19" fmla="*/ 3855142 h 5197331"/>
              <a:gd name="connsiteX20" fmla="*/ 8633740 w 11241683"/>
              <a:gd name="connsiteY20" fmla="*/ 3827432 h 5197331"/>
              <a:gd name="connsiteX21" fmla="*/ 9894503 w 11241683"/>
              <a:gd name="connsiteY21" fmla="*/ 4035251 h 5197331"/>
              <a:gd name="connsiteX22" fmla="*/ 10892031 w 11241683"/>
              <a:gd name="connsiteY22" fmla="*/ 4506305 h 5197331"/>
              <a:gd name="connsiteX23" fmla="*/ 11238394 w 11241683"/>
              <a:gd name="connsiteY23" fmla="*/ 4977359 h 5197331"/>
              <a:gd name="connsiteX24" fmla="*/ 10725776 w 11241683"/>
              <a:gd name="connsiteY24" fmla="*/ 5102050 h 5197331"/>
              <a:gd name="connsiteX25" fmla="*/ 9645121 w 11241683"/>
              <a:gd name="connsiteY25" fmla="*/ 5115905 h 5197331"/>
              <a:gd name="connsiteX26" fmla="*/ 8051849 w 11241683"/>
              <a:gd name="connsiteY26" fmla="*/ 5171324 h 5197331"/>
              <a:gd name="connsiteX27" fmla="*/ 5862830 w 11241683"/>
              <a:gd name="connsiteY27" fmla="*/ 5185178 h 5197331"/>
              <a:gd name="connsiteX28" fmla="*/ 722795 w 11241683"/>
              <a:gd name="connsiteY28" fmla="*/ 5088196 h 5197331"/>
              <a:gd name="connsiteX0" fmla="*/ 127049 w 11241136"/>
              <a:gd name="connsiteY0" fmla="*/ 308378 h 5197331"/>
              <a:gd name="connsiteX1" fmla="*/ 2316067 w 11241136"/>
              <a:gd name="connsiteY1" fmla="*/ 336087 h 5197331"/>
              <a:gd name="connsiteX2" fmla="*/ 6361594 w 11241136"/>
              <a:gd name="connsiteY2" fmla="*/ 128269 h 5197331"/>
              <a:gd name="connsiteX3" fmla="*/ 8522903 w 11241136"/>
              <a:gd name="connsiteY3" fmla="*/ 3578 h 5197331"/>
              <a:gd name="connsiteX4" fmla="*/ 10116176 w 11241136"/>
              <a:gd name="connsiteY4" fmla="*/ 86704 h 5197331"/>
              <a:gd name="connsiteX5" fmla="*/ 10102322 w 11241136"/>
              <a:gd name="connsiteY5" fmla="*/ 585468 h 5197331"/>
              <a:gd name="connsiteX6" fmla="*/ 9534285 w 11241136"/>
              <a:gd name="connsiteY6" fmla="*/ 807141 h 5197331"/>
              <a:gd name="connsiteX7" fmla="*/ 8051849 w 11241136"/>
              <a:gd name="connsiteY7" fmla="*/ 959541 h 5197331"/>
              <a:gd name="connsiteX8" fmla="*/ 6181485 w 11241136"/>
              <a:gd name="connsiteY8" fmla="*/ 1014959 h 5197331"/>
              <a:gd name="connsiteX9" fmla="*/ 3424431 w 11241136"/>
              <a:gd name="connsiteY9" fmla="*/ 1111941 h 5197331"/>
              <a:gd name="connsiteX10" fmla="*/ 1983559 w 11241136"/>
              <a:gd name="connsiteY10" fmla="*/ 1264341 h 5197331"/>
              <a:gd name="connsiteX11" fmla="*/ 902904 w 11241136"/>
              <a:gd name="connsiteY11" fmla="*/ 1693833 h 5197331"/>
              <a:gd name="connsiteX12" fmla="*/ 154758 w 11241136"/>
              <a:gd name="connsiteY12" fmla="*/ 2455832 h 5197331"/>
              <a:gd name="connsiteX13" fmla="*/ 2359 w 11241136"/>
              <a:gd name="connsiteY13" fmla="*/ 3508779 h 5197331"/>
              <a:gd name="connsiteX14" fmla="*/ 210176 w 11241136"/>
              <a:gd name="connsiteY14" fmla="*/ 4270778 h 5197331"/>
              <a:gd name="connsiteX15" fmla="*/ 639667 w 11241136"/>
              <a:gd name="connsiteY15" fmla="*/ 4644851 h 5197331"/>
              <a:gd name="connsiteX16" fmla="*/ 1346249 w 11241136"/>
              <a:gd name="connsiteY16" fmla="*/ 4783396 h 5197331"/>
              <a:gd name="connsiteX17" fmla="*/ 2967231 w 11241136"/>
              <a:gd name="connsiteY17" fmla="*/ 4714123 h 5197331"/>
              <a:gd name="connsiteX18" fmla="*/ 4989994 w 11241136"/>
              <a:gd name="connsiteY18" fmla="*/ 4256923 h 5197331"/>
              <a:gd name="connsiteX19" fmla="*/ 7289849 w 11241136"/>
              <a:gd name="connsiteY19" fmla="*/ 3855142 h 5197331"/>
              <a:gd name="connsiteX20" fmla="*/ 8633740 w 11241136"/>
              <a:gd name="connsiteY20" fmla="*/ 3827432 h 5197331"/>
              <a:gd name="connsiteX21" fmla="*/ 10116176 w 11241136"/>
              <a:gd name="connsiteY21" fmla="*/ 3952124 h 5197331"/>
              <a:gd name="connsiteX22" fmla="*/ 10892031 w 11241136"/>
              <a:gd name="connsiteY22" fmla="*/ 4506305 h 5197331"/>
              <a:gd name="connsiteX23" fmla="*/ 11238394 w 11241136"/>
              <a:gd name="connsiteY23" fmla="*/ 4977359 h 5197331"/>
              <a:gd name="connsiteX24" fmla="*/ 10725776 w 11241136"/>
              <a:gd name="connsiteY24" fmla="*/ 5102050 h 5197331"/>
              <a:gd name="connsiteX25" fmla="*/ 9645121 w 11241136"/>
              <a:gd name="connsiteY25" fmla="*/ 5115905 h 5197331"/>
              <a:gd name="connsiteX26" fmla="*/ 8051849 w 11241136"/>
              <a:gd name="connsiteY26" fmla="*/ 5171324 h 5197331"/>
              <a:gd name="connsiteX27" fmla="*/ 5862830 w 11241136"/>
              <a:gd name="connsiteY27" fmla="*/ 5185178 h 5197331"/>
              <a:gd name="connsiteX28" fmla="*/ 722795 w 11241136"/>
              <a:gd name="connsiteY28" fmla="*/ 5088196 h 5197331"/>
              <a:gd name="connsiteX0" fmla="*/ 127049 w 11276700"/>
              <a:gd name="connsiteY0" fmla="*/ 308378 h 5197331"/>
              <a:gd name="connsiteX1" fmla="*/ 2316067 w 11276700"/>
              <a:gd name="connsiteY1" fmla="*/ 336087 h 5197331"/>
              <a:gd name="connsiteX2" fmla="*/ 6361594 w 11276700"/>
              <a:gd name="connsiteY2" fmla="*/ 128269 h 5197331"/>
              <a:gd name="connsiteX3" fmla="*/ 8522903 w 11276700"/>
              <a:gd name="connsiteY3" fmla="*/ 3578 h 5197331"/>
              <a:gd name="connsiteX4" fmla="*/ 10116176 w 11276700"/>
              <a:gd name="connsiteY4" fmla="*/ 86704 h 5197331"/>
              <a:gd name="connsiteX5" fmla="*/ 10102322 w 11276700"/>
              <a:gd name="connsiteY5" fmla="*/ 585468 h 5197331"/>
              <a:gd name="connsiteX6" fmla="*/ 9534285 w 11276700"/>
              <a:gd name="connsiteY6" fmla="*/ 807141 h 5197331"/>
              <a:gd name="connsiteX7" fmla="*/ 8051849 w 11276700"/>
              <a:gd name="connsiteY7" fmla="*/ 959541 h 5197331"/>
              <a:gd name="connsiteX8" fmla="*/ 6181485 w 11276700"/>
              <a:gd name="connsiteY8" fmla="*/ 1014959 h 5197331"/>
              <a:gd name="connsiteX9" fmla="*/ 3424431 w 11276700"/>
              <a:gd name="connsiteY9" fmla="*/ 1111941 h 5197331"/>
              <a:gd name="connsiteX10" fmla="*/ 1983559 w 11276700"/>
              <a:gd name="connsiteY10" fmla="*/ 1264341 h 5197331"/>
              <a:gd name="connsiteX11" fmla="*/ 902904 w 11276700"/>
              <a:gd name="connsiteY11" fmla="*/ 1693833 h 5197331"/>
              <a:gd name="connsiteX12" fmla="*/ 154758 w 11276700"/>
              <a:gd name="connsiteY12" fmla="*/ 2455832 h 5197331"/>
              <a:gd name="connsiteX13" fmla="*/ 2359 w 11276700"/>
              <a:gd name="connsiteY13" fmla="*/ 3508779 h 5197331"/>
              <a:gd name="connsiteX14" fmla="*/ 210176 w 11276700"/>
              <a:gd name="connsiteY14" fmla="*/ 4270778 h 5197331"/>
              <a:gd name="connsiteX15" fmla="*/ 639667 w 11276700"/>
              <a:gd name="connsiteY15" fmla="*/ 4644851 h 5197331"/>
              <a:gd name="connsiteX16" fmla="*/ 1346249 w 11276700"/>
              <a:gd name="connsiteY16" fmla="*/ 4783396 h 5197331"/>
              <a:gd name="connsiteX17" fmla="*/ 2967231 w 11276700"/>
              <a:gd name="connsiteY17" fmla="*/ 4714123 h 5197331"/>
              <a:gd name="connsiteX18" fmla="*/ 4989994 w 11276700"/>
              <a:gd name="connsiteY18" fmla="*/ 4256923 h 5197331"/>
              <a:gd name="connsiteX19" fmla="*/ 7289849 w 11276700"/>
              <a:gd name="connsiteY19" fmla="*/ 3855142 h 5197331"/>
              <a:gd name="connsiteX20" fmla="*/ 8633740 w 11276700"/>
              <a:gd name="connsiteY20" fmla="*/ 3827432 h 5197331"/>
              <a:gd name="connsiteX21" fmla="*/ 10116176 w 11276700"/>
              <a:gd name="connsiteY21" fmla="*/ 3952124 h 5197331"/>
              <a:gd name="connsiteX22" fmla="*/ 11113703 w 11276700"/>
              <a:gd name="connsiteY22" fmla="*/ 4423177 h 5197331"/>
              <a:gd name="connsiteX23" fmla="*/ 11238394 w 11276700"/>
              <a:gd name="connsiteY23" fmla="*/ 4977359 h 5197331"/>
              <a:gd name="connsiteX24" fmla="*/ 10725776 w 11276700"/>
              <a:gd name="connsiteY24" fmla="*/ 5102050 h 5197331"/>
              <a:gd name="connsiteX25" fmla="*/ 9645121 w 11276700"/>
              <a:gd name="connsiteY25" fmla="*/ 5115905 h 5197331"/>
              <a:gd name="connsiteX26" fmla="*/ 8051849 w 11276700"/>
              <a:gd name="connsiteY26" fmla="*/ 5171324 h 5197331"/>
              <a:gd name="connsiteX27" fmla="*/ 5862830 w 11276700"/>
              <a:gd name="connsiteY27" fmla="*/ 5185178 h 5197331"/>
              <a:gd name="connsiteX28" fmla="*/ 722795 w 11276700"/>
              <a:gd name="connsiteY28" fmla="*/ 5088196 h 5197331"/>
              <a:gd name="connsiteX0" fmla="*/ 127049 w 11407511"/>
              <a:gd name="connsiteY0" fmla="*/ 308378 h 5197331"/>
              <a:gd name="connsiteX1" fmla="*/ 2316067 w 11407511"/>
              <a:gd name="connsiteY1" fmla="*/ 336087 h 5197331"/>
              <a:gd name="connsiteX2" fmla="*/ 6361594 w 11407511"/>
              <a:gd name="connsiteY2" fmla="*/ 128269 h 5197331"/>
              <a:gd name="connsiteX3" fmla="*/ 8522903 w 11407511"/>
              <a:gd name="connsiteY3" fmla="*/ 3578 h 5197331"/>
              <a:gd name="connsiteX4" fmla="*/ 10116176 w 11407511"/>
              <a:gd name="connsiteY4" fmla="*/ 86704 h 5197331"/>
              <a:gd name="connsiteX5" fmla="*/ 10102322 w 11407511"/>
              <a:gd name="connsiteY5" fmla="*/ 585468 h 5197331"/>
              <a:gd name="connsiteX6" fmla="*/ 9534285 w 11407511"/>
              <a:gd name="connsiteY6" fmla="*/ 807141 h 5197331"/>
              <a:gd name="connsiteX7" fmla="*/ 8051849 w 11407511"/>
              <a:gd name="connsiteY7" fmla="*/ 959541 h 5197331"/>
              <a:gd name="connsiteX8" fmla="*/ 6181485 w 11407511"/>
              <a:gd name="connsiteY8" fmla="*/ 1014959 h 5197331"/>
              <a:gd name="connsiteX9" fmla="*/ 3424431 w 11407511"/>
              <a:gd name="connsiteY9" fmla="*/ 1111941 h 5197331"/>
              <a:gd name="connsiteX10" fmla="*/ 1983559 w 11407511"/>
              <a:gd name="connsiteY10" fmla="*/ 1264341 h 5197331"/>
              <a:gd name="connsiteX11" fmla="*/ 902904 w 11407511"/>
              <a:gd name="connsiteY11" fmla="*/ 1693833 h 5197331"/>
              <a:gd name="connsiteX12" fmla="*/ 154758 w 11407511"/>
              <a:gd name="connsiteY12" fmla="*/ 2455832 h 5197331"/>
              <a:gd name="connsiteX13" fmla="*/ 2359 w 11407511"/>
              <a:gd name="connsiteY13" fmla="*/ 3508779 h 5197331"/>
              <a:gd name="connsiteX14" fmla="*/ 210176 w 11407511"/>
              <a:gd name="connsiteY14" fmla="*/ 4270778 h 5197331"/>
              <a:gd name="connsiteX15" fmla="*/ 639667 w 11407511"/>
              <a:gd name="connsiteY15" fmla="*/ 4644851 h 5197331"/>
              <a:gd name="connsiteX16" fmla="*/ 1346249 w 11407511"/>
              <a:gd name="connsiteY16" fmla="*/ 4783396 h 5197331"/>
              <a:gd name="connsiteX17" fmla="*/ 2967231 w 11407511"/>
              <a:gd name="connsiteY17" fmla="*/ 4714123 h 5197331"/>
              <a:gd name="connsiteX18" fmla="*/ 4989994 w 11407511"/>
              <a:gd name="connsiteY18" fmla="*/ 4256923 h 5197331"/>
              <a:gd name="connsiteX19" fmla="*/ 7289849 w 11407511"/>
              <a:gd name="connsiteY19" fmla="*/ 3855142 h 5197331"/>
              <a:gd name="connsiteX20" fmla="*/ 8633740 w 11407511"/>
              <a:gd name="connsiteY20" fmla="*/ 3827432 h 5197331"/>
              <a:gd name="connsiteX21" fmla="*/ 10116176 w 11407511"/>
              <a:gd name="connsiteY21" fmla="*/ 3952124 h 5197331"/>
              <a:gd name="connsiteX22" fmla="*/ 11113703 w 11407511"/>
              <a:gd name="connsiteY22" fmla="*/ 4423177 h 5197331"/>
              <a:gd name="connsiteX23" fmla="*/ 11390794 w 11407511"/>
              <a:gd name="connsiteY23" fmla="*/ 4935796 h 5197331"/>
              <a:gd name="connsiteX24" fmla="*/ 10725776 w 11407511"/>
              <a:gd name="connsiteY24" fmla="*/ 5102050 h 5197331"/>
              <a:gd name="connsiteX25" fmla="*/ 9645121 w 11407511"/>
              <a:gd name="connsiteY25" fmla="*/ 5115905 h 5197331"/>
              <a:gd name="connsiteX26" fmla="*/ 8051849 w 11407511"/>
              <a:gd name="connsiteY26" fmla="*/ 5171324 h 5197331"/>
              <a:gd name="connsiteX27" fmla="*/ 5862830 w 11407511"/>
              <a:gd name="connsiteY27" fmla="*/ 5185178 h 5197331"/>
              <a:gd name="connsiteX28" fmla="*/ 722795 w 11407511"/>
              <a:gd name="connsiteY28" fmla="*/ 5088196 h 519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07511" h="5197331">
                <a:moveTo>
                  <a:pt x="127049" y="308378"/>
                </a:moveTo>
                <a:cubicBezTo>
                  <a:pt x="702012" y="337241"/>
                  <a:pt x="1276976" y="366105"/>
                  <a:pt x="2316067" y="336087"/>
                </a:cubicBezTo>
                <a:cubicBezTo>
                  <a:pt x="3355158" y="306069"/>
                  <a:pt x="6361594" y="128269"/>
                  <a:pt x="6361594" y="128269"/>
                </a:cubicBezTo>
                <a:cubicBezTo>
                  <a:pt x="7396067" y="72851"/>
                  <a:pt x="7897139" y="10506"/>
                  <a:pt x="8522903" y="3578"/>
                </a:cubicBezTo>
                <a:cubicBezTo>
                  <a:pt x="9148667" y="-3350"/>
                  <a:pt x="9852939" y="-10278"/>
                  <a:pt x="10116176" y="86704"/>
                </a:cubicBezTo>
                <a:cubicBezTo>
                  <a:pt x="10379413" y="183686"/>
                  <a:pt x="10199304" y="465395"/>
                  <a:pt x="10102322" y="585468"/>
                </a:cubicBezTo>
                <a:cubicBezTo>
                  <a:pt x="10005340" y="705541"/>
                  <a:pt x="9876030" y="744796"/>
                  <a:pt x="9534285" y="807141"/>
                </a:cubicBezTo>
                <a:cubicBezTo>
                  <a:pt x="9192540" y="869486"/>
                  <a:pt x="8610649" y="924905"/>
                  <a:pt x="8051849" y="959541"/>
                </a:cubicBezTo>
                <a:cubicBezTo>
                  <a:pt x="7493049" y="994177"/>
                  <a:pt x="6952721" y="989559"/>
                  <a:pt x="6181485" y="1014959"/>
                </a:cubicBezTo>
                <a:lnTo>
                  <a:pt x="3424431" y="1111941"/>
                </a:lnTo>
                <a:cubicBezTo>
                  <a:pt x="2724777" y="1153505"/>
                  <a:pt x="2403813" y="1167359"/>
                  <a:pt x="1983559" y="1264341"/>
                </a:cubicBezTo>
                <a:cubicBezTo>
                  <a:pt x="1563305" y="1361323"/>
                  <a:pt x="1207704" y="1495251"/>
                  <a:pt x="902904" y="1693833"/>
                </a:cubicBezTo>
                <a:cubicBezTo>
                  <a:pt x="598104" y="1892415"/>
                  <a:pt x="304849" y="2153341"/>
                  <a:pt x="154758" y="2455832"/>
                </a:cubicBezTo>
                <a:cubicBezTo>
                  <a:pt x="4667" y="2758323"/>
                  <a:pt x="-6877" y="3206288"/>
                  <a:pt x="2359" y="3508779"/>
                </a:cubicBezTo>
                <a:cubicBezTo>
                  <a:pt x="11595" y="3811270"/>
                  <a:pt x="103958" y="4081433"/>
                  <a:pt x="210176" y="4270778"/>
                </a:cubicBezTo>
                <a:cubicBezTo>
                  <a:pt x="316394" y="4460123"/>
                  <a:pt x="450322" y="4559415"/>
                  <a:pt x="639667" y="4644851"/>
                </a:cubicBezTo>
                <a:cubicBezTo>
                  <a:pt x="829012" y="4730287"/>
                  <a:pt x="958322" y="4771851"/>
                  <a:pt x="1346249" y="4783396"/>
                </a:cubicBezTo>
                <a:cubicBezTo>
                  <a:pt x="1734176" y="4794941"/>
                  <a:pt x="2359940" y="4801868"/>
                  <a:pt x="2967231" y="4714123"/>
                </a:cubicBezTo>
                <a:cubicBezTo>
                  <a:pt x="3574522" y="4626378"/>
                  <a:pt x="4269558" y="4400086"/>
                  <a:pt x="4989994" y="4256923"/>
                </a:cubicBezTo>
                <a:cubicBezTo>
                  <a:pt x="5710430" y="4113760"/>
                  <a:pt x="6682558" y="3926724"/>
                  <a:pt x="7289849" y="3855142"/>
                </a:cubicBezTo>
                <a:cubicBezTo>
                  <a:pt x="7897140" y="3783560"/>
                  <a:pt x="8162686" y="3811268"/>
                  <a:pt x="8633740" y="3827432"/>
                </a:cubicBezTo>
                <a:cubicBezTo>
                  <a:pt x="9104794" y="3843596"/>
                  <a:pt x="9702849" y="3852833"/>
                  <a:pt x="10116176" y="3952124"/>
                </a:cubicBezTo>
                <a:cubicBezTo>
                  <a:pt x="10529503" y="4051415"/>
                  <a:pt x="10901267" y="4259232"/>
                  <a:pt x="11113703" y="4423177"/>
                </a:cubicBezTo>
                <a:cubicBezTo>
                  <a:pt x="11326139" y="4587122"/>
                  <a:pt x="11455449" y="4822651"/>
                  <a:pt x="11390794" y="4935796"/>
                </a:cubicBezTo>
                <a:cubicBezTo>
                  <a:pt x="11326140" y="5048942"/>
                  <a:pt x="11016721" y="5072032"/>
                  <a:pt x="10725776" y="5102050"/>
                </a:cubicBezTo>
                <a:cubicBezTo>
                  <a:pt x="10434831" y="5132068"/>
                  <a:pt x="10090775" y="5104359"/>
                  <a:pt x="9645121" y="5115905"/>
                </a:cubicBezTo>
                <a:cubicBezTo>
                  <a:pt x="9199467" y="5127451"/>
                  <a:pt x="8682231" y="5159779"/>
                  <a:pt x="8051849" y="5171324"/>
                </a:cubicBezTo>
                <a:cubicBezTo>
                  <a:pt x="7421467" y="5182869"/>
                  <a:pt x="5987521" y="5132069"/>
                  <a:pt x="5862830" y="5185178"/>
                </a:cubicBezTo>
                <a:cubicBezTo>
                  <a:pt x="5738139" y="5238287"/>
                  <a:pt x="702012" y="5100896"/>
                  <a:pt x="722795" y="50881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55C5FE9-02A4-45EE-8004-3FE849440067}"/>
              </a:ext>
            </a:extLst>
          </p:cNvPr>
          <p:cNvSpPr txBox="1"/>
          <p:nvPr/>
        </p:nvSpPr>
        <p:spPr>
          <a:xfrm>
            <a:off x="162315" y="799986"/>
            <a:ext cx="849068" cy="646331"/>
          </a:xfrm>
          <a:prstGeom prst="rect">
            <a:avLst/>
          </a:prstGeom>
          <a:noFill/>
        </p:spPr>
        <p:txBody>
          <a:bodyPr wrap="square" rtlCol="0">
            <a:spAutoFit/>
          </a:bodyPr>
          <a:lstStyle/>
          <a:p>
            <a:pPr algn="ctr"/>
            <a:r>
              <a:rPr lang="fr-FR" sz="3600" b="1" dirty="0">
                <a:solidFill>
                  <a:schemeClr val="accent2">
                    <a:lumMod val="75000"/>
                  </a:schemeClr>
                </a:solidFill>
              </a:rPr>
              <a:t>21</a:t>
            </a:r>
          </a:p>
        </p:txBody>
      </p:sp>
      <p:sp>
        <p:nvSpPr>
          <p:cNvPr id="7" name="ZoneTexte 6">
            <a:extLst>
              <a:ext uri="{FF2B5EF4-FFF2-40B4-BE49-F238E27FC236}">
                <a16:creationId xmlns:a16="http://schemas.microsoft.com/office/drawing/2014/main" id="{54E6BE5D-A5ED-4F4B-ABB1-0B6E8CAA22F0}"/>
              </a:ext>
            </a:extLst>
          </p:cNvPr>
          <p:cNvSpPr txBox="1"/>
          <p:nvPr/>
        </p:nvSpPr>
        <p:spPr>
          <a:xfrm>
            <a:off x="921809" y="799986"/>
            <a:ext cx="808525" cy="646331"/>
          </a:xfrm>
          <a:prstGeom prst="rect">
            <a:avLst/>
          </a:prstGeom>
          <a:noFill/>
        </p:spPr>
        <p:txBody>
          <a:bodyPr wrap="square" rtlCol="0">
            <a:spAutoFit/>
          </a:bodyPr>
          <a:lstStyle/>
          <a:p>
            <a:pPr algn="ctr"/>
            <a:r>
              <a:rPr lang="fr-FR" sz="3600" b="1" dirty="0">
                <a:solidFill>
                  <a:schemeClr val="accent5">
                    <a:lumMod val="50000"/>
                  </a:schemeClr>
                </a:solidFill>
              </a:rPr>
              <a:t>22</a:t>
            </a:r>
          </a:p>
        </p:txBody>
      </p:sp>
      <p:sp>
        <p:nvSpPr>
          <p:cNvPr id="8" name="ZoneTexte 7">
            <a:extLst>
              <a:ext uri="{FF2B5EF4-FFF2-40B4-BE49-F238E27FC236}">
                <a16:creationId xmlns:a16="http://schemas.microsoft.com/office/drawing/2014/main" id="{58776127-E136-4E39-B029-1A0AFC2C353C}"/>
              </a:ext>
            </a:extLst>
          </p:cNvPr>
          <p:cNvSpPr txBox="1"/>
          <p:nvPr/>
        </p:nvSpPr>
        <p:spPr>
          <a:xfrm>
            <a:off x="1697664" y="789960"/>
            <a:ext cx="757305" cy="646331"/>
          </a:xfrm>
          <a:prstGeom prst="rect">
            <a:avLst/>
          </a:prstGeom>
          <a:noFill/>
        </p:spPr>
        <p:txBody>
          <a:bodyPr wrap="square" rtlCol="0">
            <a:spAutoFit/>
          </a:bodyPr>
          <a:lstStyle/>
          <a:p>
            <a:pPr algn="ctr"/>
            <a:r>
              <a:rPr lang="fr-FR" sz="3600" b="1" dirty="0">
                <a:solidFill>
                  <a:schemeClr val="accent2">
                    <a:lumMod val="75000"/>
                  </a:schemeClr>
                </a:solidFill>
              </a:rPr>
              <a:t>23</a:t>
            </a:r>
          </a:p>
        </p:txBody>
      </p:sp>
      <p:sp>
        <p:nvSpPr>
          <p:cNvPr id="9" name="ZoneTexte 8">
            <a:extLst>
              <a:ext uri="{FF2B5EF4-FFF2-40B4-BE49-F238E27FC236}">
                <a16:creationId xmlns:a16="http://schemas.microsoft.com/office/drawing/2014/main" id="{4E88CBA5-BB04-4475-97A4-F15164A0107B}"/>
              </a:ext>
            </a:extLst>
          </p:cNvPr>
          <p:cNvSpPr txBox="1"/>
          <p:nvPr/>
        </p:nvSpPr>
        <p:spPr>
          <a:xfrm>
            <a:off x="2473519" y="796949"/>
            <a:ext cx="671463" cy="646331"/>
          </a:xfrm>
          <a:prstGeom prst="rect">
            <a:avLst/>
          </a:prstGeom>
          <a:noFill/>
        </p:spPr>
        <p:txBody>
          <a:bodyPr wrap="square" rtlCol="0">
            <a:spAutoFit/>
          </a:bodyPr>
          <a:lstStyle/>
          <a:p>
            <a:pPr algn="ctr"/>
            <a:r>
              <a:rPr lang="fr-FR" sz="3600" b="1" dirty="0">
                <a:solidFill>
                  <a:schemeClr val="accent5">
                    <a:lumMod val="50000"/>
                  </a:schemeClr>
                </a:solidFill>
              </a:rPr>
              <a:t>24</a:t>
            </a:r>
          </a:p>
        </p:txBody>
      </p:sp>
      <p:sp>
        <p:nvSpPr>
          <p:cNvPr id="10" name="ZoneTexte 9">
            <a:extLst>
              <a:ext uri="{FF2B5EF4-FFF2-40B4-BE49-F238E27FC236}">
                <a16:creationId xmlns:a16="http://schemas.microsoft.com/office/drawing/2014/main" id="{E02A64D0-4419-46C4-855C-C0E43CA9F319}"/>
              </a:ext>
            </a:extLst>
          </p:cNvPr>
          <p:cNvSpPr txBox="1"/>
          <p:nvPr/>
        </p:nvSpPr>
        <p:spPr>
          <a:xfrm>
            <a:off x="3197580" y="781697"/>
            <a:ext cx="788960" cy="646331"/>
          </a:xfrm>
          <a:prstGeom prst="rect">
            <a:avLst/>
          </a:prstGeom>
          <a:noFill/>
        </p:spPr>
        <p:txBody>
          <a:bodyPr wrap="square" rtlCol="0">
            <a:spAutoFit/>
          </a:bodyPr>
          <a:lstStyle/>
          <a:p>
            <a:pPr algn="ctr"/>
            <a:r>
              <a:rPr lang="fr-FR" sz="3600" b="1" dirty="0">
                <a:solidFill>
                  <a:schemeClr val="accent2">
                    <a:lumMod val="75000"/>
                  </a:schemeClr>
                </a:solidFill>
              </a:rPr>
              <a:t>25</a:t>
            </a:r>
          </a:p>
        </p:txBody>
      </p:sp>
      <p:sp>
        <p:nvSpPr>
          <p:cNvPr id="11" name="ZoneTexte 10">
            <a:extLst>
              <a:ext uri="{FF2B5EF4-FFF2-40B4-BE49-F238E27FC236}">
                <a16:creationId xmlns:a16="http://schemas.microsoft.com/office/drawing/2014/main" id="{B6400CEF-5EA2-4EC3-8B2E-B49C877F2C7B}"/>
              </a:ext>
            </a:extLst>
          </p:cNvPr>
          <p:cNvSpPr txBox="1"/>
          <p:nvPr/>
        </p:nvSpPr>
        <p:spPr>
          <a:xfrm>
            <a:off x="3963142" y="749494"/>
            <a:ext cx="707799" cy="646331"/>
          </a:xfrm>
          <a:prstGeom prst="rect">
            <a:avLst/>
          </a:prstGeom>
          <a:noFill/>
        </p:spPr>
        <p:txBody>
          <a:bodyPr wrap="square" rtlCol="0">
            <a:spAutoFit/>
          </a:bodyPr>
          <a:lstStyle/>
          <a:p>
            <a:pPr algn="ctr"/>
            <a:r>
              <a:rPr lang="fr-FR" sz="3600" b="1" dirty="0">
                <a:solidFill>
                  <a:schemeClr val="accent5">
                    <a:lumMod val="50000"/>
                  </a:schemeClr>
                </a:solidFill>
              </a:rPr>
              <a:t>26</a:t>
            </a:r>
          </a:p>
        </p:txBody>
      </p:sp>
      <p:sp>
        <p:nvSpPr>
          <p:cNvPr id="12" name="ZoneTexte 11">
            <a:extLst>
              <a:ext uri="{FF2B5EF4-FFF2-40B4-BE49-F238E27FC236}">
                <a16:creationId xmlns:a16="http://schemas.microsoft.com/office/drawing/2014/main" id="{ADEDCAF1-E73D-42CC-9C1C-F5FB813F69D4}"/>
              </a:ext>
            </a:extLst>
          </p:cNvPr>
          <p:cNvSpPr txBox="1"/>
          <p:nvPr/>
        </p:nvSpPr>
        <p:spPr>
          <a:xfrm>
            <a:off x="4767448" y="749493"/>
            <a:ext cx="707799" cy="646331"/>
          </a:xfrm>
          <a:prstGeom prst="rect">
            <a:avLst/>
          </a:prstGeom>
          <a:noFill/>
        </p:spPr>
        <p:txBody>
          <a:bodyPr wrap="square" rtlCol="0">
            <a:spAutoFit/>
          </a:bodyPr>
          <a:lstStyle/>
          <a:p>
            <a:pPr algn="ctr"/>
            <a:r>
              <a:rPr lang="fr-FR" sz="3600" b="1" dirty="0">
                <a:solidFill>
                  <a:schemeClr val="accent2">
                    <a:lumMod val="75000"/>
                  </a:schemeClr>
                </a:solidFill>
              </a:rPr>
              <a:t>27</a:t>
            </a:r>
          </a:p>
        </p:txBody>
      </p:sp>
      <p:sp>
        <p:nvSpPr>
          <p:cNvPr id="13" name="ZoneTexte 12">
            <a:extLst>
              <a:ext uri="{FF2B5EF4-FFF2-40B4-BE49-F238E27FC236}">
                <a16:creationId xmlns:a16="http://schemas.microsoft.com/office/drawing/2014/main" id="{1384FB11-76CD-4701-A270-7FD5D02570E2}"/>
              </a:ext>
            </a:extLst>
          </p:cNvPr>
          <p:cNvSpPr txBox="1"/>
          <p:nvPr/>
        </p:nvSpPr>
        <p:spPr>
          <a:xfrm>
            <a:off x="5553702" y="643232"/>
            <a:ext cx="671463" cy="646331"/>
          </a:xfrm>
          <a:prstGeom prst="rect">
            <a:avLst/>
          </a:prstGeom>
          <a:noFill/>
        </p:spPr>
        <p:txBody>
          <a:bodyPr wrap="square" rtlCol="0">
            <a:spAutoFit/>
          </a:bodyPr>
          <a:lstStyle/>
          <a:p>
            <a:pPr algn="ctr"/>
            <a:r>
              <a:rPr lang="fr-FR" sz="3600" b="1" dirty="0">
                <a:solidFill>
                  <a:schemeClr val="accent5">
                    <a:lumMod val="50000"/>
                  </a:schemeClr>
                </a:solidFill>
              </a:rPr>
              <a:t>28</a:t>
            </a:r>
          </a:p>
        </p:txBody>
      </p:sp>
      <p:sp>
        <p:nvSpPr>
          <p:cNvPr id="14" name="ZoneTexte 13">
            <a:extLst>
              <a:ext uri="{FF2B5EF4-FFF2-40B4-BE49-F238E27FC236}">
                <a16:creationId xmlns:a16="http://schemas.microsoft.com/office/drawing/2014/main" id="{1BE1B795-AE81-47F8-8567-41C548884FD8}"/>
              </a:ext>
            </a:extLst>
          </p:cNvPr>
          <p:cNvSpPr txBox="1"/>
          <p:nvPr/>
        </p:nvSpPr>
        <p:spPr>
          <a:xfrm>
            <a:off x="6358008" y="594368"/>
            <a:ext cx="685545" cy="646331"/>
          </a:xfrm>
          <a:prstGeom prst="rect">
            <a:avLst/>
          </a:prstGeom>
          <a:noFill/>
        </p:spPr>
        <p:txBody>
          <a:bodyPr wrap="square" rtlCol="0">
            <a:spAutoFit/>
          </a:bodyPr>
          <a:lstStyle/>
          <a:p>
            <a:pPr algn="ctr"/>
            <a:r>
              <a:rPr lang="fr-FR" sz="3600" b="1" dirty="0">
                <a:solidFill>
                  <a:schemeClr val="accent2">
                    <a:lumMod val="75000"/>
                  </a:schemeClr>
                </a:solidFill>
              </a:rPr>
              <a:t>29</a:t>
            </a:r>
          </a:p>
        </p:txBody>
      </p:sp>
      <p:sp>
        <p:nvSpPr>
          <p:cNvPr id="15" name="ZoneTexte 14">
            <a:extLst>
              <a:ext uri="{FF2B5EF4-FFF2-40B4-BE49-F238E27FC236}">
                <a16:creationId xmlns:a16="http://schemas.microsoft.com/office/drawing/2014/main" id="{8EEF739D-D277-45BE-887B-159F5CC1504E}"/>
              </a:ext>
            </a:extLst>
          </p:cNvPr>
          <p:cNvSpPr txBox="1"/>
          <p:nvPr/>
        </p:nvSpPr>
        <p:spPr>
          <a:xfrm>
            <a:off x="7294045" y="569738"/>
            <a:ext cx="772870" cy="646331"/>
          </a:xfrm>
          <a:prstGeom prst="rect">
            <a:avLst/>
          </a:prstGeom>
          <a:noFill/>
        </p:spPr>
        <p:txBody>
          <a:bodyPr wrap="square" rtlCol="0">
            <a:spAutoFit/>
          </a:bodyPr>
          <a:lstStyle/>
          <a:p>
            <a:pPr algn="ctr"/>
            <a:r>
              <a:rPr lang="fr-FR" sz="3600" b="1" dirty="0">
                <a:solidFill>
                  <a:schemeClr val="accent5">
                    <a:lumMod val="50000"/>
                  </a:schemeClr>
                </a:solidFill>
              </a:rPr>
              <a:t>30</a:t>
            </a:r>
          </a:p>
        </p:txBody>
      </p:sp>
      <p:sp>
        <p:nvSpPr>
          <p:cNvPr id="16" name="ZoneTexte 15">
            <a:extLst>
              <a:ext uri="{FF2B5EF4-FFF2-40B4-BE49-F238E27FC236}">
                <a16:creationId xmlns:a16="http://schemas.microsoft.com/office/drawing/2014/main" id="{79E72147-BFA3-4063-84FC-C6ED491FE171}"/>
              </a:ext>
            </a:extLst>
          </p:cNvPr>
          <p:cNvSpPr txBox="1"/>
          <p:nvPr/>
        </p:nvSpPr>
        <p:spPr>
          <a:xfrm>
            <a:off x="8425799" y="466795"/>
            <a:ext cx="772870" cy="646331"/>
          </a:xfrm>
          <a:prstGeom prst="rect">
            <a:avLst/>
          </a:prstGeom>
          <a:noFill/>
        </p:spPr>
        <p:txBody>
          <a:bodyPr wrap="square" rtlCol="0">
            <a:spAutoFit/>
          </a:bodyPr>
          <a:lstStyle/>
          <a:p>
            <a:pPr algn="ctr"/>
            <a:r>
              <a:rPr lang="fr-FR" sz="3600" b="1" dirty="0">
                <a:solidFill>
                  <a:schemeClr val="accent2">
                    <a:lumMod val="75000"/>
                  </a:schemeClr>
                </a:solidFill>
              </a:rPr>
              <a:t>31</a:t>
            </a:r>
          </a:p>
        </p:txBody>
      </p:sp>
      <p:sp>
        <p:nvSpPr>
          <p:cNvPr id="17" name="ZoneTexte 16">
            <a:extLst>
              <a:ext uri="{FF2B5EF4-FFF2-40B4-BE49-F238E27FC236}">
                <a16:creationId xmlns:a16="http://schemas.microsoft.com/office/drawing/2014/main" id="{39239B36-254F-4E16-B071-0234AB3085B9}"/>
              </a:ext>
            </a:extLst>
          </p:cNvPr>
          <p:cNvSpPr txBox="1"/>
          <p:nvPr/>
        </p:nvSpPr>
        <p:spPr>
          <a:xfrm>
            <a:off x="9645747" y="466795"/>
            <a:ext cx="772870" cy="646331"/>
          </a:xfrm>
          <a:prstGeom prst="rect">
            <a:avLst/>
          </a:prstGeom>
          <a:noFill/>
        </p:spPr>
        <p:txBody>
          <a:bodyPr wrap="square" rtlCol="0">
            <a:spAutoFit/>
          </a:bodyPr>
          <a:lstStyle/>
          <a:p>
            <a:pPr algn="ctr"/>
            <a:r>
              <a:rPr lang="fr-FR" sz="3600" b="1" dirty="0">
                <a:solidFill>
                  <a:schemeClr val="accent5">
                    <a:lumMod val="50000"/>
                  </a:schemeClr>
                </a:solidFill>
              </a:rPr>
              <a:t>32</a:t>
            </a:r>
          </a:p>
        </p:txBody>
      </p:sp>
      <p:sp>
        <p:nvSpPr>
          <p:cNvPr id="18" name="ZoneTexte 17">
            <a:extLst>
              <a:ext uri="{FF2B5EF4-FFF2-40B4-BE49-F238E27FC236}">
                <a16:creationId xmlns:a16="http://schemas.microsoft.com/office/drawing/2014/main" id="{3B4FE365-7AFC-4205-94E6-F08DE2F9D244}"/>
              </a:ext>
            </a:extLst>
          </p:cNvPr>
          <p:cNvSpPr txBox="1"/>
          <p:nvPr/>
        </p:nvSpPr>
        <p:spPr>
          <a:xfrm>
            <a:off x="10269202" y="1072658"/>
            <a:ext cx="815919" cy="646331"/>
          </a:xfrm>
          <a:prstGeom prst="rect">
            <a:avLst/>
          </a:prstGeom>
          <a:noFill/>
        </p:spPr>
        <p:txBody>
          <a:bodyPr wrap="square" rtlCol="0">
            <a:spAutoFit/>
          </a:bodyPr>
          <a:lstStyle/>
          <a:p>
            <a:pPr algn="ctr"/>
            <a:r>
              <a:rPr lang="fr-FR" sz="3600" b="1" dirty="0">
                <a:solidFill>
                  <a:schemeClr val="accent2">
                    <a:lumMod val="75000"/>
                  </a:schemeClr>
                </a:solidFill>
              </a:rPr>
              <a:t>33</a:t>
            </a:r>
          </a:p>
        </p:txBody>
      </p:sp>
      <p:sp>
        <p:nvSpPr>
          <p:cNvPr id="19" name="ZoneTexte 18">
            <a:extLst>
              <a:ext uri="{FF2B5EF4-FFF2-40B4-BE49-F238E27FC236}">
                <a16:creationId xmlns:a16="http://schemas.microsoft.com/office/drawing/2014/main" id="{228DFDC4-EBF6-4A20-881E-E41C720BA7AF}"/>
              </a:ext>
            </a:extLst>
          </p:cNvPr>
          <p:cNvSpPr txBox="1"/>
          <p:nvPr/>
        </p:nvSpPr>
        <p:spPr>
          <a:xfrm>
            <a:off x="9720454" y="1686768"/>
            <a:ext cx="815919" cy="646331"/>
          </a:xfrm>
          <a:prstGeom prst="rect">
            <a:avLst/>
          </a:prstGeom>
          <a:noFill/>
        </p:spPr>
        <p:txBody>
          <a:bodyPr wrap="square" rtlCol="0">
            <a:spAutoFit/>
          </a:bodyPr>
          <a:lstStyle/>
          <a:p>
            <a:pPr algn="ctr"/>
            <a:r>
              <a:rPr lang="fr-FR" sz="3600" b="1" dirty="0">
                <a:solidFill>
                  <a:schemeClr val="accent5">
                    <a:lumMod val="50000"/>
                  </a:schemeClr>
                </a:solidFill>
              </a:rPr>
              <a:t>34</a:t>
            </a:r>
          </a:p>
        </p:txBody>
      </p:sp>
      <p:sp>
        <p:nvSpPr>
          <p:cNvPr id="20" name="ZoneTexte 19">
            <a:extLst>
              <a:ext uri="{FF2B5EF4-FFF2-40B4-BE49-F238E27FC236}">
                <a16:creationId xmlns:a16="http://schemas.microsoft.com/office/drawing/2014/main" id="{0E238705-76B8-40FF-B2B0-350AAE745E33}"/>
              </a:ext>
            </a:extLst>
          </p:cNvPr>
          <p:cNvSpPr txBox="1"/>
          <p:nvPr/>
        </p:nvSpPr>
        <p:spPr>
          <a:xfrm>
            <a:off x="8500506" y="1891240"/>
            <a:ext cx="815919" cy="646331"/>
          </a:xfrm>
          <a:prstGeom prst="rect">
            <a:avLst/>
          </a:prstGeom>
          <a:noFill/>
        </p:spPr>
        <p:txBody>
          <a:bodyPr wrap="square" rtlCol="0">
            <a:spAutoFit/>
          </a:bodyPr>
          <a:lstStyle/>
          <a:p>
            <a:pPr algn="ctr"/>
            <a:r>
              <a:rPr lang="fr-FR" sz="3600" b="1" dirty="0">
                <a:solidFill>
                  <a:schemeClr val="accent2">
                    <a:lumMod val="75000"/>
                  </a:schemeClr>
                </a:solidFill>
              </a:rPr>
              <a:t>35</a:t>
            </a:r>
          </a:p>
        </p:txBody>
      </p:sp>
      <p:sp>
        <p:nvSpPr>
          <p:cNvPr id="21" name="ZoneTexte 20">
            <a:extLst>
              <a:ext uri="{FF2B5EF4-FFF2-40B4-BE49-F238E27FC236}">
                <a16:creationId xmlns:a16="http://schemas.microsoft.com/office/drawing/2014/main" id="{C6661354-4553-49B1-8541-6908E5CCC2C8}"/>
              </a:ext>
            </a:extLst>
          </p:cNvPr>
          <p:cNvSpPr txBox="1"/>
          <p:nvPr/>
        </p:nvSpPr>
        <p:spPr>
          <a:xfrm>
            <a:off x="7314448" y="2061774"/>
            <a:ext cx="815919" cy="646331"/>
          </a:xfrm>
          <a:prstGeom prst="rect">
            <a:avLst/>
          </a:prstGeom>
          <a:noFill/>
        </p:spPr>
        <p:txBody>
          <a:bodyPr wrap="square" rtlCol="0">
            <a:spAutoFit/>
          </a:bodyPr>
          <a:lstStyle/>
          <a:p>
            <a:pPr algn="ctr"/>
            <a:r>
              <a:rPr lang="fr-FR" sz="3600" b="1" dirty="0">
                <a:solidFill>
                  <a:schemeClr val="accent5">
                    <a:lumMod val="50000"/>
                  </a:schemeClr>
                </a:solidFill>
              </a:rPr>
              <a:t>36</a:t>
            </a:r>
          </a:p>
        </p:txBody>
      </p:sp>
      <p:sp>
        <p:nvSpPr>
          <p:cNvPr id="22" name="ZoneTexte 21">
            <a:extLst>
              <a:ext uri="{FF2B5EF4-FFF2-40B4-BE49-F238E27FC236}">
                <a16:creationId xmlns:a16="http://schemas.microsoft.com/office/drawing/2014/main" id="{FEF2D2FF-A723-4A4C-AFED-54E2BB6E444F}"/>
              </a:ext>
            </a:extLst>
          </p:cNvPr>
          <p:cNvSpPr txBox="1"/>
          <p:nvPr/>
        </p:nvSpPr>
        <p:spPr>
          <a:xfrm>
            <a:off x="6046280" y="2085905"/>
            <a:ext cx="864139" cy="646331"/>
          </a:xfrm>
          <a:prstGeom prst="rect">
            <a:avLst/>
          </a:prstGeom>
          <a:noFill/>
        </p:spPr>
        <p:txBody>
          <a:bodyPr wrap="square" rtlCol="0">
            <a:spAutoFit/>
          </a:bodyPr>
          <a:lstStyle/>
          <a:p>
            <a:pPr algn="ctr"/>
            <a:r>
              <a:rPr lang="fr-FR" sz="3600" b="1" dirty="0">
                <a:solidFill>
                  <a:schemeClr val="accent2">
                    <a:lumMod val="75000"/>
                  </a:schemeClr>
                </a:solidFill>
              </a:rPr>
              <a:t>37</a:t>
            </a:r>
          </a:p>
        </p:txBody>
      </p:sp>
      <p:sp>
        <p:nvSpPr>
          <p:cNvPr id="23" name="ZoneTexte 22">
            <a:extLst>
              <a:ext uri="{FF2B5EF4-FFF2-40B4-BE49-F238E27FC236}">
                <a16:creationId xmlns:a16="http://schemas.microsoft.com/office/drawing/2014/main" id="{8C2DC155-5EC1-48EA-B8B4-C99D70F689CE}"/>
              </a:ext>
            </a:extLst>
          </p:cNvPr>
          <p:cNvSpPr txBox="1"/>
          <p:nvPr/>
        </p:nvSpPr>
        <p:spPr>
          <a:xfrm>
            <a:off x="4680118" y="2092832"/>
            <a:ext cx="873584" cy="646331"/>
          </a:xfrm>
          <a:prstGeom prst="rect">
            <a:avLst/>
          </a:prstGeom>
          <a:noFill/>
        </p:spPr>
        <p:txBody>
          <a:bodyPr wrap="square" rtlCol="0">
            <a:spAutoFit/>
          </a:bodyPr>
          <a:lstStyle/>
          <a:p>
            <a:pPr algn="ctr"/>
            <a:r>
              <a:rPr lang="fr-FR" sz="3600" b="1" dirty="0">
                <a:solidFill>
                  <a:schemeClr val="accent5">
                    <a:lumMod val="50000"/>
                  </a:schemeClr>
                </a:solidFill>
              </a:rPr>
              <a:t>38</a:t>
            </a:r>
          </a:p>
        </p:txBody>
      </p:sp>
      <p:sp>
        <p:nvSpPr>
          <p:cNvPr id="24" name="ZoneTexte 23">
            <a:extLst>
              <a:ext uri="{FF2B5EF4-FFF2-40B4-BE49-F238E27FC236}">
                <a16:creationId xmlns:a16="http://schemas.microsoft.com/office/drawing/2014/main" id="{3B7F8C23-CADB-46EC-8793-3506EA7D62A0}"/>
              </a:ext>
            </a:extLst>
          </p:cNvPr>
          <p:cNvSpPr txBox="1"/>
          <p:nvPr/>
        </p:nvSpPr>
        <p:spPr>
          <a:xfrm>
            <a:off x="3470563" y="2146293"/>
            <a:ext cx="741219" cy="646331"/>
          </a:xfrm>
          <a:prstGeom prst="rect">
            <a:avLst/>
          </a:prstGeom>
          <a:noFill/>
        </p:spPr>
        <p:txBody>
          <a:bodyPr wrap="square" rtlCol="0">
            <a:spAutoFit/>
          </a:bodyPr>
          <a:lstStyle/>
          <a:p>
            <a:pPr algn="ctr"/>
            <a:r>
              <a:rPr lang="fr-FR" sz="3600" b="1" dirty="0">
                <a:solidFill>
                  <a:schemeClr val="accent2">
                    <a:lumMod val="75000"/>
                  </a:schemeClr>
                </a:solidFill>
              </a:rPr>
              <a:t>39</a:t>
            </a:r>
          </a:p>
        </p:txBody>
      </p:sp>
      <p:sp>
        <p:nvSpPr>
          <p:cNvPr id="25" name="ZoneTexte 24">
            <a:extLst>
              <a:ext uri="{FF2B5EF4-FFF2-40B4-BE49-F238E27FC236}">
                <a16:creationId xmlns:a16="http://schemas.microsoft.com/office/drawing/2014/main" id="{AFB8E09E-B5DE-4D14-B85D-8EBC77172BB8}"/>
              </a:ext>
            </a:extLst>
          </p:cNvPr>
          <p:cNvSpPr txBox="1"/>
          <p:nvPr/>
        </p:nvSpPr>
        <p:spPr>
          <a:xfrm>
            <a:off x="2350311" y="2196973"/>
            <a:ext cx="808525" cy="646331"/>
          </a:xfrm>
          <a:prstGeom prst="rect">
            <a:avLst/>
          </a:prstGeom>
          <a:noFill/>
        </p:spPr>
        <p:txBody>
          <a:bodyPr wrap="square" rtlCol="0">
            <a:spAutoFit/>
          </a:bodyPr>
          <a:lstStyle/>
          <a:p>
            <a:pPr algn="ctr"/>
            <a:r>
              <a:rPr lang="fr-FR" sz="3600" b="1" dirty="0">
                <a:solidFill>
                  <a:schemeClr val="accent5">
                    <a:lumMod val="50000"/>
                  </a:schemeClr>
                </a:solidFill>
              </a:rPr>
              <a:t>40</a:t>
            </a:r>
          </a:p>
        </p:txBody>
      </p:sp>
      <p:sp>
        <p:nvSpPr>
          <p:cNvPr id="30" name="ZoneTexte 29">
            <a:extLst>
              <a:ext uri="{FF2B5EF4-FFF2-40B4-BE49-F238E27FC236}">
                <a16:creationId xmlns:a16="http://schemas.microsoft.com/office/drawing/2014/main" id="{9BCFF276-6D0B-4D83-964B-B027344597E8}"/>
              </a:ext>
            </a:extLst>
          </p:cNvPr>
          <p:cNvSpPr txBox="1"/>
          <p:nvPr/>
        </p:nvSpPr>
        <p:spPr>
          <a:xfrm>
            <a:off x="1436511" y="2388288"/>
            <a:ext cx="808525" cy="646331"/>
          </a:xfrm>
          <a:prstGeom prst="rect">
            <a:avLst/>
          </a:prstGeom>
          <a:noFill/>
        </p:spPr>
        <p:txBody>
          <a:bodyPr wrap="square" rtlCol="0">
            <a:spAutoFit/>
          </a:bodyPr>
          <a:lstStyle/>
          <a:p>
            <a:pPr algn="ctr"/>
            <a:r>
              <a:rPr lang="fr-FR" sz="3600" b="1" dirty="0">
                <a:solidFill>
                  <a:schemeClr val="accent2">
                    <a:lumMod val="75000"/>
                  </a:schemeClr>
                </a:solidFill>
              </a:rPr>
              <a:t>41</a:t>
            </a:r>
          </a:p>
        </p:txBody>
      </p:sp>
      <p:sp>
        <p:nvSpPr>
          <p:cNvPr id="31" name="ZoneTexte 30">
            <a:extLst>
              <a:ext uri="{FF2B5EF4-FFF2-40B4-BE49-F238E27FC236}">
                <a16:creationId xmlns:a16="http://schemas.microsoft.com/office/drawing/2014/main" id="{608EB196-D77F-4A6A-9525-E4A325BB9D8C}"/>
              </a:ext>
            </a:extLst>
          </p:cNvPr>
          <p:cNvSpPr txBox="1"/>
          <p:nvPr/>
        </p:nvSpPr>
        <p:spPr>
          <a:xfrm>
            <a:off x="575348" y="2720099"/>
            <a:ext cx="808525" cy="646331"/>
          </a:xfrm>
          <a:prstGeom prst="rect">
            <a:avLst/>
          </a:prstGeom>
          <a:noFill/>
        </p:spPr>
        <p:txBody>
          <a:bodyPr wrap="square" rtlCol="0">
            <a:spAutoFit/>
          </a:bodyPr>
          <a:lstStyle/>
          <a:p>
            <a:pPr algn="ctr"/>
            <a:r>
              <a:rPr lang="fr-FR" sz="3600" b="1" dirty="0">
                <a:solidFill>
                  <a:schemeClr val="accent5">
                    <a:lumMod val="50000"/>
                  </a:schemeClr>
                </a:solidFill>
              </a:rPr>
              <a:t>42</a:t>
            </a:r>
          </a:p>
        </p:txBody>
      </p:sp>
      <p:sp>
        <p:nvSpPr>
          <p:cNvPr id="32" name="ZoneTexte 31">
            <a:extLst>
              <a:ext uri="{FF2B5EF4-FFF2-40B4-BE49-F238E27FC236}">
                <a16:creationId xmlns:a16="http://schemas.microsoft.com/office/drawing/2014/main" id="{3B509551-C7B2-4442-BCBA-36B846A09718}"/>
              </a:ext>
            </a:extLst>
          </p:cNvPr>
          <p:cNvSpPr txBox="1"/>
          <p:nvPr/>
        </p:nvSpPr>
        <p:spPr>
          <a:xfrm>
            <a:off x="0" y="3366430"/>
            <a:ext cx="808525" cy="646331"/>
          </a:xfrm>
          <a:prstGeom prst="rect">
            <a:avLst/>
          </a:prstGeom>
          <a:noFill/>
        </p:spPr>
        <p:txBody>
          <a:bodyPr wrap="square" rtlCol="0">
            <a:spAutoFit/>
          </a:bodyPr>
          <a:lstStyle/>
          <a:p>
            <a:pPr algn="ctr"/>
            <a:r>
              <a:rPr lang="fr-FR" sz="3600" b="1" dirty="0">
                <a:solidFill>
                  <a:schemeClr val="accent2">
                    <a:lumMod val="75000"/>
                  </a:schemeClr>
                </a:solidFill>
              </a:rPr>
              <a:t>43</a:t>
            </a:r>
          </a:p>
        </p:txBody>
      </p:sp>
      <p:sp>
        <p:nvSpPr>
          <p:cNvPr id="33" name="ZoneTexte 32">
            <a:extLst>
              <a:ext uri="{FF2B5EF4-FFF2-40B4-BE49-F238E27FC236}">
                <a16:creationId xmlns:a16="http://schemas.microsoft.com/office/drawing/2014/main" id="{97016D5C-8B07-44A0-8640-D77066806539}"/>
              </a:ext>
            </a:extLst>
          </p:cNvPr>
          <p:cNvSpPr txBox="1"/>
          <p:nvPr/>
        </p:nvSpPr>
        <p:spPr>
          <a:xfrm>
            <a:off x="-170043" y="4113134"/>
            <a:ext cx="808525" cy="646331"/>
          </a:xfrm>
          <a:prstGeom prst="rect">
            <a:avLst/>
          </a:prstGeom>
          <a:noFill/>
        </p:spPr>
        <p:txBody>
          <a:bodyPr wrap="square" rtlCol="0">
            <a:spAutoFit/>
          </a:bodyPr>
          <a:lstStyle/>
          <a:p>
            <a:pPr algn="ctr"/>
            <a:r>
              <a:rPr lang="fr-FR" sz="3600" b="1" dirty="0">
                <a:solidFill>
                  <a:schemeClr val="accent5">
                    <a:lumMod val="50000"/>
                  </a:schemeClr>
                </a:solidFill>
              </a:rPr>
              <a:t>44</a:t>
            </a:r>
          </a:p>
        </p:txBody>
      </p:sp>
      <p:sp>
        <p:nvSpPr>
          <p:cNvPr id="34" name="ZoneTexte 33">
            <a:extLst>
              <a:ext uri="{FF2B5EF4-FFF2-40B4-BE49-F238E27FC236}">
                <a16:creationId xmlns:a16="http://schemas.microsoft.com/office/drawing/2014/main" id="{475654DC-F8BC-4E86-924E-97EF2AA5F2D9}"/>
              </a:ext>
            </a:extLst>
          </p:cNvPr>
          <p:cNvSpPr txBox="1"/>
          <p:nvPr/>
        </p:nvSpPr>
        <p:spPr>
          <a:xfrm>
            <a:off x="0" y="4816904"/>
            <a:ext cx="808525" cy="646331"/>
          </a:xfrm>
          <a:prstGeom prst="rect">
            <a:avLst/>
          </a:prstGeom>
          <a:noFill/>
        </p:spPr>
        <p:txBody>
          <a:bodyPr wrap="square" rtlCol="0">
            <a:spAutoFit/>
          </a:bodyPr>
          <a:lstStyle/>
          <a:p>
            <a:pPr algn="ctr"/>
            <a:r>
              <a:rPr lang="fr-FR" sz="3600" b="1" dirty="0">
                <a:solidFill>
                  <a:schemeClr val="accent2">
                    <a:lumMod val="75000"/>
                  </a:schemeClr>
                </a:solidFill>
              </a:rPr>
              <a:t>45</a:t>
            </a:r>
          </a:p>
        </p:txBody>
      </p:sp>
      <p:sp>
        <p:nvSpPr>
          <p:cNvPr id="35" name="ZoneTexte 34">
            <a:extLst>
              <a:ext uri="{FF2B5EF4-FFF2-40B4-BE49-F238E27FC236}">
                <a16:creationId xmlns:a16="http://schemas.microsoft.com/office/drawing/2014/main" id="{A8EBAF80-24D5-46E5-B6F2-35CA0CBD88AB}"/>
              </a:ext>
            </a:extLst>
          </p:cNvPr>
          <p:cNvSpPr txBox="1"/>
          <p:nvPr/>
        </p:nvSpPr>
        <p:spPr>
          <a:xfrm>
            <a:off x="638482" y="5197508"/>
            <a:ext cx="808525" cy="646331"/>
          </a:xfrm>
          <a:prstGeom prst="rect">
            <a:avLst/>
          </a:prstGeom>
          <a:noFill/>
        </p:spPr>
        <p:txBody>
          <a:bodyPr wrap="square" rtlCol="0">
            <a:spAutoFit/>
          </a:bodyPr>
          <a:lstStyle/>
          <a:p>
            <a:pPr algn="ctr"/>
            <a:r>
              <a:rPr lang="fr-FR" sz="3600" b="1" dirty="0">
                <a:solidFill>
                  <a:schemeClr val="accent5">
                    <a:lumMod val="50000"/>
                  </a:schemeClr>
                </a:solidFill>
              </a:rPr>
              <a:t>46</a:t>
            </a:r>
          </a:p>
        </p:txBody>
      </p:sp>
      <p:sp>
        <p:nvSpPr>
          <p:cNvPr id="36" name="ZoneTexte 35">
            <a:extLst>
              <a:ext uri="{FF2B5EF4-FFF2-40B4-BE49-F238E27FC236}">
                <a16:creationId xmlns:a16="http://schemas.microsoft.com/office/drawing/2014/main" id="{6B730049-1562-4B17-A0E7-84322F816C8F}"/>
              </a:ext>
            </a:extLst>
          </p:cNvPr>
          <p:cNvSpPr txBox="1"/>
          <p:nvPr/>
        </p:nvSpPr>
        <p:spPr>
          <a:xfrm>
            <a:off x="1689344" y="5197509"/>
            <a:ext cx="808525" cy="646331"/>
          </a:xfrm>
          <a:prstGeom prst="rect">
            <a:avLst/>
          </a:prstGeom>
          <a:noFill/>
        </p:spPr>
        <p:txBody>
          <a:bodyPr wrap="square" rtlCol="0">
            <a:spAutoFit/>
          </a:bodyPr>
          <a:lstStyle/>
          <a:p>
            <a:pPr algn="ctr"/>
            <a:r>
              <a:rPr lang="fr-FR" sz="3600" b="1" dirty="0">
                <a:solidFill>
                  <a:schemeClr val="accent2">
                    <a:lumMod val="75000"/>
                  </a:schemeClr>
                </a:solidFill>
              </a:rPr>
              <a:t>47</a:t>
            </a:r>
          </a:p>
        </p:txBody>
      </p:sp>
      <p:sp>
        <p:nvSpPr>
          <p:cNvPr id="37" name="ZoneTexte 36">
            <a:extLst>
              <a:ext uri="{FF2B5EF4-FFF2-40B4-BE49-F238E27FC236}">
                <a16:creationId xmlns:a16="http://schemas.microsoft.com/office/drawing/2014/main" id="{4473E934-A59C-43C2-A878-ED04ADD8E19E}"/>
              </a:ext>
            </a:extLst>
          </p:cNvPr>
          <p:cNvSpPr txBox="1"/>
          <p:nvPr/>
        </p:nvSpPr>
        <p:spPr>
          <a:xfrm>
            <a:off x="2718607" y="5180095"/>
            <a:ext cx="808525" cy="646331"/>
          </a:xfrm>
          <a:prstGeom prst="rect">
            <a:avLst/>
          </a:prstGeom>
          <a:noFill/>
        </p:spPr>
        <p:txBody>
          <a:bodyPr wrap="square" rtlCol="0">
            <a:spAutoFit/>
          </a:bodyPr>
          <a:lstStyle/>
          <a:p>
            <a:pPr algn="ctr"/>
            <a:r>
              <a:rPr lang="fr-FR" sz="3600" b="1" dirty="0">
                <a:solidFill>
                  <a:schemeClr val="accent5">
                    <a:lumMod val="50000"/>
                  </a:schemeClr>
                </a:solidFill>
              </a:rPr>
              <a:t>48</a:t>
            </a:r>
          </a:p>
        </p:txBody>
      </p:sp>
      <p:sp>
        <p:nvSpPr>
          <p:cNvPr id="38" name="ZoneTexte 37">
            <a:extLst>
              <a:ext uri="{FF2B5EF4-FFF2-40B4-BE49-F238E27FC236}">
                <a16:creationId xmlns:a16="http://schemas.microsoft.com/office/drawing/2014/main" id="{7E486738-0127-4A4C-A5A4-FB2632AB845D}"/>
              </a:ext>
            </a:extLst>
          </p:cNvPr>
          <p:cNvSpPr txBox="1"/>
          <p:nvPr/>
        </p:nvSpPr>
        <p:spPr>
          <a:xfrm>
            <a:off x="3634090" y="4985181"/>
            <a:ext cx="808525" cy="646331"/>
          </a:xfrm>
          <a:prstGeom prst="rect">
            <a:avLst/>
          </a:prstGeom>
          <a:noFill/>
        </p:spPr>
        <p:txBody>
          <a:bodyPr wrap="square" rtlCol="0">
            <a:spAutoFit/>
          </a:bodyPr>
          <a:lstStyle/>
          <a:p>
            <a:pPr algn="ctr"/>
            <a:r>
              <a:rPr lang="fr-FR" sz="3600" b="1" dirty="0">
                <a:solidFill>
                  <a:schemeClr val="accent2">
                    <a:lumMod val="75000"/>
                  </a:schemeClr>
                </a:solidFill>
              </a:rPr>
              <a:t>49</a:t>
            </a:r>
          </a:p>
        </p:txBody>
      </p:sp>
      <p:sp>
        <p:nvSpPr>
          <p:cNvPr id="39" name="ZoneTexte 38">
            <a:extLst>
              <a:ext uri="{FF2B5EF4-FFF2-40B4-BE49-F238E27FC236}">
                <a16:creationId xmlns:a16="http://schemas.microsoft.com/office/drawing/2014/main" id="{4296C164-4AC5-43CB-9CF4-1FF3007ACA84}"/>
              </a:ext>
            </a:extLst>
          </p:cNvPr>
          <p:cNvSpPr txBox="1"/>
          <p:nvPr/>
        </p:nvSpPr>
        <p:spPr>
          <a:xfrm>
            <a:off x="4561423" y="4775375"/>
            <a:ext cx="808525" cy="646331"/>
          </a:xfrm>
          <a:prstGeom prst="rect">
            <a:avLst/>
          </a:prstGeom>
          <a:noFill/>
        </p:spPr>
        <p:txBody>
          <a:bodyPr wrap="square" rtlCol="0">
            <a:spAutoFit/>
          </a:bodyPr>
          <a:lstStyle/>
          <a:p>
            <a:pPr algn="ctr"/>
            <a:r>
              <a:rPr lang="fr-FR" sz="3600" b="1" dirty="0">
                <a:solidFill>
                  <a:schemeClr val="accent5">
                    <a:lumMod val="50000"/>
                  </a:schemeClr>
                </a:solidFill>
              </a:rPr>
              <a:t>50</a:t>
            </a:r>
          </a:p>
        </p:txBody>
      </p:sp>
      <p:sp>
        <p:nvSpPr>
          <p:cNvPr id="40" name="ZoneTexte 39">
            <a:extLst>
              <a:ext uri="{FF2B5EF4-FFF2-40B4-BE49-F238E27FC236}">
                <a16:creationId xmlns:a16="http://schemas.microsoft.com/office/drawing/2014/main" id="{47F59D87-4311-43E3-9947-A91BDE3BDD59}"/>
              </a:ext>
            </a:extLst>
          </p:cNvPr>
          <p:cNvSpPr txBox="1"/>
          <p:nvPr/>
        </p:nvSpPr>
        <p:spPr>
          <a:xfrm>
            <a:off x="5295231" y="4580189"/>
            <a:ext cx="808525" cy="646331"/>
          </a:xfrm>
          <a:prstGeom prst="rect">
            <a:avLst/>
          </a:prstGeom>
          <a:noFill/>
        </p:spPr>
        <p:txBody>
          <a:bodyPr wrap="square" rtlCol="0">
            <a:spAutoFit/>
          </a:bodyPr>
          <a:lstStyle/>
          <a:p>
            <a:pPr algn="ctr"/>
            <a:r>
              <a:rPr lang="fr-FR" sz="3600" b="1" dirty="0">
                <a:solidFill>
                  <a:schemeClr val="accent2">
                    <a:lumMod val="75000"/>
                  </a:schemeClr>
                </a:solidFill>
              </a:rPr>
              <a:t>51</a:t>
            </a:r>
          </a:p>
        </p:txBody>
      </p:sp>
      <p:sp>
        <p:nvSpPr>
          <p:cNvPr id="41" name="ZoneTexte 40">
            <a:extLst>
              <a:ext uri="{FF2B5EF4-FFF2-40B4-BE49-F238E27FC236}">
                <a16:creationId xmlns:a16="http://schemas.microsoft.com/office/drawing/2014/main" id="{64DAF864-EC5F-4070-95C2-DD55C36B2C57}"/>
              </a:ext>
            </a:extLst>
          </p:cNvPr>
          <p:cNvSpPr txBox="1"/>
          <p:nvPr/>
        </p:nvSpPr>
        <p:spPr>
          <a:xfrm>
            <a:off x="6169311" y="4471997"/>
            <a:ext cx="808525" cy="646331"/>
          </a:xfrm>
          <a:prstGeom prst="rect">
            <a:avLst/>
          </a:prstGeom>
          <a:noFill/>
        </p:spPr>
        <p:txBody>
          <a:bodyPr wrap="square" rtlCol="0">
            <a:spAutoFit/>
          </a:bodyPr>
          <a:lstStyle/>
          <a:p>
            <a:pPr algn="ctr"/>
            <a:r>
              <a:rPr lang="fr-FR" sz="3600" b="1" dirty="0">
                <a:solidFill>
                  <a:schemeClr val="accent5">
                    <a:lumMod val="50000"/>
                  </a:schemeClr>
                </a:solidFill>
              </a:rPr>
              <a:t>52</a:t>
            </a:r>
          </a:p>
        </p:txBody>
      </p:sp>
      <p:sp>
        <p:nvSpPr>
          <p:cNvPr id="42" name="ZoneTexte 41">
            <a:extLst>
              <a:ext uri="{FF2B5EF4-FFF2-40B4-BE49-F238E27FC236}">
                <a16:creationId xmlns:a16="http://schemas.microsoft.com/office/drawing/2014/main" id="{5D8B426E-98B6-47B3-B321-F40149AF41D0}"/>
              </a:ext>
            </a:extLst>
          </p:cNvPr>
          <p:cNvSpPr txBox="1"/>
          <p:nvPr/>
        </p:nvSpPr>
        <p:spPr>
          <a:xfrm>
            <a:off x="6977836" y="4334614"/>
            <a:ext cx="808525" cy="646331"/>
          </a:xfrm>
          <a:prstGeom prst="rect">
            <a:avLst/>
          </a:prstGeom>
          <a:noFill/>
        </p:spPr>
        <p:txBody>
          <a:bodyPr wrap="square" rtlCol="0">
            <a:spAutoFit/>
          </a:bodyPr>
          <a:lstStyle/>
          <a:p>
            <a:pPr algn="ctr"/>
            <a:r>
              <a:rPr lang="fr-FR" sz="3600" b="1" dirty="0">
                <a:solidFill>
                  <a:schemeClr val="accent2">
                    <a:lumMod val="75000"/>
                  </a:schemeClr>
                </a:solidFill>
              </a:rPr>
              <a:t>53</a:t>
            </a:r>
          </a:p>
        </p:txBody>
      </p:sp>
      <p:sp>
        <p:nvSpPr>
          <p:cNvPr id="43" name="ZoneTexte 42">
            <a:extLst>
              <a:ext uri="{FF2B5EF4-FFF2-40B4-BE49-F238E27FC236}">
                <a16:creationId xmlns:a16="http://schemas.microsoft.com/office/drawing/2014/main" id="{ED9A0377-D21F-4C14-8729-0D93DDE7CD59}"/>
              </a:ext>
            </a:extLst>
          </p:cNvPr>
          <p:cNvSpPr txBox="1"/>
          <p:nvPr/>
        </p:nvSpPr>
        <p:spPr>
          <a:xfrm>
            <a:off x="7900656" y="4302843"/>
            <a:ext cx="808525" cy="646331"/>
          </a:xfrm>
          <a:prstGeom prst="rect">
            <a:avLst/>
          </a:prstGeom>
          <a:noFill/>
        </p:spPr>
        <p:txBody>
          <a:bodyPr wrap="square" rtlCol="0">
            <a:spAutoFit/>
          </a:bodyPr>
          <a:lstStyle/>
          <a:p>
            <a:pPr algn="ctr"/>
            <a:r>
              <a:rPr lang="fr-FR" sz="3600" b="1" dirty="0">
                <a:solidFill>
                  <a:schemeClr val="accent5">
                    <a:lumMod val="50000"/>
                  </a:schemeClr>
                </a:solidFill>
              </a:rPr>
              <a:t>54</a:t>
            </a:r>
          </a:p>
        </p:txBody>
      </p:sp>
      <p:sp>
        <p:nvSpPr>
          <p:cNvPr id="44" name="ZoneTexte 43">
            <a:extLst>
              <a:ext uri="{FF2B5EF4-FFF2-40B4-BE49-F238E27FC236}">
                <a16:creationId xmlns:a16="http://schemas.microsoft.com/office/drawing/2014/main" id="{514136A4-FF3B-4C9C-B230-A962CD80E056}"/>
              </a:ext>
            </a:extLst>
          </p:cNvPr>
          <p:cNvSpPr txBox="1"/>
          <p:nvPr/>
        </p:nvSpPr>
        <p:spPr>
          <a:xfrm>
            <a:off x="8785313" y="4302842"/>
            <a:ext cx="808525" cy="646331"/>
          </a:xfrm>
          <a:prstGeom prst="rect">
            <a:avLst/>
          </a:prstGeom>
          <a:noFill/>
        </p:spPr>
        <p:txBody>
          <a:bodyPr wrap="square" rtlCol="0">
            <a:spAutoFit/>
          </a:bodyPr>
          <a:lstStyle/>
          <a:p>
            <a:pPr algn="ctr"/>
            <a:r>
              <a:rPr lang="fr-FR" sz="3600" b="1" dirty="0">
                <a:solidFill>
                  <a:schemeClr val="accent2">
                    <a:lumMod val="75000"/>
                  </a:schemeClr>
                </a:solidFill>
              </a:rPr>
              <a:t>55</a:t>
            </a:r>
          </a:p>
        </p:txBody>
      </p:sp>
      <p:sp>
        <p:nvSpPr>
          <p:cNvPr id="45" name="ZoneTexte 44">
            <a:extLst>
              <a:ext uri="{FF2B5EF4-FFF2-40B4-BE49-F238E27FC236}">
                <a16:creationId xmlns:a16="http://schemas.microsoft.com/office/drawing/2014/main" id="{B6BFB3C9-54FD-4B93-BC41-60034476B37C}"/>
              </a:ext>
            </a:extLst>
          </p:cNvPr>
          <p:cNvSpPr txBox="1"/>
          <p:nvPr/>
        </p:nvSpPr>
        <p:spPr>
          <a:xfrm>
            <a:off x="9645747" y="4436299"/>
            <a:ext cx="808525" cy="646331"/>
          </a:xfrm>
          <a:prstGeom prst="rect">
            <a:avLst/>
          </a:prstGeom>
          <a:noFill/>
        </p:spPr>
        <p:txBody>
          <a:bodyPr wrap="square" rtlCol="0">
            <a:spAutoFit/>
          </a:bodyPr>
          <a:lstStyle/>
          <a:p>
            <a:pPr algn="ctr"/>
            <a:r>
              <a:rPr lang="fr-FR" sz="3600" b="1" dirty="0">
                <a:solidFill>
                  <a:schemeClr val="accent5">
                    <a:lumMod val="50000"/>
                  </a:schemeClr>
                </a:solidFill>
              </a:rPr>
              <a:t>56</a:t>
            </a:r>
          </a:p>
        </p:txBody>
      </p:sp>
      <p:sp>
        <p:nvSpPr>
          <p:cNvPr id="46" name="ZoneTexte 45">
            <a:extLst>
              <a:ext uri="{FF2B5EF4-FFF2-40B4-BE49-F238E27FC236}">
                <a16:creationId xmlns:a16="http://schemas.microsoft.com/office/drawing/2014/main" id="{A1063553-78B3-4364-BF19-18AF98C12996}"/>
              </a:ext>
            </a:extLst>
          </p:cNvPr>
          <p:cNvSpPr txBox="1"/>
          <p:nvPr/>
        </p:nvSpPr>
        <p:spPr>
          <a:xfrm>
            <a:off x="10377542" y="4646959"/>
            <a:ext cx="808525" cy="646331"/>
          </a:xfrm>
          <a:prstGeom prst="rect">
            <a:avLst/>
          </a:prstGeom>
          <a:noFill/>
        </p:spPr>
        <p:txBody>
          <a:bodyPr wrap="square" rtlCol="0">
            <a:spAutoFit/>
          </a:bodyPr>
          <a:lstStyle/>
          <a:p>
            <a:pPr algn="ctr"/>
            <a:r>
              <a:rPr lang="fr-FR" sz="3600" b="1" dirty="0">
                <a:solidFill>
                  <a:schemeClr val="accent2">
                    <a:lumMod val="75000"/>
                  </a:schemeClr>
                </a:solidFill>
              </a:rPr>
              <a:t>57</a:t>
            </a:r>
          </a:p>
        </p:txBody>
      </p:sp>
      <p:sp>
        <p:nvSpPr>
          <p:cNvPr id="47" name="ZoneTexte 46">
            <a:extLst>
              <a:ext uri="{FF2B5EF4-FFF2-40B4-BE49-F238E27FC236}">
                <a16:creationId xmlns:a16="http://schemas.microsoft.com/office/drawing/2014/main" id="{C886366C-F349-4AF6-BF8D-81ACF70FAA97}"/>
              </a:ext>
            </a:extLst>
          </p:cNvPr>
          <p:cNvSpPr txBox="1"/>
          <p:nvPr/>
        </p:nvSpPr>
        <p:spPr>
          <a:xfrm>
            <a:off x="11032453" y="5062695"/>
            <a:ext cx="808525" cy="646331"/>
          </a:xfrm>
          <a:prstGeom prst="rect">
            <a:avLst/>
          </a:prstGeom>
          <a:noFill/>
        </p:spPr>
        <p:txBody>
          <a:bodyPr wrap="square" rtlCol="0">
            <a:spAutoFit/>
          </a:bodyPr>
          <a:lstStyle/>
          <a:p>
            <a:pPr algn="ctr"/>
            <a:r>
              <a:rPr lang="fr-FR" sz="3600" b="1" dirty="0">
                <a:solidFill>
                  <a:schemeClr val="accent5">
                    <a:lumMod val="50000"/>
                  </a:schemeClr>
                </a:solidFill>
              </a:rPr>
              <a:t>58</a:t>
            </a:r>
          </a:p>
        </p:txBody>
      </p:sp>
      <p:sp>
        <p:nvSpPr>
          <p:cNvPr id="52" name="ZoneTexte 51">
            <a:extLst>
              <a:ext uri="{FF2B5EF4-FFF2-40B4-BE49-F238E27FC236}">
                <a16:creationId xmlns:a16="http://schemas.microsoft.com/office/drawing/2014/main" id="{547482FF-5347-4B98-8DDE-39E9356A0435}"/>
              </a:ext>
            </a:extLst>
          </p:cNvPr>
          <p:cNvSpPr txBox="1"/>
          <p:nvPr/>
        </p:nvSpPr>
        <p:spPr>
          <a:xfrm>
            <a:off x="10891871" y="6101592"/>
            <a:ext cx="808525" cy="646331"/>
          </a:xfrm>
          <a:prstGeom prst="rect">
            <a:avLst/>
          </a:prstGeom>
          <a:noFill/>
        </p:spPr>
        <p:txBody>
          <a:bodyPr wrap="square" rtlCol="0">
            <a:spAutoFit/>
          </a:bodyPr>
          <a:lstStyle/>
          <a:p>
            <a:pPr algn="ctr"/>
            <a:r>
              <a:rPr lang="fr-FR" sz="3600" b="1" dirty="0">
                <a:solidFill>
                  <a:schemeClr val="accent5">
                    <a:lumMod val="50000"/>
                  </a:schemeClr>
                </a:solidFill>
              </a:rPr>
              <a:t>60</a:t>
            </a:r>
          </a:p>
        </p:txBody>
      </p:sp>
      <p:sp>
        <p:nvSpPr>
          <p:cNvPr id="53" name="ZoneTexte 52">
            <a:extLst>
              <a:ext uri="{FF2B5EF4-FFF2-40B4-BE49-F238E27FC236}">
                <a16:creationId xmlns:a16="http://schemas.microsoft.com/office/drawing/2014/main" id="{8CC723AF-94C6-490C-9142-70F562A1C64D}"/>
              </a:ext>
            </a:extLst>
          </p:cNvPr>
          <p:cNvSpPr txBox="1"/>
          <p:nvPr/>
        </p:nvSpPr>
        <p:spPr>
          <a:xfrm>
            <a:off x="9994631" y="6184661"/>
            <a:ext cx="808525" cy="646331"/>
          </a:xfrm>
          <a:prstGeom prst="rect">
            <a:avLst/>
          </a:prstGeom>
          <a:noFill/>
        </p:spPr>
        <p:txBody>
          <a:bodyPr wrap="square" rtlCol="0">
            <a:spAutoFit/>
          </a:bodyPr>
          <a:lstStyle/>
          <a:p>
            <a:pPr algn="ctr"/>
            <a:r>
              <a:rPr lang="fr-FR" sz="3600" b="1" dirty="0">
                <a:solidFill>
                  <a:schemeClr val="accent2">
                    <a:lumMod val="75000"/>
                  </a:schemeClr>
                </a:solidFill>
              </a:rPr>
              <a:t>61</a:t>
            </a:r>
          </a:p>
        </p:txBody>
      </p:sp>
      <p:sp>
        <p:nvSpPr>
          <p:cNvPr id="54" name="ZoneTexte 53">
            <a:extLst>
              <a:ext uri="{FF2B5EF4-FFF2-40B4-BE49-F238E27FC236}">
                <a16:creationId xmlns:a16="http://schemas.microsoft.com/office/drawing/2014/main" id="{100E8A39-4C5C-492E-AADD-98808D4E3412}"/>
              </a:ext>
            </a:extLst>
          </p:cNvPr>
          <p:cNvSpPr txBox="1"/>
          <p:nvPr/>
        </p:nvSpPr>
        <p:spPr>
          <a:xfrm>
            <a:off x="9182724" y="6197906"/>
            <a:ext cx="808525" cy="646331"/>
          </a:xfrm>
          <a:prstGeom prst="rect">
            <a:avLst/>
          </a:prstGeom>
          <a:noFill/>
        </p:spPr>
        <p:txBody>
          <a:bodyPr wrap="square" rtlCol="0">
            <a:spAutoFit/>
          </a:bodyPr>
          <a:lstStyle/>
          <a:p>
            <a:pPr algn="ctr"/>
            <a:r>
              <a:rPr lang="fr-FR" sz="3600" b="1" dirty="0">
                <a:solidFill>
                  <a:schemeClr val="accent5">
                    <a:lumMod val="50000"/>
                  </a:schemeClr>
                </a:solidFill>
              </a:rPr>
              <a:t>62</a:t>
            </a:r>
          </a:p>
        </p:txBody>
      </p:sp>
      <p:sp>
        <p:nvSpPr>
          <p:cNvPr id="55" name="ZoneTexte 54">
            <a:extLst>
              <a:ext uri="{FF2B5EF4-FFF2-40B4-BE49-F238E27FC236}">
                <a16:creationId xmlns:a16="http://schemas.microsoft.com/office/drawing/2014/main" id="{0453BDFC-04DE-4906-A797-D336AFBC3E6E}"/>
              </a:ext>
            </a:extLst>
          </p:cNvPr>
          <p:cNvSpPr txBox="1"/>
          <p:nvPr/>
        </p:nvSpPr>
        <p:spPr>
          <a:xfrm>
            <a:off x="8143372" y="6154036"/>
            <a:ext cx="808525" cy="646331"/>
          </a:xfrm>
          <a:prstGeom prst="rect">
            <a:avLst/>
          </a:prstGeom>
          <a:noFill/>
        </p:spPr>
        <p:txBody>
          <a:bodyPr wrap="square" rtlCol="0">
            <a:spAutoFit/>
          </a:bodyPr>
          <a:lstStyle/>
          <a:p>
            <a:pPr algn="ctr"/>
            <a:r>
              <a:rPr lang="fr-FR" sz="3600" b="1" dirty="0">
                <a:solidFill>
                  <a:schemeClr val="accent2">
                    <a:lumMod val="75000"/>
                  </a:schemeClr>
                </a:solidFill>
              </a:rPr>
              <a:t>63</a:t>
            </a:r>
          </a:p>
        </p:txBody>
      </p:sp>
      <p:sp>
        <p:nvSpPr>
          <p:cNvPr id="56" name="ZoneTexte 55">
            <a:extLst>
              <a:ext uri="{FF2B5EF4-FFF2-40B4-BE49-F238E27FC236}">
                <a16:creationId xmlns:a16="http://schemas.microsoft.com/office/drawing/2014/main" id="{03D5FF71-3593-4BCE-8FBA-28C27587231F}"/>
              </a:ext>
            </a:extLst>
          </p:cNvPr>
          <p:cNvSpPr txBox="1"/>
          <p:nvPr/>
        </p:nvSpPr>
        <p:spPr>
          <a:xfrm>
            <a:off x="7044292" y="6177122"/>
            <a:ext cx="808525" cy="646331"/>
          </a:xfrm>
          <a:prstGeom prst="rect">
            <a:avLst/>
          </a:prstGeom>
          <a:noFill/>
        </p:spPr>
        <p:txBody>
          <a:bodyPr wrap="square" rtlCol="0">
            <a:spAutoFit/>
          </a:bodyPr>
          <a:lstStyle/>
          <a:p>
            <a:pPr algn="ctr"/>
            <a:r>
              <a:rPr lang="fr-FR" sz="3600" b="1" dirty="0">
                <a:solidFill>
                  <a:schemeClr val="accent5">
                    <a:lumMod val="50000"/>
                  </a:schemeClr>
                </a:solidFill>
              </a:rPr>
              <a:t>64</a:t>
            </a:r>
          </a:p>
        </p:txBody>
      </p:sp>
      <p:sp>
        <p:nvSpPr>
          <p:cNvPr id="57" name="ZoneTexte 56">
            <a:extLst>
              <a:ext uri="{FF2B5EF4-FFF2-40B4-BE49-F238E27FC236}">
                <a16:creationId xmlns:a16="http://schemas.microsoft.com/office/drawing/2014/main" id="{948AB601-CDFB-4204-AFEF-8F43843DB7B6}"/>
              </a:ext>
            </a:extLst>
          </p:cNvPr>
          <p:cNvSpPr txBox="1"/>
          <p:nvPr/>
        </p:nvSpPr>
        <p:spPr>
          <a:xfrm>
            <a:off x="5945212" y="6175006"/>
            <a:ext cx="808525" cy="646331"/>
          </a:xfrm>
          <a:prstGeom prst="rect">
            <a:avLst/>
          </a:prstGeom>
          <a:noFill/>
        </p:spPr>
        <p:txBody>
          <a:bodyPr wrap="square" rtlCol="0">
            <a:spAutoFit/>
          </a:bodyPr>
          <a:lstStyle/>
          <a:p>
            <a:pPr algn="ctr"/>
            <a:r>
              <a:rPr lang="fr-FR" sz="3600" b="1" dirty="0">
                <a:solidFill>
                  <a:schemeClr val="accent2">
                    <a:lumMod val="75000"/>
                  </a:schemeClr>
                </a:solidFill>
              </a:rPr>
              <a:t>65</a:t>
            </a:r>
          </a:p>
        </p:txBody>
      </p:sp>
      <p:sp>
        <p:nvSpPr>
          <p:cNvPr id="58" name="ZoneTexte 57">
            <a:extLst>
              <a:ext uri="{FF2B5EF4-FFF2-40B4-BE49-F238E27FC236}">
                <a16:creationId xmlns:a16="http://schemas.microsoft.com/office/drawing/2014/main" id="{4E77D706-0861-496D-8975-85F0BCDBBE93}"/>
              </a:ext>
            </a:extLst>
          </p:cNvPr>
          <p:cNvSpPr txBox="1"/>
          <p:nvPr/>
        </p:nvSpPr>
        <p:spPr>
          <a:xfrm>
            <a:off x="4670941" y="6187223"/>
            <a:ext cx="808525" cy="646331"/>
          </a:xfrm>
          <a:prstGeom prst="rect">
            <a:avLst/>
          </a:prstGeom>
          <a:noFill/>
        </p:spPr>
        <p:txBody>
          <a:bodyPr wrap="square" rtlCol="0">
            <a:spAutoFit/>
          </a:bodyPr>
          <a:lstStyle/>
          <a:p>
            <a:pPr algn="ctr"/>
            <a:r>
              <a:rPr lang="fr-FR" sz="3600" b="1" dirty="0">
                <a:solidFill>
                  <a:schemeClr val="accent5">
                    <a:lumMod val="50000"/>
                  </a:schemeClr>
                </a:solidFill>
              </a:rPr>
              <a:t>66</a:t>
            </a:r>
          </a:p>
        </p:txBody>
      </p:sp>
      <p:sp>
        <p:nvSpPr>
          <p:cNvPr id="59" name="ZoneTexte 58">
            <a:extLst>
              <a:ext uri="{FF2B5EF4-FFF2-40B4-BE49-F238E27FC236}">
                <a16:creationId xmlns:a16="http://schemas.microsoft.com/office/drawing/2014/main" id="{C9B4249E-4F1F-4F2B-8E26-8781CC953AAC}"/>
              </a:ext>
            </a:extLst>
          </p:cNvPr>
          <p:cNvSpPr txBox="1"/>
          <p:nvPr/>
        </p:nvSpPr>
        <p:spPr>
          <a:xfrm>
            <a:off x="3384222" y="6170629"/>
            <a:ext cx="808525" cy="646331"/>
          </a:xfrm>
          <a:prstGeom prst="rect">
            <a:avLst/>
          </a:prstGeom>
          <a:noFill/>
        </p:spPr>
        <p:txBody>
          <a:bodyPr wrap="square" rtlCol="0">
            <a:spAutoFit/>
          </a:bodyPr>
          <a:lstStyle/>
          <a:p>
            <a:pPr algn="ctr"/>
            <a:r>
              <a:rPr lang="fr-FR" sz="3600" b="1" dirty="0">
                <a:solidFill>
                  <a:schemeClr val="accent2">
                    <a:lumMod val="75000"/>
                  </a:schemeClr>
                </a:solidFill>
              </a:rPr>
              <a:t>67</a:t>
            </a:r>
          </a:p>
        </p:txBody>
      </p:sp>
      <p:sp>
        <p:nvSpPr>
          <p:cNvPr id="60" name="ZoneTexte 59">
            <a:extLst>
              <a:ext uri="{FF2B5EF4-FFF2-40B4-BE49-F238E27FC236}">
                <a16:creationId xmlns:a16="http://schemas.microsoft.com/office/drawing/2014/main" id="{80E69400-4C95-41B4-93C1-13520E0FC052}"/>
              </a:ext>
            </a:extLst>
          </p:cNvPr>
          <p:cNvSpPr txBox="1"/>
          <p:nvPr/>
        </p:nvSpPr>
        <p:spPr>
          <a:xfrm>
            <a:off x="2166285" y="6138494"/>
            <a:ext cx="808525" cy="646331"/>
          </a:xfrm>
          <a:prstGeom prst="rect">
            <a:avLst/>
          </a:prstGeom>
          <a:noFill/>
        </p:spPr>
        <p:txBody>
          <a:bodyPr wrap="square" rtlCol="0">
            <a:spAutoFit/>
          </a:bodyPr>
          <a:lstStyle/>
          <a:p>
            <a:pPr algn="ctr"/>
            <a:r>
              <a:rPr lang="fr-FR" sz="3600" b="1" dirty="0">
                <a:solidFill>
                  <a:schemeClr val="accent5">
                    <a:lumMod val="50000"/>
                  </a:schemeClr>
                </a:solidFill>
              </a:rPr>
              <a:t>68</a:t>
            </a:r>
          </a:p>
        </p:txBody>
      </p:sp>
      <p:sp>
        <p:nvSpPr>
          <p:cNvPr id="61" name="ZoneTexte 60">
            <a:extLst>
              <a:ext uri="{FF2B5EF4-FFF2-40B4-BE49-F238E27FC236}">
                <a16:creationId xmlns:a16="http://schemas.microsoft.com/office/drawing/2014/main" id="{AD203504-1731-488A-AB24-E15BFB035EF9}"/>
              </a:ext>
            </a:extLst>
          </p:cNvPr>
          <p:cNvSpPr txBox="1"/>
          <p:nvPr/>
        </p:nvSpPr>
        <p:spPr>
          <a:xfrm>
            <a:off x="979610" y="6138494"/>
            <a:ext cx="808525" cy="646331"/>
          </a:xfrm>
          <a:prstGeom prst="rect">
            <a:avLst/>
          </a:prstGeom>
          <a:noFill/>
        </p:spPr>
        <p:txBody>
          <a:bodyPr wrap="square" rtlCol="0">
            <a:spAutoFit/>
          </a:bodyPr>
          <a:lstStyle/>
          <a:p>
            <a:pPr algn="ctr"/>
            <a:r>
              <a:rPr lang="fr-FR" sz="3600" b="1" dirty="0">
                <a:solidFill>
                  <a:schemeClr val="accent2">
                    <a:lumMod val="75000"/>
                  </a:schemeClr>
                </a:solidFill>
              </a:rPr>
              <a:t>69</a:t>
            </a:r>
          </a:p>
        </p:txBody>
      </p:sp>
      <p:sp>
        <p:nvSpPr>
          <p:cNvPr id="62" name="ZoneTexte 61">
            <a:extLst>
              <a:ext uri="{FF2B5EF4-FFF2-40B4-BE49-F238E27FC236}">
                <a16:creationId xmlns:a16="http://schemas.microsoft.com/office/drawing/2014/main" id="{9230304E-A0FE-46C4-B479-CC9C6CBB64A1}"/>
              </a:ext>
            </a:extLst>
          </p:cNvPr>
          <p:cNvSpPr txBox="1"/>
          <p:nvPr/>
        </p:nvSpPr>
        <p:spPr>
          <a:xfrm>
            <a:off x="11355012" y="5666363"/>
            <a:ext cx="808525" cy="646331"/>
          </a:xfrm>
          <a:prstGeom prst="rect">
            <a:avLst/>
          </a:prstGeom>
          <a:noFill/>
        </p:spPr>
        <p:txBody>
          <a:bodyPr wrap="square" rtlCol="0">
            <a:spAutoFit/>
          </a:bodyPr>
          <a:lstStyle/>
          <a:p>
            <a:pPr algn="ctr"/>
            <a:r>
              <a:rPr lang="fr-FR" sz="3600" b="1" dirty="0">
                <a:solidFill>
                  <a:schemeClr val="accent2">
                    <a:lumMod val="75000"/>
                  </a:schemeClr>
                </a:solidFill>
              </a:rPr>
              <a:t>59</a:t>
            </a:r>
          </a:p>
        </p:txBody>
      </p:sp>
      <p:pic>
        <p:nvPicPr>
          <p:cNvPr id="28" name="Image 27">
            <a:extLst>
              <a:ext uri="{FF2B5EF4-FFF2-40B4-BE49-F238E27FC236}">
                <a16:creationId xmlns:a16="http://schemas.microsoft.com/office/drawing/2014/main" id="{40384359-99E8-43FC-861B-04845336C14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73503" y="2118437"/>
            <a:ext cx="3303566" cy="2064729"/>
          </a:xfrm>
          <a:prstGeom prst="rect">
            <a:avLst/>
          </a:prstGeom>
        </p:spPr>
      </p:pic>
    </p:spTree>
    <p:extLst>
      <p:ext uri="{BB962C8B-B14F-4D97-AF65-F5344CB8AC3E}">
        <p14:creationId xmlns:p14="http://schemas.microsoft.com/office/powerpoint/2010/main" val="20501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left)">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left)">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left)">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left)">
                                      <p:cBhvr>
                                        <p:cTn id="112" dur="500"/>
                                        <p:tgtEl>
                                          <p:spTgt spid="3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wipe(left)">
                                      <p:cBhvr>
                                        <p:cTn id="117" dur="500"/>
                                        <p:tgtEl>
                                          <p:spTgt spid="3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left)">
                                      <p:cBhvr>
                                        <p:cTn id="122" dur="500"/>
                                        <p:tgtEl>
                                          <p:spTgt spid="3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left)">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wipe(left)">
                                      <p:cBhvr>
                                        <p:cTn id="132" dur="5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left)">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wipe(left)">
                                      <p:cBhvr>
                                        <p:cTn id="142" dur="500"/>
                                        <p:tgtEl>
                                          <p:spTgt spid="37"/>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wipe(left)">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wipe(left)">
                                      <p:cBhvr>
                                        <p:cTn id="152" dur="500"/>
                                        <p:tgtEl>
                                          <p:spTgt spid="39"/>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wipe(left)">
                                      <p:cBhvr>
                                        <p:cTn id="157" dur="500"/>
                                        <p:tgtEl>
                                          <p:spTgt spid="4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wipe(left)">
                                      <p:cBhvr>
                                        <p:cTn id="162" dur="500"/>
                                        <p:tgtEl>
                                          <p:spTgt spid="41"/>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wipe(left)">
                                      <p:cBhvr>
                                        <p:cTn id="167" dur="500"/>
                                        <p:tgtEl>
                                          <p:spTgt spid="42"/>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wipe(left)">
                                      <p:cBhvr>
                                        <p:cTn id="172" dur="500"/>
                                        <p:tgtEl>
                                          <p:spTgt spid="43"/>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wipe(left)">
                                      <p:cBhvr>
                                        <p:cTn id="177" dur="500"/>
                                        <p:tgtEl>
                                          <p:spTgt spid="44"/>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wipe(left)">
                                      <p:cBhvr>
                                        <p:cTn id="182" dur="500"/>
                                        <p:tgtEl>
                                          <p:spTgt spid="45"/>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wipe(left)">
                                      <p:cBhvr>
                                        <p:cTn id="187" dur="500"/>
                                        <p:tgtEl>
                                          <p:spTgt spid="46"/>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grpId="0" nodeType="clickEffect">
                                  <p:stCondLst>
                                    <p:cond delay="0"/>
                                  </p:stCondLst>
                                  <p:childTnLst>
                                    <p:set>
                                      <p:cBhvr>
                                        <p:cTn id="191" dur="1" fill="hold">
                                          <p:stCondLst>
                                            <p:cond delay="0"/>
                                          </p:stCondLst>
                                        </p:cTn>
                                        <p:tgtEl>
                                          <p:spTgt spid="47"/>
                                        </p:tgtEl>
                                        <p:attrNameLst>
                                          <p:attrName>style.visibility</p:attrName>
                                        </p:attrNameLst>
                                      </p:cBhvr>
                                      <p:to>
                                        <p:strVal val="visible"/>
                                      </p:to>
                                    </p:set>
                                    <p:animEffect transition="in" filter="wipe(left)">
                                      <p:cBhvr>
                                        <p:cTn id="192" dur="500"/>
                                        <p:tgtEl>
                                          <p:spTgt spid="47"/>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wipe(left)">
                                      <p:cBhvr>
                                        <p:cTn id="197" dur="500"/>
                                        <p:tgtEl>
                                          <p:spTgt spid="62"/>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wipe(left)">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53"/>
                                        </p:tgtEl>
                                        <p:attrNameLst>
                                          <p:attrName>style.visibility</p:attrName>
                                        </p:attrNameLst>
                                      </p:cBhvr>
                                      <p:to>
                                        <p:strVal val="visible"/>
                                      </p:to>
                                    </p:set>
                                    <p:animEffect transition="in" filter="wipe(left)">
                                      <p:cBhvr>
                                        <p:cTn id="207" dur="500"/>
                                        <p:tgtEl>
                                          <p:spTgt spid="53"/>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54"/>
                                        </p:tgtEl>
                                        <p:attrNameLst>
                                          <p:attrName>style.visibility</p:attrName>
                                        </p:attrNameLst>
                                      </p:cBhvr>
                                      <p:to>
                                        <p:strVal val="visible"/>
                                      </p:to>
                                    </p:set>
                                    <p:animEffect transition="in" filter="wipe(left)">
                                      <p:cBhvr>
                                        <p:cTn id="212" dur="500"/>
                                        <p:tgtEl>
                                          <p:spTgt spid="54"/>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55"/>
                                        </p:tgtEl>
                                        <p:attrNameLst>
                                          <p:attrName>style.visibility</p:attrName>
                                        </p:attrNameLst>
                                      </p:cBhvr>
                                      <p:to>
                                        <p:strVal val="visible"/>
                                      </p:to>
                                    </p:set>
                                    <p:animEffect transition="in" filter="wipe(left)">
                                      <p:cBhvr>
                                        <p:cTn id="217" dur="500"/>
                                        <p:tgtEl>
                                          <p:spTgt spid="55"/>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56"/>
                                        </p:tgtEl>
                                        <p:attrNameLst>
                                          <p:attrName>style.visibility</p:attrName>
                                        </p:attrNameLst>
                                      </p:cBhvr>
                                      <p:to>
                                        <p:strVal val="visible"/>
                                      </p:to>
                                    </p:set>
                                    <p:animEffect transition="in" filter="wipe(left)">
                                      <p:cBhvr>
                                        <p:cTn id="222" dur="500"/>
                                        <p:tgtEl>
                                          <p:spTgt spid="56"/>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57"/>
                                        </p:tgtEl>
                                        <p:attrNameLst>
                                          <p:attrName>style.visibility</p:attrName>
                                        </p:attrNameLst>
                                      </p:cBhvr>
                                      <p:to>
                                        <p:strVal val="visible"/>
                                      </p:to>
                                    </p:set>
                                    <p:animEffect transition="in" filter="wipe(left)">
                                      <p:cBhvr>
                                        <p:cTn id="227" dur="500"/>
                                        <p:tgtEl>
                                          <p:spTgt spid="57"/>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58"/>
                                        </p:tgtEl>
                                        <p:attrNameLst>
                                          <p:attrName>style.visibility</p:attrName>
                                        </p:attrNameLst>
                                      </p:cBhvr>
                                      <p:to>
                                        <p:strVal val="visible"/>
                                      </p:to>
                                    </p:set>
                                    <p:animEffect transition="in" filter="wipe(left)">
                                      <p:cBhvr>
                                        <p:cTn id="232" dur="500"/>
                                        <p:tgtEl>
                                          <p:spTgt spid="58"/>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59"/>
                                        </p:tgtEl>
                                        <p:attrNameLst>
                                          <p:attrName>style.visibility</p:attrName>
                                        </p:attrNameLst>
                                      </p:cBhvr>
                                      <p:to>
                                        <p:strVal val="visible"/>
                                      </p:to>
                                    </p:set>
                                    <p:animEffect transition="in" filter="wipe(left)">
                                      <p:cBhvr>
                                        <p:cTn id="237" dur="500"/>
                                        <p:tgtEl>
                                          <p:spTgt spid="59"/>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60"/>
                                        </p:tgtEl>
                                        <p:attrNameLst>
                                          <p:attrName>style.visibility</p:attrName>
                                        </p:attrNameLst>
                                      </p:cBhvr>
                                      <p:to>
                                        <p:strVal val="visible"/>
                                      </p:to>
                                    </p:set>
                                    <p:animEffect transition="in" filter="wipe(left)">
                                      <p:cBhvr>
                                        <p:cTn id="242" dur="500"/>
                                        <p:tgtEl>
                                          <p:spTgt spid="60"/>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61"/>
                                        </p:tgtEl>
                                        <p:attrNameLst>
                                          <p:attrName>style.visibility</p:attrName>
                                        </p:attrNameLst>
                                      </p:cBhvr>
                                      <p:to>
                                        <p:strVal val="visible"/>
                                      </p:to>
                                    </p:set>
                                    <p:animEffect transition="in" filter="wipe(left)">
                                      <p:cBhvr>
                                        <p:cTn id="247" dur="500"/>
                                        <p:tgtEl>
                                          <p:spTgt spid="61"/>
                                        </p:tgtEl>
                                      </p:cBhvr>
                                    </p:animEffect>
                                  </p:childTnLst>
                                </p:cTn>
                              </p:par>
                            </p:childTnLst>
                          </p:cTn>
                        </p:par>
                      </p:childTnLst>
                    </p:cTn>
                  </p:par>
                  <p:par>
                    <p:cTn id="248" fill="hold">
                      <p:stCondLst>
                        <p:cond delay="indefinite"/>
                      </p:stCondLst>
                      <p:childTnLst>
                        <p:par>
                          <p:cTn id="249" fill="hold">
                            <p:stCondLst>
                              <p:cond delay="0"/>
                            </p:stCondLst>
                            <p:childTnLst>
                              <p:par>
                                <p:cTn id="250" presetID="1" presetClass="exit" presetSubtype="0" fill="hold" grpId="1" nodeType="clickEffect">
                                  <p:stCondLst>
                                    <p:cond delay="0"/>
                                  </p:stCondLst>
                                  <p:childTnLst>
                                    <p:set>
                                      <p:cBhvr>
                                        <p:cTn id="251" dur="1" fill="hold">
                                          <p:stCondLst>
                                            <p:cond delay="0"/>
                                          </p:stCondLst>
                                        </p:cTn>
                                        <p:tgtEl>
                                          <p:spTgt spid="6"/>
                                        </p:tgtEl>
                                        <p:attrNameLst>
                                          <p:attrName>style.visibility</p:attrName>
                                        </p:attrNameLst>
                                      </p:cBhvr>
                                      <p:to>
                                        <p:strVal val="hidden"/>
                                      </p:to>
                                    </p:set>
                                  </p:childTnLst>
                                </p:cTn>
                              </p:par>
                              <p:par>
                                <p:cTn id="252" presetID="1" presetClass="exit" presetSubtype="0" fill="hold" grpId="1" nodeType="withEffect">
                                  <p:stCondLst>
                                    <p:cond delay="0"/>
                                  </p:stCondLst>
                                  <p:childTnLst>
                                    <p:set>
                                      <p:cBhvr>
                                        <p:cTn id="253" dur="1" fill="hold">
                                          <p:stCondLst>
                                            <p:cond delay="0"/>
                                          </p:stCondLst>
                                        </p:cTn>
                                        <p:tgtEl>
                                          <p:spTgt spid="7"/>
                                        </p:tgtEl>
                                        <p:attrNameLst>
                                          <p:attrName>style.visibility</p:attrName>
                                        </p:attrNameLst>
                                      </p:cBhvr>
                                      <p:to>
                                        <p:strVal val="hidden"/>
                                      </p:to>
                                    </p:set>
                                  </p:childTnLst>
                                </p:cTn>
                              </p:par>
                              <p:par>
                                <p:cTn id="254" presetID="1" presetClass="exit" presetSubtype="0" fill="hold" grpId="1" nodeType="withEffect">
                                  <p:stCondLst>
                                    <p:cond delay="0"/>
                                  </p:stCondLst>
                                  <p:childTnLst>
                                    <p:set>
                                      <p:cBhvr>
                                        <p:cTn id="255" dur="1" fill="hold">
                                          <p:stCondLst>
                                            <p:cond delay="0"/>
                                          </p:stCondLst>
                                        </p:cTn>
                                        <p:tgtEl>
                                          <p:spTgt spid="8"/>
                                        </p:tgtEl>
                                        <p:attrNameLst>
                                          <p:attrName>style.visibility</p:attrName>
                                        </p:attrNameLst>
                                      </p:cBhvr>
                                      <p:to>
                                        <p:strVal val="hidden"/>
                                      </p:to>
                                    </p:set>
                                  </p:childTnLst>
                                </p:cTn>
                              </p:par>
                              <p:par>
                                <p:cTn id="256" presetID="1" presetClass="exit" presetSubtype="0" fill="hold" grpId="1" nodeType="withEffect">
                                  <p:stCondLst>
                                    <p:cond delay="0"/>
                                  </p:stCondLst>
                                  <p:childTnLst>
                                    <p:set>
                                      <p:cBhvr>
                                        <p:cTn id="257" dur="1" fill="hold">
                                          <p:stCondLst>
                                            <p:cond delay="0"/>
                                          </p:stCondLst>
                                        </p:cTn>
                                        <p:tgtEl>
                                          <p:spTgt spid="9"/>
                                        </p:tgtEl>
                                        <p:attrNameLst>
                                          <p:attrName>style.visibility</p:attrName>
                                        </p:attrNameLst>
                                      </p:cBhvr>
                                      <p:to>
                                        <p:strVal val="hidden"/>
                                      </p:to>
                                    </p:set>
                                  </p:childTnLst>
                                </p:cTn>
                              </p:par>
                              <p:par>
                                <p:cTn id="258" presetID="1" presetClass="exit" presetSubtype="0" fill="hold" grpId="1" nodeType="withEffect">
                                  <p:stCondLst>
                                    <p:cond delay="0"/>
                                  </p:stCondLst>
                                  <p:childTnLst>
                                    <p:set>
                                      <p:cBhvr>
                                        <p:cTn id="259" dur="1" fill="hold">
                                          <p:stCondLst>
                                            <p:cond delay="0"/>
                                          </p:stCondLst>
                                        </p:cTn>
                                        <p:tgtEl>
                                          <p:spTgt spid="10"/>
                                        </p:tgtEl>
                                        <p:attrNameLst>
                                          <p:attrName>style.visibility</p:attrName>
                                        </p:attrNameLst>
                                      </p:cBhvr>
                                      <p:to>
                                        <p:strVal val="hidden"/>
                                      </p:to>
                                    </p:set>
                                  </p:childTnLst>
                                </p:cTn>
                              </p:par>
                              <p:par>
                                <p:cTn id="260" presetID="1" presetClass="exit" presetSubtype="0" fill="hold" grpId="1" nodeType="withEffect">
                                  <p:stCondLst>
                                    <p:cond delay="0"/>
                                  </p:stCondLst>
                                  <p:childTnLst>
                                    <p:set>
                                      <p:cBhvr>
                                        <p:cTn id="261" dur="1" fill="hold">
                                          <p:stCondLst>
                                            <p:cond delay="0"/>
                                          </p:stCondLst>
                                        </p:cTn>
                                        <p:tgtEl>
                                          <p:spTgt spid="11"/>
                                        </p:tgtEl>
                                        <p:attrNameLst>
                                          <p:attrName>style.visibility</p:attrName>
                                        </p:attrNameLst>
                                      </p:cBhvr>
                                      <p:to>
                                        <p:strVal val="hidden"/>
                                      </p:to>
                                    </p:set>
                                  </p:childTnLst>
                                </p:cTn>
                              </p:par>
                              <p:par>
                                <p:cTn id="262" presetID="1" presetClass="exit" presetSubtype="0" fill="hold" grpId="1" nodeType="withEffect">
                                  <p:stCondLst>
                                    <p:cond delay="0"/>
                                  </p:stCondLst>
                                  <p:childTnLst>
                                    <p:set>
                                      <p:cBhvr>
                                        <p:cTn id="263" dur="1" fill="hold">
                                          <p:stCondLst>
                                            <p:cond delay="0"/>
                                          </p:stCondLst>
                                        </p:cTn>
                                        <p:tgtEl>
                                          <p:spTgt spid="12"/>
                                        </p:tgtEl>
                                        <p:attrNameLst>
                                          <p:attrName>style.visibility</p:attrName>
                                        </p:attrNameLst>
                                      </p:cBhvr>
                                      <p:to>
                                        <p:strVal val="hidden"/>
                                      </p:to>
                                    </p:set>
                                  </p:childTnLst>
                                </p:cTn>
                              </p:par>
                              <p:par>
                                <p:cTn id="264" presetID="1" presetClass="exit" presetSubtype="0" fill="hold" grpId="1" nodeType="withEffect">
                                  <p:stCondLst>
                                    <p:cond delay="0"/>
                                  </p:stCondLst>
                                  <p:childTnLst>
                                    <p:set>
                                      <p:cBhvr>
                                        <p:cTn id="265" dur="1" fill="hold">
                                          <p:stCondLst>
                                            <p:cond delay="0"/>
                                          </p:stCondLst>
                                        </p:cTn>
                                        <p:tgtEl>
                                          <p:spTgt spid="13"/>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14"/>
                                        </p:tgtEl>
                                        <p:attrNameLst>
                                          <p:attrName>style.visibility</p:attrName>
                                        </p:attrNameLst>
                                      </p:cBhvr>
                                      <p:to>
                                        <p:strVal val="hidden"/>
                                      </p:to>
                                    </p:set>
                                  </p:childTnLst>
                                </p:cTn>
                              </p:par>
                              <p:par>
                                <p:cTn id="268" presetID="1" presetClass="exit" presetSubtype="0" fill="hold" grpId="1" nodeType="withEffect">
                                  <p:stCondLst>
                                    <p:cond delay="0"/>
                                  </p:stCondLst>
                                  <p:childTnLst>
                                    <p:set>
                                      <p:cBhvr>
                                        <p:cTn id="269" dur="1" fill="hold">
                                          <p:stCondLst>
                                            <p:cond delay="0"/>
                                          </p:stCondLst>
                                        </p:cTn>
                                        <p:tgtEl>
                                          <p:spTgt spid="15"/>
                                        </p:tgtEl>
                                        <p:attrNameLst>
                                          <p:attrName>style.visibility</p:attrName>
                                        </p:attrNameLst>
                                      </p:cBhvr>
                                      <p:to>
                                        <p:strVal val="hidden"/>
                                      </p:to>
                                    </p:set>
                                  </p:childTnLst>
                                </p:cTn>
                              </p:par>
                              <p:par>
                                <p:cTn id="270" presetID="1" presetClass="exit" presetSubtype="0" fill="hold" grpId="1" nodeType="withEffect">
                                  <p:stCondLst>
                                    <p:cond delay="0"/>
                                  </p:stCondLst>
                                  <p:childTnLst>
                                    <p:set>
                                      <p:cBhvr>
                                        <p:cTn id="271" dur="1" fill="hold">
                                          <p:stCondLst>
                                            <p:cond delay="0"/>
                                          </p:stCondLst>
                                        </p:cTn>
                                        <p:tgtEl>
                                          <p:spTgt spid="16"/>
                                        </p:tgtEl>
                                        <p:attrNameLst>
                                          <p:attrName>style.visibility</p:attrName>
                                        </p:attrNameLst>
                                      </p:cBhvr>
                                      <p:to>
                                        <p:strVal val="hidden"/>
                                      </p:to>
                                    </p:set>
                                  </p:childTnLst>
                                </p:cTn>
                              </p:par>
                              <p:par>
                                <p:cTn id="272" presetID="1" presetClass="exit" presetSubtype="0" fill="hold" grpId="1" nodeType="withEffect">
                                  <p:stCondLst>
                                    <p:cond delay="0"/>
                                  </p:stCondLst>
                                  <p:childTnLst>
                                    <p:set>
                                      <p:cBhvr>
                                        <p:cTn id="273" dur="1" fill="hold">
                                          <p:stCondLst>
                                            <p:cond delay="0"/>
                                          </p:stCondLst>
                                        </p:cTn>
                                        <p:tgtEl>
                                          <p:spTgt spid="17"/>
                                        </p:tgtEl>
                                        <p:attrNameLst>
                                          <p:attrName>style.visibility</p:attrName>
                                        </p:attrNameLst>
                                      </p:cBhvr>
                                      <p:to>
                                        <p:strVal val="hidden"/>
                                      </p:to>
                                    </p:set>
                                  </p:childTnLst>
                                </p:cTn>
                              </p:par>
                              <p:par>
                                <p:cTn id="274" presetID="1" presetClass="exit" presetSubtype="0" fill="hold" grpId="1" nodeType="withEffect">
                                  <p:stCondLst>
                                    <p:cond delay="0"/>
                                  </p:stCondLst>
                                  <p:childTnLst>
                                    <p:set>
                                      <p:cBhvr>
                                        <p:cTn id="275" dur="1" fill="hold">
                                          <p:stCondLst>
                                            <p:cond delay="0"/>
                                          </p:stCondLst>
                                        </p:cTn>
                                        <p:tgtEl>
                                          <p:spTgt spid="18"/>
                                        </p:tgtEl>
                                        <p:attrNameLst>
                                          <p:attrName>style.visibility</p:attrName>
                                        </p:attrNameLst>
                                      </p:cBhvr>
                                      <p:to>
                                        <p:strVal val="hidden"/>
                                      </p:to>
                                    </p:set>
                                  </p:childTnLst>
                                </p:cTn>
                              </p:par>
                              <p:par>
                                <p:cTn id="276" presetID="1" presetClass="exit" presetSubtype="0" fill="hold" grpId="1" nodeType="withEffect">
                                  <p:stCondLst>
                                    <p:cond delay="0"/>
                                  </p:stCondLst>
                                  <p:childTnLst>
                                    <p:set>
                                      <p:cBhvr>
                                        <p:cTn id="277" dur="1" fill="hold">
                                          <p:stCondLst>
                                            <p:cond delay="0"/>
                                          </p:stCondLst>
                                        </p:cTn>
                                        <p:tgtEl>
                                          <p:spTgt spid="19"/>
                                        </p:tgtEl>
                                        <p:attrNameLst>
                                          <p:attrName>style.visibility</p:attrName>
                                        </p:attrNameLst>
                                      </p:cBhvr>
                                      <p:to>
                                        <p:strVal val="hidden"/>
                                      </p:to>
                                    </p:set>
                                  </p:childTnLst>
                                </p:cTn>
                              </p:par>
                              <p:par>
                                <p:cTn id="278" presetID="1" presetClass="exit" presetSubtype="0" fill="hold" grpId="1" nodeType="withEffect">
                                  <p:stCondLst>
                                    <p:cond delay="0"/>
                                  </p:stCondLst>
                                  <p:childTnLst>
                                    <p:set>
                                      <p:cBhvr>
                                        <p:cTn id="279" dur="1" fill="hold">
                                          <p:stCondLst>
                                            <p:cond delay="0"/>
                                          </p:stCondLst>
                                        </p:cTn>
                                        <p:tgtEl>
                                          <p:spTgt spid="20"/>
                                        </p:tgtEl>
                                        <p:attrNameLst>
                                          <p:attrName>style.visibility</p:attrName>
                                        </p:attrNameLst>
                                      </p:cBhvr>
                                      <p:to>
                                        <p:strVal val="hidden"/>
                                      </p:to>
                                    </p:set>
                                  </p:childTnLst>
                                </p:cTn>
                              </p:par>
                              <p:par>
                                <p:cTn id="280" presetID="1" presetClass="exit" presetSubtype="0" fill="hold" grpId="1" nodeType="withEffect">
                                  <p:stCondLst>
                                    <p:cond delay="0"/>
                                  </p:stCondLst>
                                  <p:childTnLst>
                                    <p:set>
                                      <p:cBhvr>
                                        <p:cTn id="281" dur="1" fill="hold">
                                          <p:stCondLst>
                                            <p:cond delay="0"/>
                                          </p:stCondLst>
                                        </p:cTn>
                                        <p:tgtEl>
                                          <p:spTgt spid="21"/>
                                        </p:tgtEl>
                                        <p:attrNameLst>
                                          <p:attrName>style.visibility</p:attrName>
                                        </p:attrNameLst>
                                      </p:cBhvr>
                                      <p:to>
                                        <p:strVal val="hidden"/>
                                      </p:to>
                                    </p:set>
                                  </p:childTnLst>
                                </p:cTn>
                              </p:par>
                              <p:par>
                                <p:cTn id="282" presetID="1" presetClass="exit" presetSubtype="0" fill="hold" grpId="1" nodeType="withEffect">
                                  <p:stCondLst>
                                    <p:cond delay="0"/>
                                  </p:stCondLst>
                                  <p:childTnLst>
                                    <p:set>
                                      <p:cBhvr>
                                        <p:cTn id="283" dur="1" fill="hold">
                                          <p:stCondLst>
                                            <p:cond delay="0"/>
                                          </p:stCondLst>
                                        </p:cTn>
                                        <p:tgtEl>
                                          <p:spTgt spid="22"/>
                                        </p:tgtEl>
                                        <p:attrNameLst>
                                          <p:attrName>style.visibility</p:attrName>
                                        </p:attrNameLst>
                                      </p:cBhvr>
                                      <p:to>
                                        <p:strVal val="hidden"/>
                                      </p:to>
                                    </p:set>
                                  </p:childTnLst>
                                </p:cTn>
                              </p:par>
                              <p:par>
                                <p:cTn id="284" presetID="1" presetClass="exit" presetSubtype="0" fill="hold" grpId="1" nodeType="withEffect">
                                  <p:stCondLst>
                                    <p:cond delay="0"/>
                                  </p:stCondLst>
                                  <p:childTnLst>
                                    <p:set>
                                      <p:cBhvr>
                                        <p:cTn id="285" dur="1" fill="hold">
                                          <p:stCondLst>
                                            <p:cond delay="0"/>
                                          </p:stCondLst>
                                        </p:cTn>
                                        <p:tgtEl>
                                          <p:spTgt spid="23"/>
                                        </p:tgtEl>
                                        <p:attrNameLst>
                                          <p:attrName>style.visibility</p:attrName>
                                        </p:attrNameLst>
                                      </p:cBhvr>
                                      <p:to>
                                        <p:strVal val="hidden"/>
                                      </p:to>
                                    </p:set>
                                  </p:childTnLst>
                                </p:cTn>
                              </p:par>
                              <p:par>
                                <p:cTn id="286" presetID="1" presetClass="exit" presetSubtype="0" fill="hold" grpId="1" nodeType="withEffect">
                                  <p:stCondLst>
                                    <p:cond delay="0"/>
                                  </p:stCondLst>
                                  <p:childTnLst>
                                    <p:set>
                                      <p:cBhvr>
                                        <p:cTn id="287" dur="1" fill="hold">
                                          <p:stCondLst>
                                            <p:cond delay="0"/>
                                          </p:stCondLst>
                                        </p:cTn>
                                        <p:tgtEl>
                                          <p:spTgt spid="24"/>
                                        </p:tgtEl>
                                        <p:attrNameLst>
                                          <p:attrName>style.visibility</p:attrName>
                                        </p:attrNameLst>
                                      </p:cBhvr>
                                      <p:to>
                                        <p:strVal val="hidden"/>
                                      </p:to>
                                    </p:set>
                                  </p:childTnLst>
                                </p:cTn>
                              </p:par>
                              <p:par>
                                <p:cTn id="288" presetID="1" presetClass="exit" presetSubtype="0" fill="hold" grpId="1" nodeType="withEffect">
                                  <p:stCondLst>
                                    <p:cond delay="0"/>
                                  </p:stCondLst>
                                  <p:childTnLst>
                                    <p:set>
                                      <p:cBhvr>
                                        <p:cTn id="289" dur="1" fill="hold">
                                          <p:stCondLst>
                                            <p:cond delay="0"/>
                                          </p:stCondLst>
                                        </p:cTn>
                                        <p:tgtEl>
                                          <p:spTgt spid="25"/>
                                        </p:tgtEl>
                                        <p:attrNameLst>
                                          <p:attrName>style.visibility</p:attrName>
                                        </p:attrNameLst>
                                      </p:cBhvr>
                                      <p:to>
                                        <p:strVal val="hidden"/>
                                      </p:to>
                                    </p:set>
                                  </p:childTnLst>
                                </p:cTn>
                              </p:par>
                              <p:par>
                                <p:cTn id="290" presetID="1" presetClass="exit" presetSubtype="0" fill="hold" grpId="1" nodeType="withEffect">
                                  <p:stCondLst>
                                    <p:cond delay="0"/>
                                  </p:stCondLst>
                                  <p:childTnLst>
                                    <p:set>
                                      <p:cBhvr>
                                        <p:cTn id="291" dur="1" fill="hold">
                                          <p:stCondLst>
                                            <p:cond delay="0"/>
                                          </p:stCondLst>
                                        </p:cTn>
                                        <p:tgtEl>
                                          <p:spTgt spid="30"/>
                                        </p:tgtEl>
                                        <p:attrNameLst>
                                          <p:attrName>style.visibility</p:attrName>
                                        </p:attrNameLst>
                                      </p:cBhvr>
                                      <p:to>
                                        <p:strVal val="hidden"/>
                                      </p:to>
                                    </p:set>
                                  </p:childTnLst>
                                </p:cTn>
                              </p:par>
                              <p:par>
                                <p:cTn id="292" presetID="1" presetClass="exit" presetSubtype="0" fill="hold" grpId="1" nodeType="withEffect">
                                  <p:stCondLst>
                                    <p:cond delay="0"/>
                                  </p:stCondLst>
                                  <p:childTnLst>
                                    <p:set>
                                      <p:cBhvr>
                                        <p:cTn id="293" dur="1" fill="hold">
                                          <p:stCondLst>
                                            <p:cond delay="0"/>
                                          </p:stCondLst>
                                        </p:cTn>
                                        <p:tgtEl>
                                          <p:spTgt spid="31"/>
                                        </p:tgtEl>
                                        <p:attrNameLst>
                                          <p:attrName>style.visibility</p:attrName>
                                        </p:attrNameLst>
                                      </p:cBhvr>
                                      <p:to>
                                        <p:strVal val="hidden"/>
                                      </p:to>
                                    </p:set>
                                  </p:childTnLst>
                                </p:cTn>
                              </p:par>
                              <p:par>
                                <p:cTn id="294" presetID="1" presetClass="exit" presetSubtype="0" fill="hold" grpId="1" nodeType="withEffect">
                                  <p:stCondLst>
                                    <p:cond delay="0"/>
                                  </p:stCondLst>
                                  <p:childTnLst>
                                    <p:set>
                                      <p:cBhvr>
                                        <p:cTn id="295" dur="1" fill="hold">
                                          <p:stCondLst>
                                            <p:cond delay="0"/>
                                          </p:stCondLst>
                                        </p:cTn>
                                        <p:tgtEl>
                                          <p:spTgt spid="32"/>
                                        </p:tgtEl>
                                        <p:attrNameLst>
                                          <p:attrName>style.visibility</p:attrName>
                                        </p:attrNameLst>
                                      </p:cBhvr>
                                      <p:to>
                                        <p:strVal val="hidden"/>
                                      </p:to>
                                    </p:set>
                                  </p:childTnLst>
                                </p:cTn>
                              </p:par>
                              <p:par>
                                <p:cTn id="296" presetID="1" presetClass="exit" presetSubtype="0" fill="hold" grpId="1" nodeType="withEffect">
                                  <p:stCondLst>
                                    <p:cond delay="0"/>
                                  </p:stCondLst>
                                  <p:childTnLst>
                                    <p:set>
                                      <p:cBhvr>
                                        <p:cTn id="297" dur="1" fill="hold">
                                          <p:stCondLst>
                                            <p:cond delay="0"/>
                                          </p:stCondLst>
                                        </p:cTn>
                                        <p:tgtEl>
                                          <p:spTgt spid="33"/>
                                        </p:tgtEl>
                                        <p:attrNameLst>
                                          <p:attrName>style.visibility</p:attrName>
                                        </p:attrNameLst>
                                      </p:cBhvr>
                                      <p:to>
                                        <p:strVal val="hidden"/>
                                      </p:to>
                                    </p:set>
                                  </p:childTnLst>
                                </p:cTn>
                              </p:par>
                              <p:par>
                                <p:cTn id="298" presetID="1" presetClass="exit" presetSubtype="0" fill="hold" grpId="1" nodeType="withEffect">
                                  <p:stCondLst>
                                    <p:cond delay="0"/>
                                  </p:stCondLst>
                                  <p:childTnLst>
                                    <p:set>
                                      <p:cBhvr>
                                        <p:cTn id="299" dur="1" fill="hold">
                                          <p:stCondLst>
                                            <p:cond delay="0"/>
                                          </p:stCondLst>
                                        </p:cTn>
                                        <p:tgtEl>
                                          <p:spTgt spid="34"/>
                                        </p:tgtEl>
                                        <p:attrNameLst>
                                          <p:attrName>style.visibility</p:attrName>
                                        </p:attrNameLst>
                                      </p:cBhvr>
                                      <p:to>
                                        <p:strVal val="hidden"/>
                                      </p:to>
                                    </p:set>
                                  </p:childTnLst>
                                </p:cTn>
                              </p:par>
                              <p:par>
                                <p:cTn id="300" presetID="1" presetClass="exit" presetSubtype="0" fill="hold" grpId="1" nodeType="withEffect">
                                  <p:stCondLst>
                                    <p:cond delay="0"/>
                                  </p:stCondLst>
                                  <p:childTnLst>
                                    <p:set>
                                      <p:cBhvr>
                                        <p:cTn id="301" dur="1" fill="hold">
                                          <p:stCondLst>
                                            <p:cond delay="0"/>
                                          </p:stCondLst>
                                        </p:cTn>
                                        <p:tgtEl>
                                          <p:spTgt spid="35"/>
                                        </p:tgtEl>
                                        <p:attrNameLst>
                                          <p:attrName>style.visibility</p:attrName>
                                        </p:attrNameLst>
                                      </p:cBhvr>
                                      <p:to>
                                        <p:strVal val="hidden"/>
                                      </p:to>
                                    </p:set>
                                  </p:childTnLst>
                                </p:cTn>
                              </p:par>
                              <p:par>
                                <p:cTn id="302" presetID="1" presetClass="exit" presetSubtype="0" fill="hold" grpId="1" nodeType="withEffect">
                                  <p:stCondLst>
                                    <p:cond delay="0"/>
                                  </p:stCondLst>
                                  <p:childTnLst>
                                    <p:set>
                                      <p:cBhvr>
                                        <p:cTn id="303" dur="1" fill="hold">
                                          <p:stCondLst>
                                            <p:cond delay="0"/>
                                          </p:stCondLst>
                                        </p:cTn>
                                        <p:tgtEl>
                                          <p:spTgt spid="36"/>
                                        </p:tgtEl>
                                        <p:attrNameLst>
                                          <p:attrName>style.visibility</p:attrName>
                                        </p:attrNameLst>
                                      </p:cBhvr>
                                      <p:to>
                                        <p:strVal val="hidden"/>
                                      </p:to>
                                    </p:set>
                                  </p:childTnLst>
                                </p:cTn>
                              </p:par>
                              <p:par>
                                <p:cTn id="304" presetID="1" presetClass="exit" presetSubtype="0" fill="hold" grpId="1" nodeType="withEffect">
                                  <p:stCondLst>
                                    <p:cond delay="0"/>
                                  </p:stCondLst>
                                  <p:childTnLst>
                                    <p:set>
                                      <p:cBhvr>
                                        <p:cTn id="305" dur="1" fill="hold">
                                          <p:stCondLst>
                                            <p:cond delay="0"/>
                                          </p:stCondLst>
                                        </p:cTn>
                                        <p:tgtEl>
                                          <p:spTgt spid="37"/>
                                        </p:tgtEl>
                                        <p:attrNameLst>
                                          <p:attrName>style.visibility</p:attrName>
                                        </p:attrNameLst>
                                      </p:cBhvr>
                                      <p:to>
                                        <p:strVal val="hidden"/>
                                      </p:to>
                                    </p:set>
                                  </p:childTnLst>
                                </p:cTn>
                              </p:par>
                              <p:par>
                                <p:cTn id="306" presetID="1" presetClass="exit" presetSubtype="0" fill="hold" grpId="1" nodeType="withEffect">
                                  <p:stCondLst>
                                    <p:cond delay="0"/>
                                  </p:stCondLst>
                                  <p:childTnLst>
                                    <p:set>
                                      <p:cBhvr>
                                        <p:cTn id="307" dur="1" fill="hold">
                                          <p:stCondLst>
                                            <p:cond delay="0"/>
                                          </p:stCondLst>
                                        </p:cTn>
                                        <p:tgtEl>
                                          <p:spTgt spid="38"/>
                                        </p:tgtEl>
                                        <p:attrNameLst>
                                          <p:attrName>style.visibility</p:attrName>
                                        </p:attrNameLst>
                                      </p:cBhvr>
                                      <p:to>
                                        <p:strVal val="hidden"/>
                                      </p:to>
                                    </p:set>
                                  </p:childTnLst>
                                </p:cTn>
                              </p:par>
                              <p:par>
                                <p:cTn id="308" presetID="1" presetClass="exit" presetSubtype="0" fill="hold" grpId="1" nodeType="withEffect">
                                  <p:stCondLst>
                                    <p:cond delay="0"/>
                                  </p:stCondLst>
                                  <p:childTnLst>
                                    <p:set>
                                      <p:cBhvr>
                                        <p:cTn id="309" dur="1" fill="hold">
                                          <p:stCondLst>
                                            <p:cond delay="0"/>
                                          </p:stCondLst>
                                        </p:cTn>
                                        <p:tgtEl>
                                          <p:spTgt spid="39"/>
                                        </p:tgtEl>
                                        <p:attrNameLst>
                                          <p:attrName>style.visibility</p:attrName>
                                        </p:attrNameLst>
                                      </p:cBhvr>
                                      <p:to>
                                        <p:strVal val="hidden"/>
                                      </p:to>
                                    </p:set>
                                  </p:childTnLst>
                                </p:cTn>
                              </p:par>
                              <p:par>
                                <p:cTn id="310" presetID="1" presetClass="exit" presetSubtype="0" fill="hold" grpId="1" nodeType="withEffect">
                                  <p:stCondLst>
                                    <p:cond delay="0"/>
                                  </p:stCondLst>
                                  <p:childTnLst>
                                    <p:set>
                                      <p:cBhvr>
                                        <p:cTn id="311" dur="1" fill="hold">
                                          <p:stCondLst>
                                            <p:cond delay="0"/>
                                          </p:stCondLst>
                                        </p:cTn>
                                        <p:tgtEl>
                                          <p:spTgt spid="40"/>
                                        </p:tgtEl>
                                        <p:attrNameLst>
                                          <p:attrName>style.visibility</p:attrName>
                                        </p:attrNameLst>
                                      </p:cBhvr>
                                      <p:to>
                                        <p:strVal val="hidden"/>
                                      </p:to>
                                    </p:set>
                                  </p:childTnLst>
                                </p:cTn>
                              </p:par>
                              <p:par>
                                <p:cTn id="312" presetID="1" presetClass="exit" presetSubtype="0" fill="hold" grpId="1" nodeType="withEffect">
                                  <p:stCondLst>
                                    <p:cond delay="0"/>
                                  </p:stCondLst>
                                  <p:childTnLst>
                                    <p:set>
                                      <p:cBhvr>
                                        <p:cTn id="313" dur="1" fill="hold">
                                          <p:stCondLst>
                                            <p:cond delay="0"/>
                                          </p:stCondLst>
                                        </p:cTn>
                                        <p:tgtEl>
                                          <p:spTgt spid="41"/>
                                        </p:tgtEl>
                                        <p:attrNameLst>
                                          <p:attrName>style.visibility</p:attrName>
                                        </p:attrNameLst>
                                      </p:cBhvr>
                                      <p:to>
                                        <p:strVal val="hidden"/>
                                      </p:to>
                                    </p:set>
                                  </p:childTnLst>
                                </p:cTn>
                              </p:par>
                              <p:par>
                                <p:cTn id="314" presetID="1" presetClass="exit" presetSubtype="0" fill="hold" grpId="1" nodeType="withEffect">
                                  <p:stCondLst>
                                    <p:cond delay="0"/>
                                  </p:stCondLst>
                                  <p:childTnLst>
                                    <p:set>
                                      <p:cBhvr>
                                        <p:cTn id="315" dur="1" fill="hold">
                                          <p:stCondLst>
                                            <p:cond delay="0"/>
                                          </p:stCondLst>
                                        </p:cTn>
                                        <p:tgtEl>
                                          <p:spTgt spid="42"/>
                                        </p:tgtEl>
                                        <p:attrNameLst>
                                          <p:attrName>style.visibility</p:attrName>
                                        </p:attrNameLst>
                                      </p:cBhvr>
                                      <p:to>
                                        <p:strVal val="hidden"/>
                                      </p:to>
                                    </p:set>
                                  </p:childTnLst>
                                </p:cTn>
                              </p:par>
                              <p:par>
                                <p:cTn id="316" presetID="1" presetClass="exit" presetSubtype="0" fill="hold" grpId="1" nodeType="withEffect">
                                  <p:stCondLst>
                                    <p:cond delay="0"/>
                                  </p:stCondLst>
                                  <p:childTnLst>
                                    <p:set>
                                      <p:cBhvr>
                                        <p:cTn id="317" dur="1" fill="hold">
                                          <p:stCondLst>
                                            <p:cond delay="0"/>
                                          </p:stCondLst>
                                        </p:cTn>
                                        <p:tgtEl>
                                          <p:spTgt spid="43"/>
                                        </p:tgtEl>
                                        <p:attrNameLst>
                                          <p:attrName>style.visibility</p:attrName>
                                        </p:attrNameLst>
                                      </p:cBhvr>
                                      <p:to>
                                        <p:strVal val="hidden"/>
                                      </p:to>
                                    </p:set>
                                  </p:childTnLst>
                                </p:cTn>
                              </p:par>
                              <p:par>
                                <p:cTn id="318" presetID="1" presetClass="exit" presetSubtype="0" fill="hold" grpId="1" nodeType="withEffect">
                                  <p:stCondLst>
                                    <p:cond delay="0"/>
                                  </p:stCondLst>
                                  <p:childTnLst>
                                    <p:set>
                                      <p:cBhvr>
                                        <p:cTn id="319" dur="1" fill="hold">
                                          <p:stCondLst>
                                            <p:cond delay="0"/>
                                          </p:stCondLst>
                                        </p:cTn>
                                        <p:tgtEl>
                                          <p:spTgt spid="44"/>
                                        </p:tgtEl>
                                        <p:attrNameLst>
                                          <p:attrName>style.visibility</p:attrName>
                                        </p:attrNameLst>
                                      </p:cBhvr>
                                      <p:to>
                                        <p:strVal val="hidden"/>
                                      </p:to>
                                    </p:set>
                                  </p:childTnLst>
                                </p:cTn>
                              </p:par>
                              <p:par>
                                <p:cTn id="320" presetID="1" presetClass="exit" presetSubtype="0" fill="hold" grpId="1" nodeType="withEffect">
                                  <p:stCondLst>
                                    <p:cond delay="0"/>
                                  </p:stCondLst>
                                  <p:childTnLst>
                                    <p:set>
                                      <p:cBhvr>
                                        <p:cTn id="321" dur="1" fill="hold">
                                          <p:stCondLst>
                                            <p:cond delay="0"/>
                                          </p:stCondLst>
                                        </p:cTn>
                                        <p:tgtEl>
                                          <p:spTgt spid="45"/>
                                        </p:tgtEl>
                                        <p:attrNameLst>
                                          <p:attrName>style.visibility</p:attrName>
                                        </p:attrNameLst>
                                      </p:cBhvr>
                                      <p:to>
                                        <p:strVal val="hidden"/>
                                      </p:to>
                                    </p:set>
                                  </p:childTnLst>
                                </p:cTn>
                              </p:par>
                              <p:par>
                                <p:cTn id="322" presetID="1" presetClass="exit" presetSubtype="0" fill="hold" grpId="1" nodeType="withEffect">
                                  <p:stCondLst>
                                    <p:cond delay="0"/>
                                  </p:stCondLst>
                                  <p:childTnLst>
                                    <p:set>
                                      <p:cBhvr>
                                        <p:cTn id="323" dur="1" fill="hold">
                                          <p:stCondLst>
                                            <p:cond delay="0"/>
                                          </p:stCondLst>
                                        </p:cTn>
                                        <p:tgtEl>
                                          <p:spTgt spid="46"/>
                                        </p:tgtEl>
                                        <p:attrNameLst>
                                          <p:attrName>style.visibility</p:attrName>
                                        </p:attrNameLst>
                                      </p:cBhvr>
                                      <p:to>
                                        <p:strVal val="hidden"/>
                                      </p:to>
                                    </p:set>
                                  </p:childTnLst>
                                </p:cTn>
                              </p:par>
                              <p:par>
                                <p:cTn id="324" presetID="1" presetClass="exit" presetSubtype="0" fill="hold" grpId="1" nodeType="withEffect">
                                  <p:stCondLst>
                                    <p:cond delay="0"/>
                                  </p:stCondLst>
                                  <p:childTnLst>
                                    <p:set>
                                      <p:cBhvr>
                                        <p:cTn id="325" dur="1" fill="hold">
                                          <p:stCondLst>
                                            <p:cond delay="0"/>
                                          </p:stCondLst>
                                        </p:cTn>
                                        <p:tgtEl>
                                          <p:spTgt spid="47"/>
                                        </p:tgtEl>
                                        <p:attrNameLst>
                                          <p:attrName>style.visibility</p:attrName>
                                        </p:attrNameLst>
                                      </p:cBhvr>
                                      <p:to>
                                        <p:strVal val="hidden"/>
                                      </p:to>
                                    </p:set>
                                  </p:childTnLst>
                                </p:cTn>
                              </p:par>
                              <p:par>
                                <p:cTn id="326" presetID="1" presetClass="exit" presetSubtype="0" fill="hold" grpId="1" nodeType="withEffect">
                                  <p:stCondLst>
                                    <p:cond delay="0"/>
                                  </p:stCondLst>
                                  <p:childTnLst>
                                    <p:set>
                                      <p:cBhvr>
                                        <p:cTn id="327" dur="1" fill="hold">
                                          <p:stCondLst>
                                            <p:cond delay="0"/>
                                          </p:stCondLst>
                                        </p:cTn>
                                        <p:tgtEl>
                                          <p:spTgt spid="62"/>
                                        </p:tgtEl>
                                        <p:attrNameLst>
                                          <p:attrName>style.visibility</p:attrName>
                                        </p:attrNameLst>
                                      </p:cBhvr>
                                      <p:to>
                                        <p:strVal val="hidden"/>
                                      </p:to>
                                    </p:set>
                                  </p:childTnLst>
                                </p:cTn>
                              </p:par>
                              <p:par>
                                <p:cTn id="328" presetID="1" presetClass="exit" presetSubtype="0" fill="hold" grpId="1" nodeType="withEffect">
                                  <p:stCondLst>
                                    <p:cond delay="0"/>
                                  </p:stCondLst>
                                  <p:childTnLst>
                                    <p:set>
                                      <p:cBhvr>
                                        <p:cTn id="329" dur="1" fill="hold">
                                          <p:stCondLst>
                                            <p:cond delay="0"/>
                                          </p:stCondLst>
                                        </p:cTn>
                                        <p:tgtEl>
                                          <p:spTgt spid="52"/>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53"/>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54"/>
                                        </p:tgtEl>
                                        <p:attrNameLst>
                                          <p:attrName>style.visibility</p:attrName>
                                        </p:attrNameLst>
                                      </p:cBhvr>
                                      <p:to>
                                        <p:strVal val="hidden"/>
                                      </p:to>
                                    </p:set>
                                  </p:childTnLst>
                                </p:cTn>
                              </p:par>
                              <p:par>
                                <p:cTn id="334" presetID="1" presetClass="exit" presetSubtype="0" fill="hold" grpId="1" nodeType="withEffect">
                                  <p:stCondLst>
                                    <p:cond delay="0"/>
                                  </p:stCondLst>
                                  <p:childTnLst>
                                    <p:set>
                                      <p:cBhvr>
                                        <p:cTn id="335" dur="1" fill="hold">
                                          <p:stCondLst>
                                            <p:cond delay="0"/>
                                          </p:stCondLst>
                                        </p:cTn>
                                        <p:tgtEl>
                                          <p:spTgt spid="55"/>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56"/>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57"/>
                                        </p:tgtEl>
                                        <p:attrNameLst>
                                          <p:attrName>style.visibility</p:attrName>
                                        </p:attrNameLst>
                                      </p:cBhvr>
                                      <p:to>
                                        <p:strVal val="hidden"/>
                                      </p:to>
                                    </p:set>
                                  </p:childTnLst>
                                </p:cTn>
                              </p:par>
                              <p:par>
                                <p:cTn id="340" presetID="1" presetClass="exit" presetSubtype="0" fill="hold" grpId="1" nodeType="withEffect">
                                  <p:stCondLst>
                                    <p:cond delay="0"/>
                                  </p:stCondLst>
                                  <p:childTnLst>
                                    <p:set>
                                      <p:cBhvr>
                                        <p:cTn id="341" dur="1" fill="hold">
                                          <p:stCondLst>
                                            <p:cond delay="0"/>
                                          </p:stCondLst>
                                        </p:cTn>
                                        <p:tgtEl>
                                          <p:spTgt spid="58"/>
                                        </p:tgtEl>
                                        <p:attrNameLst>
                                          <p:attrName>style.visibility</p:attrName>
                                        </p:attrNameLst>
                                      </p:cBhvr>
                                      <p:to>
                                        <p:strVal val="hidden"/>
                                      </p:to>
                                    </p:set>
                                  </p:childTnLst>
                                </p:cTn>
                              </p:par>
                              <p:par>
                                <p:cTn id="342" presetID="1" presetClass="exit" presetSubtype="0" fill="hold" grpId="1" nodeType="withEffect">
                                  <p:stCondLst>
                                    <p:cond delay="0"/>
                                  </p:stCondLst>
                                  <p:childTnLst>
                                    <p:set>
                                      <p:cBhvr>
                                        <p:cTn id="343" dur="1" fill="hold">
                                          <p:stCondLst>
                                            <p:cond delay="0"/>
                                          </p:stCondLst>
                                        </p:cTn>
                                        <p:tgtEl>
                                          <p:spTgt spid="59"/>
                                        </p:tgtEl>
                                        <p:attrNameLst>
                                          <p:attrName>style.visibility</p:attrName>
                                        </p:attrNameLst>
                                      </p:cBhvr>
                                      <p:to>
                                        <p:strVal val="hidden"/>
                                      </p:to>
                                    </p:set>
                                  </p:childTnLst>
                                </p:cTn>
                              </p:par>
                              <p:par>
                                <p:cTn id="344" presetID="1" presetClass="exit" presetSubtype="0" fill="hold" grpId="1" nodeType="withEffect">
                                  <p:stCondLst>
                                    <p:cond delay="0"/>
                                  </p:stCondLst>
                                  <p:childTnLst>
                                    <p:set>
                                      <p:cBhvr>
                                        <p:cTn id="345" dur="1" fill="hold">
                                          <p:stCondLst>
                                            <p:cond delay="0"/>
                                          </p:stCondLst>
                                        </p:cTn>
                                        <p:tgtEl>
                                          <p:spTgt spid="60"/>
                                        </p:tgtEl>
                                        <p:attrNameLst>
                                          <p:attrName>style.visibility</p:attrName>
                                        </p:attrNameLst>
                                      </p:cBhvr>
                                      <p:to>
                                        <p:strVal val="hidden"/>
                                      </p:to>
                                    </p:set>
                                  </p:childTnLst>
                                </p:cTn>
                              </p:par>
                            </p:childTnLst>
                          </p:cTn>
                        </p:par>
                      </p:childTnLst>
                    </p:cTn>
                  </p:par>
                  <p:par>
                    <p:cTn id="346" fill="hold">
                      <p:stCondLst>
                        <p:cond delay="indefinite"/>
                      </p:stCondLst>
                      <p:childTnLst>
                        <p:par>
                          <p:cTn id="347" fill="hold">
                            <p:stCondLst>
                              <p:cond delay="0"/>
                            </p:stCondLst>
                            <p:childTnLst>
                              <p:par>
                                <p:cTn id="348" presetID="22" presetClass="entr" presetSubtype="8" fill="hold" grpId="2" nodeType="clickEffect">
                                  <p:stCondLst>
                                    <p:cond delay="0"/>
                                  </p:stCondLst>
                                  <p:childTnLst>
                                    <p:set>
                                      <p:cBhvr>
                                        <p:cTn id="349" dur="1" fill="hold">
                                          <p:stCondLst>
                                            <p:cond delay="0"/>
                                          </p:stCondLst>
                                        </p:cTn>
                                        <p:tgtEl>
                                          <p:spTgt spid="60"/>
                                        </p:tgtEl>
                                        <p:attrNameLst>
                                          <p:attrName>style.visibility</p:attrName>
                                        </p:attrNameLst>
                                      </p:cBhvr>
                                      <p:to>
                                        <p:strVal val="visible"/>
                                      </p:to>
                                    </p:set>
                                    <p:animEffect transition="in" filter="wipe(left)">
                                      <p:cBhvr>
                                        <p:cTn id="350" dur="500"/>
                                        <p:tgtEl>
                                          <p:spTgt spid="60"/>
                                        </p:tgtEl>
                                      </p:cBhvr>
                                    </p:animEffect>
                                  </p:childTnLst>
                                </p:cTn>
                              </p:par>
                            </p:childTnLst>
                          </p:cTn>
                        </p:par>
                      </p:childTnLst>
                    </p:cTn>
                  </p:par>
                  <p:par>
                    <p:cTn id="351" fill="hold">
                      <p:stCondLst>
                        <p:cond delay="indefinite"/>
                      </p:stCondLst>
                      <p:childTnLst>
                        <p:par>
                          <p:cTn id="352" fill="hold">
                            <p:stCondLst>
                              <p:cond delay="0"/>
                            </p:stCondLst>
                            <p:childTnLst>
                              <p:par>
                                <p:cTn id="353" presetID="22" presetClass="entr" presetSubtype="8" fill="hold" grpId="3" nodeType="clickEffect">
                                  <p:stCondLst>
                                    <p:cond delay="0"/>
                                  </p:stCondLst>
                                  <p:childTnLst>
                                    <p:set>
                                      <p:cBhvr>
                                        <p:cTn id="354" dur="1" fill="hold">
                                          <p:stCondLst>
                                            <p:cond delay="0"/>
                                          </p:stCondLst>
                                        </p:cTn>
                                        <p:tgtEl>
                                          <p:spTgt spid="60"/>
                                        </p:tgtEl>
                                        <p:attrNameLst>
                                          <p:attrName>style.visibility</p:attrName>
                                        </p:attrNameLst>
                                      </p:cBhvr>
                                      <p:to>
                                        <p:strVal val="visible"/>
                                      </p:to>
                                    </p:set>
                                    <p:animEffect transition="in" filter="wipe(left)">
                                      <p:cBhvr>
                                        <p:cTn id="355" dur="500"/>
                                        <p:tgtEl>
                                          <p:spTgt spid="60"/>
                                        </p:tgtEl>
                                      </p:cBhvr>
                                    </p:animEffect>
                                  </p:childTnLst>
                                </p:cTn>
                              </p:par>
                            </p:childTnLst>
                          </p:cTn>
                        </p:par>
                      </p:childTnLst>
                    </p:cTn>
                  </p:par>
                  <p:par>
                    <p:cTn id="356" fill="hold">
                      <p:stCondLst>
                        <p:cond delay="indefinite"/>
                      </p:stCondLst>
                      <p:childTnLst>
                        <p:par>
                          <p:cTn id="357" fill="hold">
                            <p:stCondLst>
                              <p:cond delay="0"/>
                            </p:stCondLst>
                            <p:childTnLst>
                              <p:par>
                                <p:cTn id="358" presetID="22" presetClass="entr" presetSubtype="8" fill="hold" grpId="2" nodeType="clickEffect">
                                  <p:stCondLst>
                                    <p:cond delay="0"/>
                                  </p:stCondLst>
                                  <p:childTnLst>
                                    <p:set>
                                      <p:cBhvr>
                                        <p:cTn id="359" dur="1" fill="hold">
                                          <p:stCondLst>
                                            <p:cond delay="0"/>
                                          </p:stCondLst>
                                        </p:cTn>
                                        <p:tgtEl>
                                          <p:spTgt spid="59"/>
                                        </p:tgtEl>
                                        <p:attrNameLst>
                                          <p:attrName>style.visibility</p:attrName>
                                        </p:attrNameLst>
                                      </p:cBhvr>
                                      <p:to>
                                        <p:strVal val="visible"/>
                                      </p:to>
                                    </p:set>
                                    <p:animEffect transition="in" filter="wipe(left)">
                                      <p:cBhvr>
                                        <p:cTn id="360" dur="500"/>
                                        <p:tgtEl>
                                          <p:spTgt spid="59"/>
                                        </p:tgtEl>
                                      </p:cBhvr>
                                    </p:animEffect>
                                  </p:childTnLst>
                                </p:cTn>
                              </p:par>
                            </p:childTnLst>
                          </p:cTn>
                        </p:par>
                      </p:childTnLst>
                    </p:cTn>
                  </p:par>
                  <p:par>
                    <p:cTn id="361" fill="hold">
                      <p:stCondLst>
                        <p:cond delay="indefinite"/>
                      </p:stCondLst>
                      <p:childTnLst>
                        <p:par>
                          <p:cTn id="362" fill="hold">
                            <p:stCondLst>
                              <p:cond delay="0"/>
                            </p:stCondLst>
                            <p:childTnLst>
                              <p:par>
                                <p:cTn id="363" presetID="22" presetClass="entr" presetSubtype="8" fill="hold" grpId="2" nodeType="clickEffect">
                                  <p:stCondLst>
                                    <p:cond delay="0"/>
                                  </p:stCondLst>
                                  <p:childTnLst>
                                    <p:set>
                                      <p:cBhvr>
                                        <p:cTn id="364" dur="1" fill="hold">
                                          <p:stCondLst>
                                            <p:cond delay="0"/>
                                          </p:stCondLst>
                                        </p:cTn>
                                        <p:tgtEl>
                                          <p:spTgt spid="58"/>
                                        </p:tgtEl>
                                        <p:attrNameLst>
                                          <p:attrName>style.visibility</p:attrName>
                                        </p:attrNameLst>
                                      </p:cBhvr>
                                      <p:to>
                                        <p:strVal val="visible"/>
                                      </p:to>
                                    </p:set>
                                    <p:animEffect transition="in" filter="wipe(left)">
                                      <p:cBhvr>
                                        <p:cTn id="365" dur="500"/>
                                        <p:tgtEl>
                                          <p:spTgt spid="58"/>
                                        </p:tgtEl>
                                      </p:cBhvr>
                                    </p:animEffect>
                                  </p:childTnLst>
                                </p:cTn>
                              </p:par>
                            </p:childTnLst>
                          </p:cTn>
                        </p:par>
                      </p:childTnLst>
                    </p:cTn>
                  </p:par>
                  <p:par>
                    <p:cTn id="366" fill="hold">
                      <p:stCondLst>
                        <p:cond delay="indefinite"/>
                      </p:stCondLst>
                      <p:childTnLst>
                        <p:par>
                          <p:cTn id="367" fill="hold">
                            <p:stCondLst>
                              <p:cond delay="0"/>
                            </p:stCondLst>
                            <p:childTnLst>
                              <p:par>
                                <p:cTn id="368" presetID="22" presetClass="entr" presetSubtype="8" fill="hold" grpId="2" nodeType="clickEffect">
                                  <p:stCondLst>
                                    <p:cond delay="0"/>
                                  </p:stCondLst>
                                  <p:childTnLst>
                                    <p:set>
                                      <p:cBhvr>
                                        <p:cTn id="369" dur="1" fill="hold">
                                          <p:stCondLst>
                                            <p:cond delay="0"/>
                                          </p:stCondLst>
                                        </p:cTn>
                                        <p:tgtEl>
                                          <p:spTgt spid="57"/>
                                        </p:tgtEl>
                                        <p:attrNameLst>
                                          <p:attrName>style.visibility</p:attrName>
                                        </p:attrNameLst>
                                      </p:cBhvr>
                                      <p:to>
                                        <p:strVal val="visible"/>
                                      </p:to>
                                    </p:set>
                                    <p:animEffect transition="in" filter="wipe(left)">
                                      <p:cBhvr>
                                        <p:cTn id="370" dur="500"/>
                                        <p:tgtEl>
                                          <p:spTgt spid="57"/>
                                        </p:tgtEl>
                                      </p:cBhvr>
                                    </p:animEffect>
                                  </p:childTnLst>
                                </p:cTn>
                              </p:par>
                            </p:childTnLst>
                          </p:cTn>
                        </p:par>
                      </p:childTnLst>
                    </p:cTn>
                  </p:par>
                  <p:par>
                    <p:cTn id="371" fill="hold">
                      <p:stCondLst>
                        <p:cond delay="indefinite"/>
                      </p:stCondLst>
                      <p:childTnLst>
                        <p:par>
                          <p:cTn id="372" fill="hold">
                            <p:stCondLst>
                              <p:cond delay="0"/>
                            </p:stCondLst>
                            <p:childTnLst>
                              <p:par>
                                <p:cTn id="373" presetID="22" presetClass="entr" presetSubtype="8" fill="hold" grpId="2" nodeType="clickEffect">
                                  <p:stCondLst>
                                    <p:cond delay="0"/>
                                  </p:stCondLst>
                                  <p:childTnLst>
                                    <p:set>
                                      <p:cBhvr>
                                        <p:cTn id="374" dur="1" fill="hold">
                                          <p:stCondLst>
                                            <p:cond delay="0"/>
                                          </p:stCondLst>
                                        </p:cTn>
                                        <p:tgtEl>
                                          <p:spTgt spid="56"/>
                                        </p:tgtEl>
                                        <p:attrNameLst>
                                          <p:attrName>style.visibility</p:attrName>
                                        </p:attrNameLst>
                                      </p:cBhvr>
                                      <p:to>
                                        <p:strVal val="visible"/>
                                      </p:to>
                                    </p:set>
                                    <p:animEffect transition="in" filter="wipe(left)">
                                      <p:cBhvr>
                                        <p:cTn id="375" dur="500"/>
                                        <p:tgtEl>
                                          <p:spTgt spid="56"/>
                                        </p:tgtEl>
                                      </p:cBhvr>
                                    </p:animEffect>
                                  </p:childTnLst>
                                </p:cTn>
                              </p:par>
                            </p:childTnLst>
                          </p:cTn>
                        </p:par>
                      </p:childTnLst>
                    </p:cTn>
                  </p:par>
                  <p:par>
                    <p:cTn id="376" fill="hold">
                      <p:stCondLst>
                        <p:cond delay="indefinite"/>
                      </p:stCondLst>
                      <p:childTnLst>
                        <p:par>
                          <p:cTn id="377" fill="hold">
                            <p:stCondLst>
                              <p:cond delay="0"/>
                            </p:stCondLst>
                            <p:childTnLst>
                              <p:par>
                                <p:cTn id="378" presetID="22" presetClass="entr" presetSubtype="8" fill="hold" grpId="2" nodeType="clickEffect">
                                  <p:stCondLst>
                                    <p:cond delay="0"/>
                                  </p:stCondLst>
                                  <p:childTnLst>
                                    <p:set>
                                      <p:cBhvr>
                                        <p:cTn id="379" dur="1" fill="hold">
                                          <p:stCondLst>
                                            <p:cond delay="0"/>
                                          </p:stCondLst>
                                        </p:cTn>
                                        <p:tgtEl>
                                          <p:spTgt spid="55"/>
                                        </p:tgtEl>
                                        <p:attrNameLst>
                                          <p:attrName>style.visibility</p:attrName>
                                        </p:attrNameLst>
                                      </p:cBhvr>
                                      <p:to>
                                        <p:strVal val="visible"/>
                                      </p:to>
                                    </p:set>
                                    <p:animEffect transition="in" filter="wipe(left)">
                                      <p:cBhvr>
                                        <p:cTn id="380" dur="500"/>
                                        <p:tgtEl>
                                          <p:spTgt spid="55"/>
                                        </p:tgtEl>
                                      </p:cBhvr>
                                    </p:animEffect>
                                  </p:childTnLst>
                                </p:cTn>
                              </p:par>
                            </p:childTnLst>
                          </p:cTn>
                        </p:par>
                      </p:childTnLst>
                    </p:cTn>
                  </p:par>
                  <p:par>
                    <p:cTn id="381" fill="hold">
                      <p:stCondLst>
                        <p:cond delay="indefinite"/>
                      </p:stCondLst>
                      <p:childTnLst>
                        <p:par>
                          <p:cTn id="382" fill="hold">
                            <p:stCondLst>
                              <p:cond delay="0"/>
                            </p:stCondLst>
                            <p:childTnLst>
                              <p:par>
                                <p:cTn id="383" presetID="22" presetClass="entr" presetSubtype="8" fill="hold" grpId="2" nodeType="clickEffect">
                                  <p:stCondLst>
                                    <p:cond delay="0"/>
                                  </p:stCondLst>
                                  <p:childTnLst>
                                    <p:set>
                                      <p:cBhvr>
                                        <p:cTn id="384" dur="1" fill="hold">
                                          <p:stCondLst>
                                            <p:cond delay="0"/>
                                          </p:stCondLst>
                                        </p:cTn>
                                        <p:tgtEl>
                                          <p:spTgt spid="54"/>
                                        </p:tgtEl>
                                        <p:attrNameLst>
                                          <p:attrName>style.visibility</p:attrName>
                                        </p:attrNameLst>
                                      </p:cBhvr>
                                      <p:to>
                                        <p:strVal val="visible"/>
                                      </p:to>
                                    </p:set>
                                    <p:animEffect transition="in" filter="wipe(left)">
                                      <p:cBhvr>
                                        <p:cTn id="385" dur="500"/>
                                        <p:tgtEl>
                                          <p:spTgt spid="54"/>
                                        </p:tgtEl>
                                      </p:cBhvr>
                                    </p:animEffect>
                                  </p:childTnLst>
                                </p:cTn>
                              </p:par>
                            </p:childTnLst>
                          </p:cTn>
                        </p:par>
                      </p:childTnLst>
                    </p:cTn>
                  </p:par>
                  <p:par>
                    <p:cTn id="386" fill="hold">
                      <p:stCondLst>
                        <p:cond delay="indefinite"/>
                      </p:stCondLst>
                      <p:childTnLst>
                        <p:par>
                          <p:cTn id="387" fill="hold">
                            <p:stCondLst>
                              <p:cond delay="0"/>
                            </p:stCondLst>
                            <p:childTnLst>
                              <p:par>
                                <p:cTn id="388" presetID="22" presetClass="entr" presetSubtype="8" fill="hold" grpId="2" nodeType="clickEffect">
                                  <p:stCondLst>
                                    <p:cond delay="0"/>
                                  </p:stCondLst>
                                  <p:childTnLst>
                                    <p:set>
                                      <p:cBhvr>
                                        <p:cTn id="389" dur="1" fill="hold">
                                          <p:stCondLst>
                                            <p:cond delay="0"/>
                                          </p:stCondLst>
                                        </p:cTn>
                                        <p:tgtEl>
                                          <p:spTgt spid="53"/>
                                        </p:tgtEl>
                                        <p:attrNameLst>
                                          <p:attrName>style.visibility</p:attrName>
                                        </p:attrNameLst>
                                      </p:cBhvr>
                                      <p:to>
                                        <p:strVal val="visible"/>
                                      </p:to>
                                    </p:set>
                                    <p:animEffect transition="in" filter="wipe(left)">
                                      <p:cBhvr>
                                        <p:cTn id="390" dur="500"/>
                                        <p:tgtEl>
                                          <p:spTgt spid="53"/>
                                        </p:tgtEl>
                                      </p:cBhvr>
                                    </p:animEffect>
                                  </p:childTnLst>
                                </p:cTn>
                              </p:par>
                            </p:childTnLst>
                          </p:cTn>
                        </p:par>
                      </p:childTnLst>
                    </p:cTn>
                  </p:par>
                  <p:par>
                    <p:cTn id="391" fill="hold">
                      <p:stCondLst>
                        <p:cond delay="indefinite"/>
                      </p:stCondLst>
                      <p:childTnLst>
                        <p:par>
                          <p:cTn id="392" fill="hold">
                            <p:stCondLst>
                              <p:cond delay="0"/>
                            </p:stCondLst>
                            <p:childTnLst>
                              <p:par>
                                <p:cTn id="393" presetID="22" presetClass="entr" presetSubtype="8" fill="hold" grpId="2" nodeType="clickEffect">
                                  <p:stCondLst>
                                    <p:cond delay="0"/>
                                  </p:stCondLst>
                                  <p:childTnLst>
                                    <p:set>
                                      <p:cBhvr>
                                        <p:cTn id="394" dur="1" fill="hold">
                                          <p:stCondLst>
                                            <p:cond delay="0"/>
                                          </p:stCondLst>
                                        </p:cTn>
                                        <p:tgtEl>
                                          <p:spTgt spid="52"/>
                                        </p:tgtEl>
                                        <p:attrNameLst>
                                          <p:attrName>style.visibility</p:attrName>
                                        </p:attrNameLst>
                                      </p:cBhvr>
                                      <p:to>
                                        <p:strVal val="visible"/>
                                      </p:to>
                                    </p:set>
                                    <p:animEffect transition="in" filter="wipe(left)">
                                      <p:cBhvr>
                                        <p:cTn id="395" dur="500"/>
                                        <p:tgtEl>
                                          <p:spTgt spid="52"/>
                                        </p:tgtEl>
                                      </p:cBhvr>
                                    </p:animEffect>
                                  </p:childTnLst>
                                </p:cTn>
                              </p:par>
                            </p:childTnLst>
                          </p:cTn>
                        </p:par>
                      </p:childTnLst>
                    </p:cTn>
                  </p:par>
                  <p:par>
                    <p:cTn id="396" fill="hold">
                      <p:stCondLst>
                        <p:cond delay="indefinite"/>
                      </p:stCondLst>
                      <p:childTnLst>
                        <p:par>
                          <p:cTn id="397" fill="hold">
                            <p:stCondLst>
                              <p:cond delay="0"/>
                            </p:stCondLst>
                            <p:childTnLst>
                              <p:par>
                                <p:cTn id="398" presetID="22" presetClass="entr" presetSubtype="8" fill="hold" grpId="2" nodeType="clickEffect">
                                  <p:stCondLst>
                                    <p:cond delay="0"/>
                                  </p:stCondLst>
                                  <p:childTnLst>
                                    <p:set>
                                      <p:cBhvr>
                                        <p:cTn id="399" dur="1" fill="hold">
                                          <p:stCondLst>
                                            <p:cond delay="0"/>
                                          </p:stCondLst>
                                        </p:cTn>
                                        <p:tgtEl>
                                          <p:spTgt spid="62"/>
                                        </p:tgtEl>
                                        <p:attrNameLst>
                                          <p:attrName>style.visibility</p:attrName>
                                        </p:attrNameLst>
                                      </p:cBhvr>
                                      <p:to>
                                        <p:strVal val="visible"/>
                                      </p:to>
                                    </p:set>
                                    <p:animEffect transition="in" filter="wipe(left)">
                                      <p:cBhvr>
                                        <p:cTn id="400" dur="500"/>
                                        <p:tgtEl>
                                          <p:spTgt spid="62"/>
                                        </p:tgtEl>
                                      </p:cBhvr>
                                    </p:animEffect>
                                  </p:childTnLst>
                                </p:cTn>
                              </p:par>
                            </p:childTnLst>
                          </p:cTn>
                        </p:par>
                      </p:childTnLst>
                    </p:cTn>
                  </p:par>
                  <p:par>
                    <p:cTn id="401" fill="hold">
                      <p:stCondLst>
                        <p:cond delay="indefinite"/>
                      </p:stCondLst>
                      <p:childTnLst>
                        <p:par>
                          <p:cTn id="402" fill="hold">
                            <p:stCondLst>
                              <p:cond delay="0"/>
                            </p:stCondLst>
                            <p:childTnLst>
                              <p:par>
                                <p:cTn id="403" presetID="22" presetClass="entr" presetSubtype="8" fill="hold" grpId="2" nodeType="clickEffect">
                                  <p:stCondLst>
                                    <p:cond delay="0"/>
                                  </p:stCondLst>
                                  <p:childTnLst>
                                    <p:set>
                                      <p:cBhvr>
                                        <p:cTn id="404" dur="1" fill="hold">
                                          <p:stCondLst>
                                            <p:cond delay="0"/>
                                          </p:stCondLst>
                                        </p:cTn>
                                        <p:tgtEl>
                                          <p:spTgt spid="47"/>
                                        </p:tgtEl>
                                        <p:attrNameLst>
                                          <p:attrName>style.visibility</p:attrName>
                                        </p:attrNameLst>
                                      </p:cBhvr>
                                      <p:to>
                                        <p:strVal val="visible"/>
                                      </p:to>
                                    </p:set>
                                    <p:animEffect transition="in" filter="wipe(left)">
                                      <p:cBhvr>
                                        <p:cTn id="405" dur="500"/>
                                        <p:tgtEl>
                                          <p:spTgt spid="47"/>
                                        </p:tgtEl>
                                      </p:cBhvr>
                                    </p:animEffect>
                                  </p:childTnLst>
                                </p:cTn>
                              </p:par>
                            </p:childTnLst>
                          </p:cTn>
                        </p:par>
                      </p:childTnLst>
                    </p:cTn>
                  </p:par>
                  <p:par>
                    <p:cTn id="406" fill="hold">
                      <p:stCondLst>
                        <p:cond delay="indefinite"/>
                      </p:stCondLst>
                      <p:childTnLst>
                        <p:par>
                          <p:cTn id="407" fill="hold">
                            <p:stCondLst>
                              <p:cond delay="0"/>
                            </p:stCondLst>
                            <p:childTnLst>
                              <p:par>
                                <p:cTn id="408" presetID="22" presetClass="entr" presetSubtype="8" fill="hold" grpId="2" nodeType="clickEffect">
                                  <p:stCondLst>
                                    <p:cond delay="0"/>
                                  </p:stCondLst>
                                  <p:childTnLst>
                                    <p:set>
                                      <p:cBhvr>
                                        <p:cTn id="409" dur="1" fill="hold">
                                          <p:stCondLst>
                                            <p:cond delay="0"/>
                                          </p:stCondLst>
                                        </p:cTn>
                                        <p:tgtEl>
                                          <p:spTgt spid="46"/>
                                        </p:tgtEl>
                                        <p:attrNameLst>
                                          <p:attrName>style.visibility</p:attrName>
                                        </p:attrNameLst>
                                      </p:cBhvr>
                                      <p:to>
                                        <p:strVal val="visible"/>
                                      </p:to>
                                    </p:set>
                                    <p:animEffect transition="in" filter="wipe(left)">
                                      <p:cBhvr>
                                        <p:cTn id="410" dur="500"/>
                                        <p:tgtEl>
                                          <p:spTgt spid="46"/>
                                        </p:tgtEl>
                                      </p:cBhvr>
                                    </p:animEffect>
                                  </p:childTnLst>
                                </p:cTn>
                              </p:par>
                            </p:childTnLst>
                          </p:cTn>
                        </p:par>
                      </p:childTnLst>
                    </p:cTn>
                  </p:par>
                  <p:par>
                    <p:cTn id="411" fill="hold">
                      <p:stCondLst>
                        <p:cond delay="indefinite"/>
                      </p:stCondLst>
                      <p:childTnLst>
                        <p:par>
                          <p:cTn id="412" fill="hold">
                            <p:stCondLst>
                              <p:cond delay="0"/>
                            </p:stCondLst>
                            <p:childTnLst>
                              <p:par>
                                <p:cTn id="413" presetID="22" presetClass="entr" presetSubtype="8" fill="hold" grpId="2" nodeType="clickEffect">
                                  <p:stCondLst>
                                    <p:cond delay="0"/>
                                  </p:stCondLst>
                                  <p:childTnLst>
                                    <p:set>
                                      <p:cBhvr>
                                        <p:cTn id="414" dur="1" fill="hold">
                                          <p:stCondLst>
                                            <p:cond delay="0"/>
                                          </p:stCondLst>
                                        </p:cTn>
                                        <p:tgtEl>
                                          <p:spTgt spid="45"/>
                                        </p:tgtEl>
                                        <p:attrNameLst>
                                          <p:attrName>style.visibility</p:attrName>
                                        </p:attrNameLst>
                                      </p:cBhvr>
                                      <p:to>
                                        <p:strVal val="visible"/>
                                      </p:to>
                                    </p:set>
                                    <p:animEffect transition="in" filter="wipe(left)">
                                      <p:cBhvr>
                                        <p:cTn id="415" dur="500"/>
                                        <p:tgtEl>
                                          <p:spTgt spid="45"/>
                                        </p:tgtEl>
                                      </p:cBhvr>
                                    </p:animEffect>
                                  </p:childTnLst>
                                </p:cTn>
                              </p:par>
                            </p:childTnLst>
                          </p:cTn>
                        </p:par>
                      </p:childTnLst>
                    </p:cTn>
                  </p:par>
                  <p:par>
                    <p:cTn id="416" fill="hold">
                      <p:stCondLst>
                        <p:cond delay="indefinite"/>
                      </p:stCondLst>
                      <p:childTnLst>
                        <p:par>
                          <p:cTn id="417" fill="hold">
                            <p:stCondLst>
                              <p:cond delay="0"/>
                            </p:stCondLst>
                            <p:childTnLst>
                              <p:par>
                                <p:cTn id="418" presetID="22" presetClass="entr" presetSubtype="8" fill="hold" grpId="2" nodeType="clickEffect">
                                  <p:stCondLst>
                                    <p:cond delay="0"/>
                                  </p:stCondLst>
                                  <p:childTnLst>
                                    <p:set>
                                      <p:cBhvr>
                                        <p:cTn id="419" dur="1" fill="hold">
                                          <p:stCondLst>
                                            <p:cond delay="0"/>
                                          </p:stCondLst>
                                        </p:cTn>
                                        <p:tgtEl>
                                          <p:spTgt spid="44"/>
                                        </p:tgtEl>
                                        <p:attrNameLst>
                                          <p:attrName>style.visibility</p:attrName>
                                        </p:attrNameLst>
                                      </p:cBhvr>
                                      <p:to>
                                        <p:strVal val="visible"/>
                                      </p:to>
                                    </p:set>
                                    <p:animEffect transition="in" filter="wipe(left)">
                                      <p:cBhvr>
                                        <p:cTn id="420" dur="500"/>
                                        <p:tgtEl>
                                          <p:spTgt spid="44"/>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8" fill="hold" grpId="2" nodeType="clickEffect">
                                  <p:stCondLst>
                                    <p:cond delay="0"/>
                                  </p:stCondLst>
                                  <p:childTnLst>
                                    <p:set>
                                      <p:cBhvr>
                                        <p:cTn id="424" dur="1" fill="hold">
                                          <p:stCondLst>
                                            <p:cond delay="0"/>
                                          </p:stCondLst>
                                        </p:cTn>
                                        <p:tgtEl>
                                          <p:spTgt spid="43"/>
                                        </p:tgtEl>
                                        <p:attrNameLst>
                                          <p:attrName>style.visibility</p:attrName>
                                        </p:attrNameLst>
                                      </p:cBhvr>
                                      <p:to>
                                        <p:strVal val="visible"/>
                                      </p:to>
                                    </p:set>
                                    <p:animEffect transition="in" filter="wipe(left)">
                                      <p:cBhvr>
                                        <p:cTn id="425" dur="500"/>
                                        <p:tgtEl>
                                          <p:spTgt spid="43"/>
                                        </p:tgtEl>
                                      </p:cBhvr>
                                    </p:animEffect>
                                  </p:childTnLst>
                                </p:cTn>
                              </p:par>
                            </p:childTnLst>
                          </p:cTn>
                        </p:par>
                      </p:childTnLst>
                    </p:cTn>
                  </p:par>
                  <p:par>
                    <p:cTn id="426" fill="hold">
                      <p:stCondLst>
                        <p:cond delay="indefinite"/>
                      </p:stCondLst>
                      <p:childTnLst>
                        <p:par>
                          <p:cTn id="427" fill="hold">
                            <p:stCondLst>
                              <p:cond delay="0"/>
                            </p:stCondLst>
                            <p:childTnLst>
                              <p:par>
                                <p:cTn id="428" presetID="22" presetClass="entr" presetSubtype="8" fill="hold" grpId="2" nodeType="clickEffect">
                                  <p:stCondLst>
                                    <p:cond delay="0"/>
                                  </p:stCondLst>
                                  <p:childTnLst>
                                    <p:set>
                                      <p:cBhvr>
                                        <p:cTn id="429" dur="1" fill="hold">
                                          <p:stCondLst>
                                            <p:cond delay="0"/>
                                          </p:stCondLst>
                                        </p:cTn>
                                        <p:tgtEl>
                                          <p:spTgt spid="42"/>
                                        </p:tgtEl>
                                        <p:attrNameLst>
                                          <p:attrName>style.visibility</p:attrName>
                                        </p:attrNameLst>
                                      </p:cBhvr>
                                      <p:to>
                                        <p:strVal val="visible"/>
                                      </p:to>
                                    </p:set>
                                    <p:animEffect transition="in" filter="wipe(left)">
                                      <p:cBhvr>
                                        <p:cTn id="430" dur="500"/>
                                        <p:tgtEl>
                                          <p:spTgt spid="42"/>
                                        </p:tgtEl>
                                      </p:cBhvr>
                                    </p:animEffect>
                                  </p:childTnLst>
                                </p:cTn>
                              </p:par>
                            </p:childTnLst>
                          </p:cTn>
                        </p:par>
                      </p:childTnLst>
                    </p:cTn>
                  </p:par>
                  <p:par>
                    <p:cTn id="431" fill="hold">
                      <p:stCondLst>
                        <p:cond delay="indefinite"/>
                      </p:stCondLst>
                      <p:childTnLst>
                        <p:par>
                          <p:cTn id="432" fill="hold">
                            <p:stCondLst>
                              <p:cond delay="0"/>
                            </p:stCondLst>
                            <p:childTnLst>
                              <p:par>
                                <p:cTn id="433" presetID="22" presetClass="entr" presetSubtype="8" fill="hold" grpId="2" nodeType="clickEffect">
                                  <p:stCondLst>
                                    <p:cond delay="0"/>
                                  </p:stCondLst>
                                  <p:childTnLst>
                                    <p:set>
                                      <p:cBhvr>
                                        <p:cTn id="434" dur="1" fill="hold">
                                          <p:stCondLst>
                                            <p:cond delay="0"/>
                                          </p:stCondLst>
                                        </p:cTn>
                                        <p:tgtEl>
                                          <p:spTgt spid="41"/>
                                        </p:tgtEl>
                                        <p:attrNameLst>
                                          <p:attrName>style.visibility</p:attrName>
                                        </p:attrNameLst>
                                      </p:cBhvr>
                                      <p:to>
                                        <p:strVal val="visible"/>
                                      </p:to>
                                    </p:set>
                                    <p:animEffect transition="in" filter="wipe(left)">
                                      <p:cBhvr>
                                        <p:cTn id="435" dur="500"/>
                                        <p:tgtEl>
                                          <p:spTgt spid="41"/>
                                        </p:tgtEl>
                                      </p:cBhvr>
                                    </p:animEffect>
                                  </p:childTnLst>
                                </p:cTn>
                              </p:par>
                            </p:childTnLst>
                          </p:cTn>
                        </p:par>
                      </p:childTnLst>
                    </p:cTn>
                  </p:par>
                  <p:par>
                    <p:cTn id="436" fill="hold">
                      <p:stCondLst>
                        <p:cond delay="indefinite"/>
                      </p:stCondLst>
                      <p:childTnLst>
                        <p:par>
                          <p:cTn id="437" fill="hold">
                            <p:stCondLst>
                              <p:cond delay="0"/>
                            </p:stCondLst>
                            <p:childTnLst>
                              <p:par>
                                <p:cTn id="438" presetID="22" presetClass="entr" presetSubtype="8" fill="hold" grpId="2" nodeType="clickEffect">
                                  <p:stCondLst>
                                    <p:cond delay="0"/>
                                  </p:stCondLst>
                                  <p:childTnLst>
                                    <p:set>
                                      <p:cBhvr>
                                        <p:cTn id="439" dur="1" fill="hold">
                                          <p:stCondLst>
                                            <p:cond delay="0"/>
                                          </p:stCondLst>
                                        </p:cTn>
                                        <p:tgtEl>
                                          <p:spTgt spid="40"/>
                                        </p:tgtEl>
                                        <p:attrNameLst>
                                          <p:attrName>style.visibility</p:attrName>
                                        </p:attrNameLst>
                                      </p:cBhvr>
                                      <p:to>
                                        <p:strVal val="visible"/>
                                      </p:to>
                                    </p:set>
                                    <p:animEffect transition="in" filter="wipe(left)">
                                      <p:cBhvr>
                                        <p:cTn id="440" dur="500"/>
                                        <p:tgtEl>
                                          <p:spTgt spid="40"/>
                                        </p:tgtEl>
                                      </p:cBhvr>
                                    </p:animEffect>
                                  </p:childTnLst>
                                </p:cTn>
                              </p:par>
                            </p:childTnLst>
                          </p:cTn>
                        </p:par>
                      </p:childTnLst>
                    </p:cTn>
                  </p:par>
                  <p:par>
                    <p:cTn id="441" fill="hold">
                      <p:stCondLst>
                        <p:cond delay="indefinite"/>
                      </p:stCondLst>
                      <p:childTnLst>
                        <p:par>
                          <p:cTn id="442" fill="hold">
                            <p:stCondLst>
                              <p:cond delay="0"/>
                            </p:stCondLst>
                            <p:childTnLst>
                              <p:par>
                                <p:cTn id="443" presetID="22" presetClass="entr" presetSubtype="8" fill="hold" grpId="2" nodeType="clickEffect">
                                  <p:stCondLst>
                                    <p:cond delay="0"/>
                                  </p:stCondLst>
                                  <p:childTnLst>
                                    <p:set>
                                      <p:cBhvr>
                                        <p:cTn id="444" dur="1" fill="hold">
                                          <p:stCondLst>
                                            <p:cond delay="0"/>
                                          </p:stCondLst>
                                        </p:cTn>
                                        <p:tgtEl>
                                          <p:spTgt spid="39"/>
                                        </p:tgtEl>
                                        <p:attrNameLst>
                                          <p:attrName>style.visibility</p:attrName>
                                        </p:attrNameLst>
                                      </p:cBhvr>
                                      <p:to>
                                        <p:strVal val="visible"/>
                                      </p:to>
                                    </p:set>
                                    <p:animEffect transition="in" filter="wipe(left)">
                                      <p:cBhvr>
                                        <p:cTn id="445" dur="500"/>
                                        <p:tgtEl>
                                          <p:spTgt spid="39"/>
                                        </p:tgtEl>
                                      </p:cBhvr>
                                    </p:animEffect>
                                  </p:childTnLst>
                                </p:cTn>
                              </p:par>
                            </p:childTnLst>
                          </p:cTn>
                        </p:par>
                      </p:childTnLst>
                    </p:cTn>
                  </p:par>
                  <p:par>
                    <p:cTn id="446" fill="hold">
                      <p:stCondLst>
                        <p:cond delay="indefinite"/>
                      </p:stCondLst>
                      <p:childTnLst>
                        <p:par>
                          <p:cTn id="447" fill="hold">
                            <p:stCondLst>
                              <p:cond delay="0"/>
                            </p:stCondLst>
                            <p:childTnLst>
                              <p:par>
                                <p:cTn id="448" presetID="22" presetClass="entr" presetSubtype="8" fill="hold" grpId="2" nodeType="clickEffect">
                                  <p:stCondLst>
                                    <p:cond delay="0"/>
                                  </p:stCondLst>
                                  <p:childTnLst>
                                    <p:set>
                                      <p:cBhvr>
                                        <p:cTn id="449" dur="1" fill="hold">
                                          <p:stCondLst>
                                            <p:cond delay="0"/>
                                          </p:stCondLst>
                                        </p:cTn>
                                        <p:tgtEl>
                                          <p:spTgt spid="38"/>
                                        </p:tgtEl>
                                        <p:attrNameLst>
                                          <p:attrName>style.visibility</p:attrName>
                                        </p:attrNameLst>
                                      </p:cBhvr>
                                      <p:to>
                                        <p:strVal val="visible"/>
                                      </p:to>
                                    </p:set>
                                    <p:animEffect transition="in" filter="wipe(left)">
                                      <p:cBhvr>
                                        <p:cTn id="450" dur="500"/>
                                        <p:tgtEl>
                                          <p:spTgt spid="38"/>
                                        </p:tgtEl>
                                      </p:cBhvr>
                                    </p:animEffect>
                                  </p:childTnLst>
                                </p:cTn>
                              </p:par>
                            </p:childTnLst>
                          </p:cTn>
                        </p:par>
                      </p:childTnLst>
                    </p:cTn>
                  </p:par>
                  <p:par>
                    <p:cTn id="451" fill="hold">
                      <p:stCondLst>
                        <p:cond delay="indefinite"/>
                      </p:stCondLst>
                      <p:childTnLst>
                        <p:par>
                          <p:cTn id="452" fill="hold">
                            <p:stCondLst>
                              <p:cond delay="0"/>
                            </p:stCondLst>
                            <p:childTnLst>
                              <p:par>
                                <p:cTn id="453" presetID="22" presetClass="entr" presetSubtype="8" fill="hold" grpId="2" nodeType="clickEffect">
                                  <p:stCondLst>
                                    <p:cond delay="0"/>
                                  </p:stCondLst>
                                  <p:childTnLst>
                                    <p:set>
                                      <p:cBhvr>
                                        <p:cTn id="454" dur="1" fill="hold">
                                          <p:stCondLst>
                                            <p:cond delay="0"/>
                                          </p:stCondLst>
                                        </p:cTn>
                                        <p:tgtEl>
                                          <p:spTgt spid="37"/>
                                        </p:tgtEl>
                                        <p:attrNameLst>
                                          <p:attrName>style.visibility</p:attrName>
                                        </p:attrNameLst>
                                      </p:cBhvr>
                                      <p:to>
                                        <p:strVal val="visible"/>
                                      </p:to>
                                    </p:set>
                                    <p:animEffect transition="in" filter="wipe(left)">
                                      <p:cBhvr>
                                        <p:cTn id="455" dur="500"/>
                                        <p:tgtEl>
                                          <p:spTgt spid="37"/>
                                        </p:tgtEl>
                                      </p:cBhvr>
                                    </p:animEffect>
                                  </p:childTnLst>
                                </p:cTn>
                              </p:par>
                            </p:childTnLst>
                          </p:cTn>
                        </p:par>
                      </p:childTnLst>
                    </p:cTn>
                  </p:par>
                  <p:par>
                    <p:cTn id="456" fill="hold">
                      <p:stCondLst>
                        <p:cond delay="indefinite"/>
                      </p:stCondLst>
                      <p:childTnLst>
                        <p:par>
                          <p:cTn id="457" fill="hold">
                            <p:stCondLst>
                              <p:cond delay="0"/>
                            </p:stCondLst>
                            <p:childTnLst>
                              <p:par>
                                <p:cTn id="458" presetID="22" presetClass="entr" presetSubtype="8" fill="hold" grpId="2" nodeType="clickEffect">
                                  <p:stCondLst>
                                    <p:cond delay="0"/>
                                  </p:stCondLst>
                                  <p:childTnLst>
                                    <p:set>
                                      <p:cBhvr>
                                        <p:cTn id="459" dur="1" fill="hold">
                                          <p:stCondLst>
                                            <p:cond delay="0"/>
                                          </p:stCondLst>
                                        </p:cTn>
                                        <p:tgtEl>
                                          <p:spTgt spid="36"/>
                                        </p:tgtEl>
                                        <p:attrNameLst>
                                          <p:attrName>style.visibility</p:attrName>
                                        </p:attrNameLst>
                                      </p:cBhvr>
                                      <p:to>
                                        <p:strVal val="visible"/>
                                      </p:to>
                                    </p:set>
                                    <p:animEffect transition="in" filter="wipe(left)">
                                      <p:cBhvr>
                                        <p:cTn id="460" dur="500"/>
                                        <p:tgtEl>
                                          <p:spTgt spid="36"/>
                                        </p:tgtEl>
                                      </p:cBhvr>
                                    </p:animEffect>
                                  </p:childTnLst>
                                </p:cTn>
                              </p:par>
                            </p:childTnLst>
                          </p:cTn>
                        </p:par>
                      </p:childTnLst>
                    </p:cTn>
                  </p:par>
                  <p:par>
                    <p:cTn id="461" fill="hold">
                      <p:stCondLst>
                        <p:cond delay="indefinite"/>
                      </p:stCondLst>
                      <p:childTnLst>
                        <p:par>
                          <p:cTn id="462" fill="hold">
                            <p:stCondLst>
                              <p:cond delay="0"/>
                            </p:stCondLst>
                            <p:childTnLst>
                              <p:par>
                                <p:cTn id="463" presetID="22" presetClass="entr" presetSubtype="8" fill="hold" grpId="2" nodeType="clickEffect">
                                  <p:stCondLst>
                                    <p:cond delay="0"/>
                                  </p:stCondLst>
                                  <p:childTnLst>
                                    <p:set>
                                      <p:cBhvr>
                                        <p:cTn id="464" dur="1" fill="hold">
                                          <p:stCondLst>
                                            <p:cond delay="0"/>
                                          </p:stCondLst>
                                        </p:cTn>
                                        <p:tgtEl>
                                          <p:spTgt spid="35"/>
                                        </p:tgtEl>
                                        <p:attrNameLst>
                                          <p:attrName>style.visibility</p:attrName>
                                        </p:attrNameLst>
                                      </p:cBhvr>
                                      <p:to>
                                        <p:strVal val="visible"/>
                                      </p:to>
                                    </p:set>
                                    <p:animEffect transition="in" filter="wipe(left)">
                                      <p:cBhvr>
                                        <p:cTn id="465" dur="500"/>
                                        <p:tgtEl>
                                          <p:spTgt spid="35"/>
                                        </p:tgtEl>
                                      </p:cBhvr>
                                    </p:animEffect>
                                  </p:childTnLst>
                                </p:cTn>
                              </p:par>
                            </p:childTnLst>
                          </p:cTn>
                        </p:par>
                      </p:childTnLst>
                    </p:cTn>
                  </p:par>
                  <p:par>
                    <p:cTn id="466" fill="hold">
                      <p:stCondLst>
                        <p:cond delay="indefinite"/>
                      </p:stCondLst>
                      <p:childTnLst>
                        <p:par>
                          <p:cTn id="467" fill="hold">
                            <p:stCondLst>
                              <p:cond delay="0"/>
                            </p:stCondLst>
                            <p:childTnLst>
                              <p:par>
                                <p:cTn id="468" presetID="22" presetClass="entr" presetSubtype="8" fill="hold" grpId="2" nodeType="clickEffect">
                                  <p:stCondLst>
                                    <p:cond delay="0"/>
                                  </p:stCondLst>
                                  <p:childTnLst>
                                    <p:set>
                                      <p:cBhvr>
                                        <p:cTn id="469" dur="1" fill="hold">
                                          <p:stCondLst>
                                            <p:cond delay="0"/>
                                          </p:stCondLst>
                                        </p:cTn>
                                        <p:tgtEl>
                                          <p:spTgt spid="34"/>
                                        </p:tgtEl>
                                        <p:attrNameLst>
                                          <p:attrName>style.visibility</p:attrName>
                                        </p:attrNameLst>
                                      </p:cBhvr>
                                      <p:to>
                                        <p:strVal val="visible"/>
                                      </p:to>
                                    </p:set>
                                    <p:animEffect transition="in" filter="wipe(left)">
                                      <p:cBhvr>
                                        <p:cTn id="470" dur="500"/>
                                        <p:tgtEl>
                                          <p:spTgt spid="34"/>
                                        </p:tgtEl>
                                      </p:cBhvr>
                                    </p:animEffect>
                                  </p:childTnLst>
                                </p:cTn>
                              </p:par>
                            </p:childTnLst>
                          </p:cTn>
                        </p:par>
                      </p:childTnLst>
                    </p:cTn>
                  </p:par>
                  <p:par>
                    <p:cTn id="471" fill="hold">
                      <p:stCondLst>
                        <p:cond delay="indefinite"/>
                      </p:stCondLst>
                      <p:childTnLst>
                        <p:par>
                          <p:cTn id="472" fill="hold">
                            <p:stCondLst>
                              <p:cond delay="0"/>
                            </p:stCondLst>
                            <p:childTnLst>
                              <p:par>
                                <p:cTn id="473" presetID="22" presetClass="entr" presetSubtype="8" fill="hold" grpId="2" nodeType="clickEffect">
                                  <p:stCondLst>
                                    <p:cond delay="0"/>
                                  </p:stCondLst>
                                  <p:childTnLst>
                                    <p:set>
                                      <p:cBhvr>
                                        <p:cTn id="474" dur="1" fill="hold">
                                          <p:stCondLst>
                                            <p:cond delay="0"/>
                                          </p:stCondLst>
                                        </p:cTn>
                                        <p:tgtEl>
                                          <p:spTgt spid="33"/>
                                        </p:tgtEl>
                                        <p:attrNameLst>
                                          <p:attrName>style.visibility</p:attrName>
                                        </p:attrNameLst>
                                      </p:cBhvr>
                                      <p:to>
                                        <p:strVal val="visible"/>
                                      </p:to>
                                    </p:set>
                                    <p:animEffect transition="in" filter="wipe(left)">
                                      <p:cBhvr>
                                        <p:cTn id="475" dur="500"/>
                                        <p:tgtEl>
                                          <p:spTgt spid="33"/>
                                        </p:tgtEl>
                                      </p:cBhvr>
                                    </p:animEffect>
                                  </p:childTnLst>
                                </p:cTn>
                              </p:par>
                            </p:childTnLst>
                          </p:cTn>
                        </p:par>
                      </p:childTnLst>
                    </p:cTn>
                  </p:par>
                  <p:par>
                    <p:cTn id="476" fill="hold">
                      <p:stCondLst>
                        <p:cond delay="indefinite"/>
                      </p:stCondLst>
                      <p:childTnLst>
                        <p:par>
                          <p:cTn id="477" fill="hold">
                            <p:stCondLst>
                              <p:cond delay="0"/>
                            </p:stCondLst>
                            <p:childTnLst>
                              <p:par>
                                <p:cTn id="478" presetID="22" presetClass="entr" presetSubtype="8" fill="hold" grpId="2" nodeType="clickEffect">
                                  <p:stCondLst>
                                    <p:cond delay="0"/>
                                  </p:stCondLst>
                                  <p:childTnLst>
                                    <p:set>
                                      <p:cBhvr>
                                        <p:cTn id="479" dur="1" fill="hold">
                                          <p:stCondLst>
                                            <p:cond delay="0"/>
                                          </p:stCondLst>
                                        </p:cTn>
                                        <p:tgtEl>
                                          <p:spTgt spid="32"/>
                                        </p:tgtEl>
                                        <p:attrNameLst>
                                          <p:attrName>style.visibility</p:attrName>
                                        </p:attrNameLst>
                                      </p:cBhvr>
                                      <p:to>
                                        <p:strVal val="visible"/>
                                      </p:to>
                                    </p:set>
                                    <p:animEffect transition="in" filter="wipe(left)">
                                      <p:cBhvr>
                                        <p:cTn id="480" dur="500"/>
                                        <p:tgtEl>
                                          <p:spTgt spid="32"/>
                                        </p:tgtEl>
                                      </p:cBhvr>
                                    </p:animEffect>
                                  </p:childTnLst>
                                </p:cTn>
                              </p:par>
                            </p:childTnLst>
                          </p:cTn>
                        </p:par>
                      </p:childTnLst>
                    </p:cTn>
                  </p:par>
                  <p:par>
                    <p:cTn id="481" fill="hold">
                      <p:stCondLst>
                        <p:cond delay="indefinite"/>
                      </p:stCondLst>
                      <p:childTnLst>
                        <p:par>
                          <p:cTn id="482" fill="hold">
                            <p:stCondLst>
                              <p:cond delay="0"/>
                            </p:stCondLst>
                            <p:childTnLst>
                              <p:par>
                                <p:cTn id="483" presetID="22" presetClass="entr" presetSubtype="8" fill="hold" grpId="2" nodeType="clickEffect">
                                  <p:stCondLst>
                                    <p:cond delay="0"/>
                                  </p:stCondLst>
                                  <p:childTnLst>
                                    <p:set>
                                      <p:cBhvr>
                                        <p:cTn id="484" dur="1" fill="hold">
                                          <p:stCondLst>
                                            <p:cond delay="0"/>
                                          </p:stCondLst>
                                        </p:cTn>
                                        <p:tgtEl>
                                          <p:spTgt spid="31"/>
                                        </p:tgtEl>
                                        <p:attrNameLst>
                                          <p:attrName>style.visibility</p:attrName>
                                        </p:attrNameLst>
                                      </p:cBhvr>
                                      <p:to>
                                        <p:strVal val="visible"/>
                                      </p:to>
                                    </p:set>
                                    <p:animEffect transition="in" filter="wipe(left)">
                                      <p:cBhvr>
                                        <p:cTn id="485" dur="500"/>
                                        <p:tgtEl>
                                          <p:spTgt spid="31"/>
                                        </p:tgtEl>
                                      </p:cBhvr>
                                    </p:animEffect>
                                  </p:childTnLst>
                                </p:cTn>
                              </p:par>
                            </p:childTnLst>
                          </p:cTn>
                        </p:par>
                      </p:childTnLst>
                    </p:cTn>
                  </p:par>
                  <p:par>
                    <p:cTn id="486" fill="hold">
                      <p:stCondLst>
                        <p:cond delay="indefinite"/>
                      </p:stCondLst>
                      <p:childTnLst>
                        <p:par>
                          <p:cTn id="487" fill="hold">
                            <p:stCondLst>
                              <p:cond delay="0"/>
                            </p:stCondLst>
                            <p:childTnLst>
                              <p:par>
                                <p:cTn id="488" presetID="22" presetClass="entr" presetSubtype="8" fill="hold" grpId="2" nodeType="clickEffect">
                                  <p:stCondLst>
                                    <p:cond delay="0"/>
                                  </p:stCondLst>
                                  <p:childTnLst>
                                    <p:set>
                                      <p:cBhvr>
                                        <p:cTn id="489" dur="1" fill="hold">
                                          <p:stCondLst>
                                            <p:cond delay="0"/>
                                          </p:stCondLst>
                                        </p:cTn>
                                        <p:tgtEl>
                                          <p:spTgt spid="30"/>
                                        </p:tgtEl>
                                        <p:attrNameLst>
                                          <p:attrName>style.visibility</p:attrName>
                                        </p:attrNameLst>
                                      </p:cBhvr>
                                      <p:to>
                                        <p:strVal val="visible"/>
                                      </p:to>
                                    </p:set>
                                    <p:animEffect transition="in" filter="wipe(left)">
                                      <p:cBhvr>
                                        <p:cTn id="490" dur="500"/>
                                        <p:tgtEl>
                                          <p:spTgt spid="30"/>
                                        </p:tgtEl>
                                      </p:cBhvr>
                                    </p:animEffect>
                                  </p:childTnLst>
                                </p:cTn>
                              </p:par>
                            </p:childTnLst>
                          </p:cTn>
                        </p:par>
                      </p:childTnLst>
                    </p:cTn>
                  </p:par>
                  <p:par>
                    <p:cTn id="491" fill="hold">
                      <p:stCondLst>
                        <p:cond delay="indefinite"/>
                      </p:stCondLst>
                      <p:childTnLst>
                        <p:par>
                          <p:cTn id="492" fill="hold">
                            <p:stCondLst>
                              <p:cond delay="0"/>
                            </p:stCondLst>
                            <p:childTnLst>
                              <p:par>
                                <p:cTn id="493" presetID="22" presetClass="entr" presetSubtype="8" fill="hold" grpId="2" nodeType="clickEffect">
                                  <p:stCondLst>
                                    <p:cond delay="0"/>
                                  </p:stCondLst>
                                  <p:childTnLst>
                                    <p:set>
                                      <p:cBhvr>
                                        <p:cTn id="494" dur="1" fill="hold">
                                          <p:stCondLst>
                                            <p:cond delay="0"/>
                                          </p:stCondLst>
                                        </p:cTn>
                                        <p:tgtEl>
                                          <p:spTgt spid="25"/>
                                        </p:tgtEl>
                                        <p:attrNameLst>
                                          <p:attrName>style.visibility</p:attrName>
                                        </p:attrNameLst>
                                      </p:cBhvr>
                                      <p:to>
                                        <p:strVal val="visible"/>
                                      </p:to>
                                    </p:set>
                                    <p:animEffect transition="in" filter="wipe(left)">
                                      <p:cBhvr>
                                        <p:cTn id="495" dur="500"/>
                                        <p:tgtEl>
                                          <p:spTgt spid="25"/>
                                        </p:tgtEl>
                                      </p:cBhvr>
                                    </p:animEffect>
                                  </p:childTnLst>
                                </p:cTn>
                              </p:par>
                            </p:childTnLst>
                          </p:cTn>
                        </p:par>
                      </p:childTnLst>
                    </p:cTn>
                  </p:par>
                  <p:par>
                    <p:cTn id="496" fill="hold">
                      <p:stCondLst>
                        <p:cond delay="indefinite"/>
                      </p:stCondLst>
                      <p:childTnLst>
                        <p:par>
                          <p:cTn id="497" fill="hold">
                            <p:stCondLst>
                              <p:cond delay="0"/>
                            </p:stCondLst>
                            <p:childTnLst>
                              <p:par>
                                <p:cTn id="498" presetID="22" presetClass="entr" presetSubtype="8" fill="hold" grpId="2" nodeType="clickEffect">
                                  <p:stCondLst>
                                    <p:cond delay="0"/>
                                  </p:stCondLst>
                                  <p:childTnLst>
                                    <p:set>
                                      <p:cBhvr>
                                        <p:cTn id="499" dur="1" fill="hold">
                                          <p:stCondLst>
                                            <p:cond delay="0"/>
                                          </p:stCondLst>
                                        </p:cTn>
                                        <p:tgtEl>
                                          <p:spTgt spid="24"/>
                                        </p:tgtEl>
                                        <p:attrNameLst>
                                          <p:attrName>style.visibility</p:attrName>
                                        </p:attrNameLst>
                                      </p:cBhvr>
                                      <p:to>
                                        <p:strVal val="visible"/>
                                      </p:to>
                                    </p:set>
                                    <p:animEffect transition="in" filter="wipe(left)">
                                      <p:cBhvr>
                                        <p:cTn id="500" dur="500"/>
                                        <p:tgtEl>
                                          <p:spTgt spid="24"/>
                                        </p:tgtEl>
                                      </p:cBhvr>
                                    </p:animEffect>
                                  </p:childTnLst>
                                </p:cTn>
                              </p:par>
                            </p:childTnLst>
                          </p:cTn>
                        </p:par>
                      </p:childTnLst>
                    </p:cTn>
                  </p:par>
                  <p:par>
                    <p:cTn id="501" fill="hold">
                      <p:stCondLst>
                        <p:cond delay="indefinite"/>
                      </p:stCondLst>
                      <p:childTnLst>
                        <p:par>
                          <p:cTn id="502" fill="hold">
                            <p:stCondLst>
                              <p:cond delay="0"/>
                            </p:stCondLst>
                            <p:childTnLst>
                              <p:par>
                                <p:cTn id="503" presetID="22" presetClass="entr" presetSubtype="8" fill="hold" grpId="2" nodeType="clickEffect">
                                  <p:stCondLst>
                                    <p:cond delay="0"/>
                                  </p:stCondLst>
                                  <p:childTnLst>
                                    <p:set>
                                      <p:cBhvr>
                                        <p:cTn id="504" dur="1" fill="hold">
                                          <p:stCondLst>
                                            <p:cond delay="0"/>
                                          </p:stCondLst>
                                        </p:cTn>
                                        <p:tgtEl>
                                          <p:spTgt spid="23"/>
                                        </p:tgtEl>
                                        <p:attrNameLst>
                                          <p:attrName>style.visibility</p:attrName>
                                        </p:attrNameLst>
                                      </p:cBhvr>
                                      <p:to>
                                        <p:strVal val="visible"/>
                                      </p:to>
                                    </p:set>
                                    <p:animEffect transition="in" filter="wipe(left)">
                                      <p:cBhvr>
                                        <p:cTn id="505" dur="500"/>
                                        <p:tgtEl>
                                          <p:spTgt spid="23"/>
                                        </p:tgtEl>
                                      </p:cBhvr>
                                    </p:animEffect>
                                  </p:childTnLst>
                                </p:cTn>
                              </p:par>
                            </p:childTnLst>
                          </p:cTn>
                        </p:par>
                      </p:childTnLst>
                    </p:cTn>
                  </p:par>
                  <p:par>
                    <p:cTn id="506" fill="hold">
                      <p:stCondLst>
                        <p:cond delay="indefinite"/>
                      </p:stCondLst>
                      <p:childTnLst>
                        <p:par>
                          <p:cTn id="507" fill="hold">
                            <p:stCondLst>
                              <p:cond delay="0"/>
                            </p:stCondLst>
                            <p:childTnLst>
                              <p:par>
                                <p:cTn id="508" presetID="22" presetClass="entr" presetSubtype="8" fill="hold" grpId="2" nodeType="clickEffect">
                                  <p:stCondLst>
                                    <p:cond delay="0"/>
                                  </p:stCondLst>
                                  <p:childTnLst>
                                    <p:set>
                                      <p:cBhvr>
                                        <p:cTn id="509" dur="1" fill="hold">
                                          <p:stCondLst>
                                            <p:cond delay="0"/>
                                          </p:stCondLst>
                                        </p:cTn>
                                        <p:tgtEl>
                                          <p:spTgt spid="22"/>
                                        </p:tgtEl>
                                        <p:attrNameLst>
                                          <p:attrName>style.visibility</p:attrName>
                                        </p:attrNameLst>
                                      </p:cBhvr>
                                      <p:to>
                                        <p:strVal val="visible"/>
                                      </p:to>
                                    </p:set>
                                    <p:animEffect transition="in" filter="wipe(left)">
                                      <p:cBhvr>
                                        <p:cTn id="510" dur="500"/>
                                        <p:tgtEl>
                                          <p:spTgt spid="22"/>
                                        </p:tgtEl>
                                      </p:cBhvr>
                                    </p:animEffect>
                                  </p:childTnLst>
                                </p:cTn>
                              </p:par>
                            </p:childTnLst>
                          </p:cTn>
                        </p:par>
                      </p:childTnLst>
                    </p:cTn>
                  </p:par>
                  <p:par>
                    <p:cTn id="511" fill="hold">
                      <p:stCondLst>
                        <p:cond delay="indefinite"/>
                      </p:stCondLst>
                      <p:childTnLst>
                        <p:par>
                          <p:cTn id="512" fill="hold">
                            <p:stCondLst>
                              <p:cond delay="0"/>
                            </p:stCondLst>
                            <p:childTnLst>
                              <p:par>
                                <p:cTn id="513" presetID="22" presetClass="entr" presetSubtype="8" fill="hold" grpId="2" nodeType="clickEffect">
                                  <p:stCondLst>
                                    <p:cond delay="0"/>
                                  </p:stCondLst>
                                  <p:childTnLst>
                                    <p:set>
                                      <p:cBhvr>
                                        <p:cTn id="514" dur="1" fill="hold">
                                          <p:stCondLst>
                                            <p:cond delay="0"/>
                                          </p:stCondLst>
                                        </p:cTn>
                                        <p:tgtEl>
                                          <p:spTgt spid="21"/>
                                        </p:tgtEl>
                                        <p:attrNameLst>
                                          <p:attrName>style.visibility</p:attrName>
                                        </p:attrNameLst>
                                      </p:cBhvr>
                                      <p:to>
                                        <p:strVal val="visible"/>
                                      </p:to>
                                    </p:set>
                                    <p:animEffect transition="in" filter="wipe(left)">
                                      <p:cBhvr>
                                        <p:cTn id="515" dur="500"/>
                                        <p:tgtEl>
                                          <p:spTgt spid="21"/>
                                        </p:tgtEl>
                                      </p:cBhvr>
                                    </p:animEffect>
                                  </p:childTnLst>
                                </p:cTn>
                              </p:par>
                            </p:childTnLst>
                          </p:cTn>
                        </p:par>
                      </p:childTnLst>
                    </p:cTn>
                  </p:par>
                  <p:par>
                    <p:cTn id="516" fill="hold">
                      <p:stCondLst>
                        <p:cond delay="indefinite"/>
                      </p:stCondLst>
                      <p:childTnLst>
                        <p:par>
                          <p:cTn id="517" fill="hold">
                            <p:stCondLst>
                              <p:cond delay="0"/>
                            </p:stCondLst>
                            <p:childTnLst>
                              <p:par>
                                <p:cTn id="518" presetID="22" presetClass="entr" presetSubtype="8" fill="hold" grpId="2" nodeType="clickEffect">
                                  <p:stCondLst>
                                    <p:cond delay="0"/>
                                  </p:stCondLst>
                                  <p:childTnLst>
                                    <p:set>
                                      <p:cBhvr>
                                        <p:cTn id="519" dur="1" fill="hold">
                                          <p:stCondLst>
                                            <p:cond delay="0"/>
                                          </p:stCondLst>
                                        </p:cTn>
                                        <p:tgtEl>
                                          <p:spTgt spid="20"/>
                                        </p:tgtEl>
                                        <p:attrNameLst>
                                          <p:attrName>style.visibility</p:attrName>
                                        </p:attrNameLst>
                                      </p:cBhvr>
                                      <p:to>
                                        <p:strVal val="visible"/>
                                      </p:to>
                                    </p:set>
                                    <p:animEffect transition="in" filter="wipe(left)">
                                      <p:cBhvr>
                                        <p:cTn id="520" dur="500"/>
                                        <p:tgtEl>
                                          <p:spTgt spid="20"/>
                                        </p:tgtEl>
                                      </p:cBhvr>
                                    </p:animEffect>
                                  </p:childTnLst>
                                </p:cTn>
                              </p:par>
                            </p:childTnLst>
                          </p:cTn>
                        </p:par>
                      </p:childTnLst>
                    </p:cTn>
                  </p:par>
                  <p:par>
                    <p:cTn id="521" fill="hold">
                      <p:stCondLst>
                        <p:cond delay="indefinite"/>
                      </p:stCondLst>
                      <p:childTnLst>
                        <p:par>
                          <p:cTn id="522" fill="hold">
                            <p:stCondLst>
                              <p:cond delay="0"/>
                            </p:stCondLst>
                            <p:childTnLst>
                              <p:par>
                                <p:cTn id="523" presetID="22" presetClass="entr" presetSubtype="8" fill="hold" grpId="2" nodeType="clickEffect">
                                  <p:stCondLst>
                                    <p:cond delay="0"/>
                                  </p:stCondLst>
                                  <p:childTnLst>
                                    <p:set>
                                      <p:cBhvr>
                                        <p:cTn id="524" dur="1" fill="hold">
                                          <p:stCondLst>
                                            <p:cond delay="0"/>
                                          </p:stCondLst>
                                        </p:cTn>
                                        <p:tgtEl>
                                          <p:spTgt spid="19"/>
                                        </p:tgtEl>
                                        <p:attrNameLst>
                                          <p:attrName>style.visibility</p:attrName>
                                        </p:attrNameLst>
                                      </p:cBhvr>
                                      <p:to>
                                        <p:strVal val="visible"/>
                                      </p:to>
                                    </p:set>
                                    <p:animEffect transition="in" filter="wipe(left)">
                                      <p:cBhvr>
                                        <p:cTn id="525" dur="500"/>
                                        <p:tgtEl>
                                          <p:spTgt spid="19"/>
                                        </p:tgtEl>
                                      </p:cBhvr>
                                    </p:animEffect>
                                  </p:childTnLst>
                                </p:cTn>
                              </p:par>
                            </p:childTnLst>
                          </p:cTn>
                        </p:par>
                      </p:childTnLst>
                    </p:cTn>
                  </p:par>
                  <p:par>
                    <p:cTn id="526" fill="hold">
                      <p:stCondLst>
                        <p:cond delay="indefinite"/>
                      </p:stCondLst>
                      <p:childTnLst>
                        <p:par>
                          <p:cTn id="527" fill="hold">
                            <p:stCondLst>
                              <p:cond delay="0"/>
                            </p:stCondLst>
                            <p:childTnLst>
                              <p:par>
                                <p:cTn id="528" presetID="22" presetClass="entr" presetSubtype="8" fill="hold" grpId="2" nodeType="clickEffect">
                                  <p:stCondLst>
                                    <p:cond delay="0"/>
                                  </p:stCondLst>
                                  <p:childTnLst>
                                    <p:set>
                                      <p:cBhvr>
                                        <p:cTn id="529" dur="1" fill="hold">
                                          <p:stCondLst>
                                            <p:cond delay="0"/>
                                          </p:stCondLst>
                                        </p:cTn>
                                        <p:tgtEl>
                                          <p:spTgt spid="18"/>
                                        </p:tgtEl>
                                        <p:attrNameLst>
                                          <p:attrName>style.visibility</p:attrName>
                                        </p:attrNameLst>
                                      </p:cBhvr>
                                      <p:to>
                                        <p:strVal val="visible"/>
                                      </p:to>
                                    </p:set>
                                    <p:animEffect transition="in" filter="wipe(left)">
                                      <p:cBhvr>
                                        <p:cTn id="530" dur="500"/>
                                        <p:tgtEl>
                                          <p:spTgt spid="18"/>
                                        </p:tgtEl>
                                      </p:cBhvr>
                                    </p:animEffect>
                                  </p:childTnLst>
                                </p:cTn>
                              </p:par>
                            </p:childTnLst>
                          </p:cTn>
                        </p:par>
                      </p:childTnLst>
                    </p:cTn>
                  </p:par>
                  <p:par>
                    <p:cTn id="531" fill="hold">
                      <p:stCondLst>
                        <p:cond delay="indefinite"/>
                      </p:stCondLst>
                      <p:childTnLst>
                        <p:par>
                          <p:cTn id="532" fill="hold">
                            <p:stCondLst>
                              <p:cond delay="0"/>
                            </p:stCondLst>
                            <p:childTnLst>
                              <p:par>
                                <p:cTn id="533" presetID="22" presetClass="entr" presetSubtype="8" fill="hold" grpId="2" nodeType="clickEffect">
                                  <p:stCondLst>
                                    <p:cond delay="0"/>
                                  </p:stCondLst>
                                  <p:childTnLst>
                                    <p:set>
                                      <p:cBhvr>
                                        <p:cTn id="534" dur="1" fill="hold">
                                          <p:stCondLst>
                                            <p:cond delay="0"/>
                                          </p:stCondLst>
                                        </p:cTn>
                                        <p:tgtEl>
                                          <p:spTgt spid="17"/>
                                        </p:tgtEl>
                                        <p:attrNameLst>
                                          <p:attrName>style.visibility</p:attrName>
                                        </p:attrNameLst>
                                      </p:cBhvr>
                                      <p:to>
                                        <p:strVal val="visible"/>
                                      </p:to>
                                    </p:set>
                                    <p:animEffect transition="in" filter="wipe(left)">
                                      <p:cBhvr>
                                        <p:cTn id="535" dur="500"/>
                                        <p:tgtEl>
                                          <p:spTgt spid="17"/>
                                        </p:tgtEl>
                                      </p:cBhvr>
                                    </p:animEffect>
                                  </p:childTnLst>
                                </p:cTn>
                              </p:par>
                            </p:childTnLst>
                          </p:cTn>
                        </p:par>
                      </p:childTnLst>
                    </p:cTn>
                  </p:par>
                  <p:par>
                    <p:cTn id="536" fill="hold">
                      <p:stCondLst>
                        <p:cond delay="indefinite"/>
                      </p:stCondLst>
                      <p:childTnLst>
                        <p:par>
                          <p:cTn id="537" fill="hold">
                            <p:stCondLst>
                              <p:cond delay="0"/>
                            </p:stCondLst>
                            <p:childTnLst>
                              <p:par>
                                <p:cTn id="538" presetID="22" presetClass="entr" presetSubtype="8" fill="hold" grpId="2" nodeType="clickEffect">
                                  <p:stCondLst>
                                    <p:cond delay="0"/>
                                  </p:stCondLst>
                                  <p:childTnLst>
                                    <p:set>
                                      <p:cBhvr>
                                        <p:cTn id="539" dur="1" fill="hold">
                                          <p:stCondLst>
                                            <p:cond delay="0"/>
                                          </p:stCondLst>
                                        </p:cTn>
                                        <p:tgtEl>
                                          <p:spTgt spid="16"/>
                                        </p:tgtEl>
                                        <p:attrNameLst>
                                          <p:attrName>style.visibility</p:attrName>
                                        </p:attrNameLst>
                                      </p:cBhvr>
                                      <p:to>
                                        <p:strVal val="visible"/>
                                      </p:to>
                                    </p:set>
                                    <p:animEffect transition="in" filter="wipe(left)">
                                      <p:cBhvr>
                                        <p:cTn id="540" dur="500"/>
                                        <p:tgtEl>
                                          <p:spTgt spid="16"/>
                                        </p:tgtEl>
                                      </p:cBhvr>
                                    </p:animEffect>
                                  </p:childTnLst>
                                </p:cTn>
                              </p:par>
                            </p:childTnLst>
                          </p:cTn>
                        </p:par>
                      </p:childTnLst>
                    </p:cTn>
                  </p:par>
                  <p:par>
                    <p:cTn id="541" fill="hold">
                      <p:stCondLst>
                        <p:cond delay="indefinite"/>
                      </p:stCondLst>
                      <p:childTnLst>
                        <p:par>
                          <p:cTn id="542" fill="hold">
                            <p:stCondLst>
                              <p:cond delay="0"/>
                            </p:stCondLst>
                            <p:childTnLst>
                              <p:par>
                                <p:cTn id="543" presetID="22" presetClass="entr" presetSubtype="8" fill="hold" grpId="2" nodeType="clickEffect">
                                  <p:stCondLst>
                                    <p:cond delay="0"/>
                                  </p:stCondLst>
                                  <p:childTnLst>
                                    <p:set>
                                      <p:cBhvr>
                                        <p:cTn id="544" dur="1" fill="hold">
                                          <p:stCondLst>
                                            <p:cond delay="0"/>
                                          </p:stCondLst>
                                        </p:cTn>
                                        <p:tgtEl>
                                          <p:spTgt spid="15"/>
                                        </p:tgtEl>
                                        <p:attrNameLst>
                                          <p:attrName>style.visibility</p:attrName>
                                        </p:attrNameLst>
                                      </p:cBhvr>
                                      <p:to>
                                        <p:strVal val="visible"/>
                                      </p:to>
                                    </p:set>
                                    <p:animEffect transition="in" filter="wipe(left)">
                                      <p:cBhvr>
                                        <p:cTn id="545" dur="500"/>
                                        <p:tgtEl>
                                          <p:spTgt spid="15"/>
                                        </p:tgtEl>
                                      </p:cBhvr>
                                    </p:animEffect>
                                  </p:childTnLst>
                                </p:cTn>
                              </p:par>
                            </p:childTnLst>
                          </p:cTn>
                        </p:par>
                      </p:childTnLst>
                    </p:cTn>
                  </p:par>
                  <p:par>
                    <p:cTn id="546" fill="hold">
                      <p:stCondLst>
                        <p:cond delay="indefinite"/>
                      </p:stCondLst>
                      <p:childTnLst>
                        <p:par>
                          <p:cTn id="547" fill="hold">
                            <p:stCondLst>
                              <p:cond delay="0"/>
                            </p:stCondLst>
                            <p:childTnLst>
                              <p:par>
                                <p:cTn id="548" presetID="22" presetClass="entr" presetSubtype="8" fill="hold" grpId="2" nodeType="clickEffect">
                                  <p:stCondLst>
                                    <p:cond delay="0"/>
                                  </p:stCondLst>
                                  <p:childTnLst>
                                    <p:set>
                                      <p:cBhvr>
                                        <p:cTn id="549" dur="1" fill="hold">
                                          <p:stCondLst>
                                            <p:cond delay="0"/>
                                          </p:stCondLst>
                                        </p:cTn>
                                        <p:tgtEl>
                                          <p:spTgt spid="14"/>
                                        </p:tgtEl>
                                        <p:attrNameLst>
                                          <p:attrName>style.visibility</p:attrName>
                                        </p:attrNameLst>
                                      </p:cBhvr>
                                      <p:to>
                                        <p:strVal val="visible"/>
                                      </p:to>
                                    </p:set>
                                    <p:animEffect transition="in" filter="wipe(left)">
                                      <p:cBhvr>
                                        <p:cTn id="550" dur="500"/>
                                        <p:tgtEl>
                                          <p:spTgt spid="14"/>
                                        </p:tgtEl>
                                      </p:cBhvr>
                                    </p:animEffect>
                                  </p:childTnLst>
                                </p:cTn>
                              </p:par>
                            </p:childTnLst>
                          </p:cTn>
                        </p:par>
                      </p:childTnLst>
                    </p:cTn>
                  </p:par>
                  <p:par>
                    <p:cTn id="551" fill="hold">
                      <p:stCondLst>
                        <p:cond delay="indefinite"/>
                      </p:stCondLst>
                      <p:childTnLst>
                        <p:par>
                          <p:cTn id="552" fill="hold">
                            <p:stCondLst>
                              <p:cond delay="0"/>
                            </p:stCondLst>
                            <p:childTnLst>
                              <p:par>
                                <p:cTn id="553" presetID="22" presetClass="entr" presetSubtype="8" fill="hold" grpId="2" nodeType="clickEffect">
                                  <p:stCondLst>
                                    <p:cond delay="0"/>
                                  </p:stCondLst>
                                  <p:childTnLst>
                                    <p:set>
                                      <p:cBhvr>
                                        <p:cTn id="554" dur="1" fill="hold">
                                          <p:stCondLst>
                                            <p:cond delay="0"/>
                                          </p:stCondLst>
                                        </p:cTn>
                                        <p:tgtEl>
                                          <p:spTgt spid="13"/>
                                        </p:tgtEl>
                                        <p:attrNameLst>
                                          <p:attrName>style.visibility</p:attrName>
                                        </p:attrNameLst>
                                      </p:cBhvr>
                                      <p:to>
                                        <p:strVal val="visible"/>
                                      </p:to>
                                    </p:set>
                                    <p:animEffect transition="in" filter="wipe(left)">
                                      <p:cBhvr>
                                        <p:cTn id="555" dur="500"/>
                                        <p:tgtEl>
                                          <p:spTgt spid="13"/>
                                        </p:tgtEl>
                                      </p:cBhvr>
                                    </p:animEffect>
                                  </p:childTnLst>
                                </p:cTn>
                              </p:par>
                            </p:childTnLst>
                          </p:cTn>
                        </p:par>
                      </p:childTnLst>
                    </p:cTn>
                  </p:par>
                  <p:par>
                    <p:cTn id="556" fill="hold">
                      <p:stCondLst>
                        <p:cond delay="indefinite"/>
                      </p:stCondLst>
                      <p:childTnLst>
                        <p:par>
                          <p:cTn id="557" fill="hold">
                            <p:stCondLst>
                              <p:cond delay="0"/>
                            </p:stCondLst>
                            <p:childTnLst>
                              <p:par>
                                <p:cTn id="558" presetID="22" presetClass="entr" presetSubtype="8" fill="hold" grpId="2" nodeType="clickEffect">
                                  <p:stCondLst>
                                    <p:cond delay="0"/>
                                  </p:stCondLst>
                                  <p:childTnLst>
                                    <p:set>
                                      <p:cBhvr>
                                        <p:cTn id="559" dur="1" fill="hold">
                                          <p:stCondLst>
                                            <p:cond delay="0"/>
                                          </p:stCondLst>
                                        </p:cTn>
                                        <p:tgtEl>
                                          <p:spTgt spid="12"/>
                                        </p:tgtEl>
                                        <p:attrNameLst>
                                          <p:attrName>style.visibility</p:attrName>
                                        </p:attrNameLst>
                                      </p:cBhvr>
                                      <p:to>
                                        <p:strVal val="visible"/>
                                      </p:to>
                                    </p:set>
                                    <p:animEffect transition="in" filter="wipe(left)">
                                      <p:cBhvr>
                                        <p:cTn id="560" dur="500"/>
                                        <p:tgtEl>
                                          <p:spTgt spid="12"/>
                                        </p:tgtEl>
                                      </p:cBhvr>
                                    </p:animEffect>
                                  </p:childTnLst>
                                </p:cTn>
                              </p:par>
                            </p:childTnLst>
                          </p:cTn>
                        </p:par>
                      </p:childTnLst>
                    </p:cTn>
                  </p:par>
                  <p:par>
                    <p:cTn id="561" fill="hold">
                      <p:stCondLst>
                        <p:cond delay="indefinite"/>
                      </p:stCondLst>
                      <p:childTnLst>
                        <p:par>
                          <p:cTn id="562" fill="hold">
                            <p:stCondLst>
                              <p:cond delay="0"/>
                            </p:stCondLst>
                            <p:childTnLst>
                              <p:par>
                                <p:cTn id="563" presetID="22" presetClass="entr" presetSubtype="8" fill="hold" grpId="2" nodeType="clickEffect">
                                  <p:stCondLst>
                                    <p:cond delay="0"/>
                                  </p:stCondLst>
                                  <p:childTnLst>
                                    <p:set>
                                      <p:cBhvr>
                                        <p:cTn id="564" dur="1" fill="hold">
                                          <p:stCondLst>
                                            <p:cond delay="0"/>
                                          </p:stCondLst>
                                        </p:cTn>
                                        <p:tgtEl>
                                          <p:spTgt spid="11"/>
                                        </p:tgtEl>
                                        <p:attrNameLst>
                                          <p:attrName>style.visibility</p:attrName>
                                        </p:attrNameLst>
                                      </p:cBhvr>
                                      <p:to>
                                        <p:strVal val="visible"/>
                                      </p:to>
                                    </p:set>
                                    <p:animEffect transition="in" filter="wipe(left)">
                                      <p:cBhvr>
                                        <p:cTn id="565" dur="500"/>
                                        <p:tgtEl>
                                          <p:spTgt spid="11"/>
                                        </p:tgtEl>
                                      </p:cBhvr>
                                    </p:animEffect>
                                  </p:childTnLst>
                                </p:cTn>
                              </p:par>
                            </p:childTnLst>
                          </p:cTn>
                        </p:par>
                      </p:childTnLst>
                    </p:cTn>
                  </p:par>
                  <p:par>
                    <p:cTn id="566" fill="hold">
                      <p:stCondLst>
                        <p:cond delay="indefinite"/>
                      </p:stCondLst>
                      <p:childTnLst>
                        <p:par>
                          <p:cTn id="567" fill="hold">
                            <p:stCondLst>
                              <p:cond delay="0"/>
                            </p:stCondLst>
                            <p:childTnLst>
                              <p:par>
                                <p:cTn id="568" presetID="22" presetClass="entr" presetSubtype="8" fill="hold" grpId="2" nodeType="clickEffect">
                                  <p:stCondLst>
                                    <p:cond delay="0"/>
                                  </p:stCondLst>
                                  <p:childTnLst>
                                    <p:set>
                                      <p:cBhvr>
                                        <p:cTn id="569" dur="1" fill="hold">
                                          <p:stCondLst>
                                            <p:cond delay="0"/>
                                          </p:stCondLst>
                                        </p:cTn>
                                        <p:tgtEl>
                                          <p:spTgt spid="10"/>
                                        </p:tgtEl>
                                        <p:attrNameLst>
                                          <p:attrName>style.visibility</p:attrName>
                                        </p:attrNameLst>
                                      </p:cBhvr>
                                      <p:to>
                                        <p:strVal val="visible"/>
                                      </p:to>
                                    </p:set>
                                    <p:animEffect transition="in" filter="wipe(left)">
                                      <p:cBhvr>
                                        <p:cTn id="570" dur="500"/>
                                        <p:tgtEl>
                                          <p:spTgt spid="10"/>
                                        </p:tgtEl>
                                      </p:cBhvr>
                                    </p:animEffect>
                                  </p:childTnLst>
                                </p:cTn>
                              </p:par>
                            </p:childTnLst>
                          </p:cTn>
                        </p:par>
                      </p:childTnLst>
                    </p:cTn>
                  </p:par>
                  <p:par>
                    <p:cTn id="571" fill="hold">
                      <p:stCondLst>
                        <p:cond delay="indefinite"/>
                      </p:stCondLst>
                      <p:childTnLst>
                        <p:par>
                          <p:cTn id="572" fill="hold">
                            <p:stCondLst>
                              <p:cond delay="0"/>
                            </p:stCondLst>
                            <p:childTnLst>
                              <p:par>
                                <p:cTn id="573" presetID="22" presetClass="entr" presetSubtype="8" fill="hold" grpId="2" nodeType="clickEffect">
                                  <p:stCondLst>
                                    <p:cond delay="0"/>
                                  </p:stCondLst>
                                  <p:childTnLst>
                                    <p:set>
                                      <p:cBhvr>
                                        <p:cTn id="574" dur="1" fill="hold">
                                          <p:stCondLst>
                                            <p:cond delay="0"/>
                                          </p:stCondLst>
                                        </p:cTn>
                                        <p:tgtEl>
                                          <p:spTgt spid="9"/>
                                        </p:tgtEl>
                                        <p:attrNameLst>
                                          <p:attrName>style.visibility</p:attrName>
                                        </p:attrNameLst>
                                      </p:cBhvr>
                                      <p:to>
                                        <p:strVal val="visible"/>
                                      </p:to>
                                    </p:set>
                                    <p:animEffect transition="in" filter="wipe(left)">
                                      <p:cBhvr>
                                        <p:cTn id="575" dur="500"/>
                                        <p:tgtEl>
                                          <p:spTgt spid="9"/>
                                        </p:tgtEl>
                                      </p:cBhvr>
                                    </p:animEffect>
                                  </p:childTnLst>
                                </p:cTn>
                              </p:par>
                            </p:childTnLst>
                          </p:cTn>
                        </p:par>
                      </p:childTnLst>
                    </p:cTn>
                  </p:par>
                  <p:par>
                    <p:cTn id="576" fill="hold">
                      <p:stCondLst>
                        <p:cond delay="indefinite"/>
                      </p:stCondLst>
                      <p:childTnLst>
                        <p:par>
                          <p:cTn id="577" fill="hold">
                            <p:stCondLst>
                              <p:cond delay="0"/>
                            </p:stCondLst>
                            <p:childTnLst>
                              <p:par>
                                <p:cTn id="578" presetID="22" presetClass="entr" presetSubtype="8" fill="hold" grpId="2" nodeType="clickEffect">
                                  <p:stCondLst>
                                    <p:cond delay="0"/>
                                  </p:stCondLst>
                                  <p:childTnLst>
                                    <p:set>
                                      <p:cBhvr>
                                        <p:cTn id="579" dur="1" fill="hold">
                                          <p:stCondLst>
                                            <p:cond delay="0"/>
                                          </p:stCondLst>
                                        </p:cTn>
                                        <p:tgtEl>
                                          <p:spTgt spid="8"/>
                                        </p:tgtEl>
                                        <p:attrNameLst>
                                          <p:attrName>style.visibility</p:attrName>
                                        </p:attrNameLst>
                                      </p:cBhvr>
                                      <p:to>
                                        <p:strVal val="visible"/>
                                      </p:to>
                                    </p:set>
                                    <p:animEffect transition="in" filter="wipe(left)">
                                      <p:cBhvr>
                                        <p:cTn id="580" dur="500"/>
                                        <p:tgtEl>
                                          <p:spTgt spid="8"/>
                                        </p:tgtEl>
                                      </p:cBhvr>
                                    </p:animEffect>
                                  </p:childTnLst>
                                </p:cTn>
                              </p:par>
                            </p:childTnLst>
                          </p:cTn>
                        </p:par>
                      </p:childTnLst>
                    </p:cTn>
                  </p:par>
                  <p:par>
                    <p:cTn id="581" fill="hold">
                      <p:stCondLst>
                        <p:cond delay="indefinite"/>
                      </p:stCondLst>
                      <p:childTnLst>
                        <p:par>
                          <p:cTn id="582" fill="hold">
                            <p:stCondLst>
                              <p:cond delay="0"/>
                            </p:stCondLst>
                            <p:childTnLst>
                              <p:par>
                                <p:cTn id="583" presetID="22" presetClass="entr" presetSubtype="8" fill="hold" grpId="2" nodeType="clickEffect">
                                  <p:stCondLst>
                                    <p:cond delay="0"/>
                                  </p:stCondLst>
                                  <p:childTnLst>
                                    <p:set>
                                      <p:cBhvr>
                                        <p:cTn id="584" dur="1" fill="hold">
                                          <p:stCondLst>
                                            <p:cond delay="0"/>
                                          </p:stCondLst>
                                        </p:cTn>
                                        <p:tgtEl>
                                          <p:spTgt spid="7"/>
                                        </p:tgtEl>
                                        <p:attrNameLst>
                                          <p:attrName>style.visibility</p:attrName>
                                        </p:attrNameLst>
                                      </p:cBhvr>
                                      <p:to>
                                        <p:strVal val="visible"/>
                                      </p:to>
                                    </p:set>
                                    <p:animEffect transition="in" filter="wipe(left)">
                                      <p:cBhvr>
                                        <p:cTn id="585" dur="500"/>
                                        <p:tgtEl>
                                          <p:spTgt spid="7"/>
                                        </p:tgtEl>
                                      </p:cBhvr>
                                    </p:animEffect>
                                  </p:childTnLst>
                                </p:cTn>
                              </p:par>
                            </p:childTnLst>
                          </p:cTn>
                        </p:par>
                      </p:childTnLst>
                    </p:cTn>
                  </p:par>
                  <p:par>
                    <p:cTn id="586" fill="hold">
                      <p:stCondLst>
                        <p:cond delay="indefinite"/>
                      </p:stCondLst>
                      <p:childTnLst>
                        <p:par>
                          <p:cTn id="587" fill="hold">
                            <p:stCondLst>
                              <p:cond delay="0"/>
                            </p:stCondLst>
                            <p:childTnLst>
                              <p:par>
                                <p:cTn id="588" presetID="22" presetClass="entr" presetSubtype="8" fill="hold" grpId="2" nodeType="clickEffect">
                                  <p:stCondLst>
                                    <p:cond delay="0"/>
                                  </p:stCondLst>
                                  <p:childTnLst>
                                    <p:set>
                                      <p:cBhvr>
                                        <p:cTn id="589" dur="1" fill="hold">
                                          <p:stCondLst>
                                            <p:cond delay="0"/>
                                          </p:stCondLst>
                                        </p:cTn>
                                        <p:tgtEl>
                                          <p:spTgt spid="6"/>
                                        </p:tgtEl>
                                        <p:attrNameLst>
                                          <p:attrName>style.visibility</p:attrName>
                                        </p:attrNameLst>
                                      </p:cBhvr>
                                      <p:to>
                                        <p:strVal val="visible"/>
                                      </p:to>
                                    </p:set>
                                    <p:animEffect transition="in" filter="wipe(left)">
                                      <p:cBhvr>
                                        <p:cTn id="59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5" grpId="0"/>
      <p:bldP spid="45" grpId="1"/>
      <p:bldP spid="45" grpId="2"/>
      <p:bldP spid="46" grpId="0"/>
      <p:bldP spid="46" grpId="1"/>
      <p:bldP spid="46" grpId="2"/>
      <p:bldP spid="47" grpId="0"/>
      <p:bldP spid="47" grpId="1"/>
      <p:bldP spid="47" grpId="2"/>
      <p:bldP spid="52" grpId="0"/>
      <p:bldP spid="52" grpId="1"/>
      <p:bldP spid="52" grpId="2"/>
      <p:bldP spid="53" grpId="0"/>
      <p:bldP spid="53" grpId="1"/>
      <p:bldP spid="53" grpId="2"/>
      <p:bldP spid="54" grpId="0"/>
      <p:bldP spid="54" grpId="1"/>
      <p:bldP spid="54" grpId="2"/>
      <p:bldP spid="55" grpId="0"/>
      <p:bldP spid="55" grpId="1"/>
      <p:bldP spid="55" grpId="2"/>
      <p:bldP spid="56" grpId="0"/>
      <p:bldP spid="56" grpId="1"/>
      <p:bldP spid="56" grpId="2"/>
      <p:bldP spid="57" grpId="0"/>
      <p:bldP spid="57" grpId="1"/>
      <p:bldP spid="57" grpId="2"/>
      <p:bldP spid="58" grpId="0"/>
      <p:bldP spid="58" grpId="1"/>
      <p:bldP spid="58" grpId="2"/>
      <p:bldP spid="59" grpId="0"/>
      <p:bldP spid="59" grpId="1"/>
      <p:bldP spid="59" grpId="2"/>
      <p:bldP spid="60" grpId="0"/>
      <p:bldP spid="60" grpId="1"/>
      <p:bldP spid="60" grpId="2"/>
      <p:bldP spid="60" grpId="3"/>
      <p:bldP spid="61" grpId="0"/>
      <p:bldP spid="62" grpId="0"/>
      <p:bldP spid="62" grpId="1"/>
      <p:bldP spid="6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AD4E170-543B-497E-8CBB-C8957ACCF216}"/>
              </a:ext>
            </a:extLst>
          </p:cNvPr>
          <p:cNvSpPr/>
          <p:nvPr/>
        </p:nvSpPr>
        <p:spPr>
          <a:xfrm>
            <a:off x="-6195" y="0"/>
            <a:ext cx="12198195" cy="6858000"/>
          </a:xfrm>
          <a:prstGeom prst="rect">
            <a:avLst/>
          </a:prstGeom>
          <a:blipFill>
            <a:blip r:embed="rId4">
              <a:duotone>
                <a:prstClr val="black"/>
                <a:srgbClr val="D9C3A5">
                  <a:tint val="50000"/>
                  <a:satMod val="180000"/>
                </a:srgbClr>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 forme 3">
            <a:extLst>
              <a:ext uri="{FF2B5EF4-FFF2-40B4-BE49-F238E27FC236}">
                <a16:creationId xmlns:a16="http://schemas.microsoft.com/office/drawing/2014/main" id="{1693933A-848B-4F03-8D08-D6F6D48ED5A4}"/>
              </a:ext>
            </a:extLst>
          </p:cNvPr>
          <p:cNvSpPr/>
          <p:nvPr/>
        </p:nvSpPr>
        <p:spPr>
          <a:xfrm>
            <a:off x="235528" y="429049"/>
            <a:ext cx="11487247" cy="4955523"/>
          </a:xfrm>
          <a:custGeom>
            <a:avLst/>
            <a:gdLst>
              <a:gd name="connsiteX0" fmla="*/ 92279 w 11822097"/>
              <a:gd name="connsiteY0" fmla="*/ 305240 h 6387385"/>
              <a:gd name="connsiteX1" fmla="*/ 2281297 w 11822097"/>
              <a:gd name="connsiteY1" fmla="*/ 332949 h 6387385"/>
              <a:gd name="connsiteX2" fmla="*/ 6326824 w 11822097"/>
              <a:gd name="connsiteY2" fmla="*/ 125131 h 6387385"/>
              <a:gd name="connsiteX3" fmla="*/ 8488133 w 11822097"/>
              <a:gd name="connsiteY3" fmla="*/ 440 h 6387385"/>
              <a:gd name="connsiteX4" fmla="*/ 10081406 w 11822097"/>
              <a:gd name="connsiteY4" fmla="*/ 166694 h 6387385"/>
              <a:gd name="connsiteX5" fmla="*/ 10663297 w 11822097"/>
              <a:gd name="connsiteY5" fmla="*/ 928694 h 6387385"/>
              <a:gd name="connsiteX6" fmla="*/ 10303079 w 11822097"/>
              <a:gd name="connsiteY6" fmla="*/ 1732258 h 6387385"/>
              <a:gd name="connsiteX7" fmla="*/ 8197188 w 11822097"/>
              <a:gd name="connsiteY7" fmla="*/ 2120185 h 6387385"/>
              <a:gd name="connsiteX8" fmla="*/ 6215988 w 11822097"/>
              <a:gd name="connsiteY8" fmla="*/ 2244876 h 6387385"/>
              <a:gd name="connsiteX9" fmla="*/ 3902279 w 11822097"/>
              <a:gd name="connsiteY9" fmla="*/ 2286440 h 6387385"/>
              <a:gd name="connsiteX10" fmla="*/ 2350570 w 11822097"/>
              <a:gd name="connsiteY10" fmla="*/ 2383422 h 6387385"/>
              <a:gd name="connsiteX11" fmla="*/ 1186788 w 11822097"/>
              <a:gd name="connsiteY11" fmla="*/ 2660513 h 6387385"/>
              <a:gd name="connsiteX12" fmla="*/ 466352 w 11822097"/>
              <a:gd name="connsiteY12" fmla="*/ 3034585 h 6387385"/>
              <a:gd name="connsiteX13" fmla="*/ 64570 w 11822097"/>
              <a:gd name="connsiteY13" fmla="*/ 3574913 h 6387385"/>
              <a:gd name="connsiteX14" fmla="*/ 36861 w 11822097"/>
              <a:gd name="connsiteY14" fmla="*/ 4212222 h 6387385"/>
              <a:gd name="connsiteX15" fmla="*/ 424788 w 11822097"/>
              <a:gd name="connsiteY15" fmla="*/ 4655567 h 6387385"/>
              <a:gd name="connsiteX16" fmla="*/ 1062097 w 11822097"/>
              <a:gd name="connsiteY16" fmla="*/ 4863385 h 6387385"/>
              <a:gd name="connsiteX17" fmla="*/ 2904752 w 11822097"/>
              <a:gd name="connsiteY17" fmla="*/ 4738694 h 6387385"/>
              <a:gd name="connsiteX18" fmla="*/ 4955224 w 11822097"/>
              <a:gd name="connsiteY18" fmla="*/ 4253785 h 6387385"/>
              <a:gd name="connsiteX19" fmla="*/ 7255079 w 11822097"/>
              <a:gd name="connsiteY19" fmla="*/ 3852004 h 6387385"/>
              <a:gd name="connsiteX20" fmla="*/ 8598970 w 11822097"/>
              <a:gd name="connsiteY20" fmla="*/ 3824294 h 6387385"/>
              <a:gd name="connsiteX21" fmla="*/ 9859733 w 11822097"/>
              <a:gd name="connsiteY21" fmla="*/ 4032113 h 6387385"/>
              <a:gd name="connsiteX22" fmla="*/ 10857261 w 11822097"/>
              <a:gd name="connsiteY22" fmla="*/ 4503167 h 6387385"/>
              <a:gd name="connsiteX23" fmla="*/ 11383733 w 11822097"/>
              <a:gd name="connsiteY23" fmla="*/ 5043494 h 6387385"/>
              <a:gd name="connsiteX24" fmla="*/ 11619261 w 11822097"/>
              <a:gd name="connsiteY24" fmla="*/ 5472985 h 6387385"/>
              <a:gd name="connsiteX25" fmla="*/ 11743952 w 11822097"/>
              <a:gd name="connsiteY25" fmla="*/ 5847058 h 6387385"/>
              <a:gd name="connsiteX26" fmla="*/ 11785515 w 11822097"/>
              <a:gd name="connsiteY26" fmla="*/ 6068731 h 6387385"/>
              <a:gd name="connsiteX27" fmla="*/ 11757806 w 11822097"/>
              <a:gd name="connsiteY27" fmla="*/ 6248840 h 6387385"/>
              <a:gd name="connsiteX28" fmla="*/ 11037370 w 11822097"/>
              <a:gd name="connsiteY28" fmla="*/ 6387385 h 6387385"/>
              <a:gd name="connsiteX0" fmla="*/ 92279 w 11826177"/>
              <a:gd name="connsiteY0" fmla="*/ 305240 h 6387385"/>
              <a:gd name="connsiteX1" fmla="*/ 2281297 w 11826177"/>
              <a:gd name="connsiteY1" fmla="*/ 332949 h 6387385"/>
              <a:gd name="connsiteX2" fmla="*/ 6326824 w 11826177"/>
              <a:gd name="connsiteY2" fmla="*/ 125131 h 6387385"/>
              <a:gd name="connsiteX3" fmla="*/ 8488133 w 11826177"/>
              <a:gd name="connsiteY3" fmla="*/ 440 h 6387385"/>
              <a:gd name="connsiteX4" fmla="*/ 10081406 w 11826177"/>
              <a:gd name="connsiteY4" fmla="*/ 166694 h 6387385"/>
              <a:gd name="connsiteX5" fmla="*/ 10663297 w 11826177"/>
              <a:gd name="connsiteY5" fmla="*/ 928694 h 6387385"/>
              <a:gd name="connsiteX6" fmla="*/ 10303079 w 11826177"/>
              <a:gd name="connsiteY6" fmla="*/ 1732258 h 6387385"/>
              <a:gd name="connsiteX7" fmla="*/ 8197188 w 11826177"/>
              <a:gd name="connsiteY7" fmla="*/ 2120185 h 6387385"/>
              <a:gd name="connsiteX8" fmla="*/ 6215988 w 11826177"/>
              <a:gd name="connsiteY8" fmla="*/ 2244876 h 6387385"/>
              <a:gd name="connsiteX9" fmla="*/ 3902279 w 11826177"/>
              <a:gd name="connsiteY9" fmla="*/ 2286440 h 6387385"/>
              <a:gd name="connsiteX10" fmla="*/ 2350570 w 11826177"/>
              <a:gd name="connsiteY10" fmla="*/ 2383422 h 6387385"/>
              <a:gd name="connsiteX11" fmla="*/ 1186788 w 11826177"/>
              <a:gd name="connsiteY11" fmla="*/ 2660513 h 6387385"/>
              <a:gd name="connsiteX12" fmla="*/ 466352 w 11826177"/>
              <a:gd name="connsiteY12" fmla="*/ 3034585 h 6387385"/>
              <a:gd name="connsiteX13" fmla="*/ 64570 w 11826177"/>
              <a:gd name="connsiteY13" fmla="*/ 3574913 h 6387385"/>
              <a:gd name="connsiteX14" fmla="*/ 36861 w 11826177"/>
              <a:gd name="connsiteY14" fmla="*/ 4212222 h 6387385"/>
              <a:gd name="connsiteX15" fmla="*/ 424788 w 11826177"/>
              <a:gd name="connsiteY15" fmla="*/ 4655567 h 6387385"/>
              <a:gd name="connsiteX16" fmla="*/ 1062097 w 11826177"/>
              <a:gd name="connsiteY16" fmla="*/ 4863385 h 6387385"/>
              <a:gd name="connsiteX17" fmla="*/ 2904752 w 11826177"/>
              <a:gd name="connsiteY17" fmla="*/ 4738694 h 6387385"/>
              <a:gd name="connsiteX18" fmla="*/ 4955224 w 11826177"/>
              <a:gd name="connsiteY18" fmla="*/ 4253785 h 6387385"/>
              <a:gd name="connsiteX19" fmla="*/ 7255079 w 11826177"/>
              <a:gd name="connsiteY19" fmla="*/ 3852004 h 6387385"/>
              <a:gd name="connsiteX20" fmla="*/ 8598970 w 11826177"/>
              <a:gd name="connsiteY20" fmla="*/ 3824294 h 6387385"/>
              <a:gd name="connsiteX21" fmla="*/ 9859733 w 11826177"/>
              <a:gd name="connsiteY21" fmla="*/ 4032113 h 6387385"/>
              <a:gd name="connsiteX22" fmla="*/ 10857261 w 11826177"/>
              <a:gd name="connsiteY22" fmla="*/ 4503167 h 6387385"/>
              <a:gd name="connsiteX23" fmla="*/ 11383733 w 11826177"/>
              <a:gd name="connsiteY23" fmla="*/ 5043494 h 6387385"/>
              <a:gd name="connsiteX24" fmla="*/ 11619261 w 11826177"/>
              <a:gd name="connsiteY24" fmla="*/ 5472985 h 6387385"/>
              <a:gd name="connsiteX25" fmla="*/ 11660824 w 11826177"/>
              <a:gd name="connsiteY25" fmla="*/ 5874767 h 6387385"/>
              <a:gd name="connsiteX26" fmla="*/ 11785515 w 11826177"/>
              <a:gd name="connsiteY26" fmla="*/ 6068731 h 6387385"/>
              <a:gd name="connsiteX27" fmla="*/ 11757806 w 11826177"/>
              <a:gd name="connsiteY27" fmla="*/ 6248840 h 6387385"/>
              <a:gd name="connsiteX28" fmla="*/ 11037370 w 11826177"/>
              <a:gd name="connsiteY28" fmla="*/ 6387385 h 6387385"/>
              <a:gd name="connsiteX0" fmla="*/ 92279 w 11780582"/>
              <a:gd name="connsiteY0" fmla="*/ 305240 h 6387385"/>
              <a:gd name="connsiteX1" fmla="*/ 2281297 w 11780582"/>
              <a:gd name="connsiteY1" fmla="*/ 332949 h 6387385"/>
              <a:gd name="connsiteX2" fmla="*/ 6326824 w 11780582"/>
              <a:gd name="connsiteY2" fmla="*/ 125131 h 6387385"/>
              <a:gd name="connsiteX3" fmla="*/ 8488133 w 11780582"/>
              <a:gd name="connsiteY3" fmla="*/ 440 h 6387385"/>
              <a:gd name="connsiteX4" fmla="*/ 10081406 w 11780582"/>
              <a:gd name="connsiteY4" fmla="*/ 166694 h 6387385"/>
              <a:gd name="connsiteX5" fmla="*/ 10663297 w 11780582"/>
              <a:gd name="connsiteY5" fmla="*/ 928694 h 6387385"/>
              <a:gd name="connsiteX6" fmla="*/ 10303079 w 11780582"/>
              <a:gd name="connsiteY6" fmla="*/ 1732258 h 6387385"/>
              <a:gd name="connsiteX7" fmla="*/ 8197188 w 11780582"/>
              <a:gd name="connsiteY7" fmla="*/ 2120185 h 6387385"/>
              <a:gd name="connsiteX8" fmla="*/ 6215988 w 11780582"/>
              <a:gd name="connsiteY8" fmla="*/ 2244876 h 6387385"/>
              <a:gd name="connsiteX9" fmla="*/ 3902279 w 11780582"/>
              <a:gd name="connsiteY9" fmla="*/ 2286440 h 6387385"/>
              <a:gd name="connsiteX10" fmla="*/ 2350570 w 11780582"/>
              <a:gd name="connsiteY10" fmla="*/ 2383422 h 6387385"/>
              <a:gd name="connsiteX11" fmla="*/ 1186788 w 11780582"/>
              <a:gd name="connsiteY11" fmla="*/ 2660513 h 6387385"/>
              <a:gd name="connsiteX12" fmla="*/ 466352 w 11780582"/>
              <a:gd name="connsiteY12" fmla="*/ 3034585 h 6387385"/>
              <a:gd name="connsiteX13" fmla="*/ 64570 w 11780582"/>
              <a:gd name="connsiteY13" fmla="*/ 3574913 h 6387385"/>
              <a:gd name="connsiteX14" fmla="*/ 36861 w 11780582"/>
              <a:gd name="connsiteY14" fmla="*/ 4212222 h 6387385"/>
              <a:gd name="connsiteX15" fmla="*/ 424788 w 11780582"/>
              <a:gd name="connsiteY15" fmla="*/ 4655567 h 6387385"/>
              <a:gd name="connsiteX16" fmla="*/ 1062097 w 11780582"/>
              <a:gd name="connsiteY16" fmla="*/ 4863385 h 6387385"/>
              <a:gd name="connsiteX17" fmla="*/ 2904752 w 11780582"/>
              <a:gd name="connsiteY17" fmla="*/ 4738694 h 6387385"/>
              <a:gd name="connsiteX18" fmla="*/ 4955224 w 11780582"/>
              <a:gd name="connsiteY18" fmla="*/ 4253785 h 6387385"/>
              <a:gd name="connsiteX19" fmla="*/ 7255079 w 11780582"/>
              <a:gd name="connsiteY19" fmla="*/ 3852004 h 6387385"/>
              <a:gd name="connsiteX20" fmla="*/ 8598970 w 11780582"/>
              <a:gd name="connsiteY20" fmla="*/ 3824294 h 6387385"/>
              <a:gd name="connsiteX21" fmla="*/ 9859733 w 11780582"/>
              <a:gd name="connsiteY21" fmla="*/ 4032113 h 6387385"/>
              <a:gd name="connsiteX22" fmla="*/ 10857261 w 11780582"/>
              <a:gd name="connsiteY22" fmla="*/ 4503167 h 6387385"/>
              <a:gd name="connsiteX23" fmla="*/ 11383733 w 11780582"/>
              <a:gd name="connsiteY23" fmla="*/ 5043494 h 6387385"/>
              <a:gd name="connsiteX24" fmla="*/ 11619261 w 11780582"/>
              <a:gd name="connsiteY24" fmla="*/ 5472985 h 6387385"/>
              <a:gd name="connsiteX25" fmla="*/ 11660824 w 11780582"/>
              <a:gd name="connsiteY25" fmla="*/ 5874767 h 6387385"/>
              <a:gd name="connsiteX26" fmla="*/ 11439152 w 11780582"/>
              <a:gd name="connsiteY26" fmla="*/ 6165713 h 6387385"/>
              <a:gd name="connsiteX27" fmla="*/ 11757806 w 11780582"/>
              <a:gd name="connsiteY27" fmla="*/ 6248840 h 6387385"/>
              <a:gd name="connsiteX28" fmla="*/ 11037370 w 11780582"/>
              <a:gd name="connsiteY28" fmla="*/ 6387385 h 6387385"/>
              <a:gd name="connsiteX0" fmla="*/ 92279 w 11673812"/>
              <a:gd name="connsiteY0" fmla="*/ 305240 h 6387385"/>
              <a:gd name="connsiteX1" fmla="*/ 2281297 w 11673812"/>
              <a:gd name="connsiteY1" fmla="*/ 332949 h 6387385"/>
              <a:gd name="connsiteX2" fmla="*/ 6326824 w 11673812"/>
              <a:gd name="connsiteY2" fmla="*/ 125131 h 6387385"/>
              <a:gd name="connsiteX3" fmla="*/ 8488133 w 11673812"/>
              <a:gd name="connsiteY3" fmla="*/ 440 h 6387385"/>
              <a:gd name="connsiteX4" fmla="*/ 10081406 w 11673812"/>
              <a:gd name="connsiteY4" fmla="*/ 166694 h 6387385"/>
              <a:gd name="connsiteX5" fmla="*/ 10663297 w 11673812"/>
              <a:gd name="connsiteY5" fmla="*/ 928694 h 6387385"/>
              <a:gd name="connsiteX6" fmla="*/ 10303079 w 11673812"/>
              <a:gd name="connsiteY6" fmla="*/ 1732258 h 6387385"/>
              <a:gd name="connsiteX7" fmla="*/ 8197188 w 11673812"/>
              <a:gd name="connsiteY7" fmla="*/ 2120185 h 6387385"/>
              <a:gd name="connsiteX8" fmla="*/ 6215988 w 11673812"/>
              <a:gd name="connsiteY8" fmla="*/ 2244876 h 6387385"/>
              <a:gd name="connsiteX9" fmla="*/ 3902279 w 11673812"/>
              <a:gd name="connsiteY9" fmla="*/ 2286440 h 6387385"/>
              <a:gd name="connsiteX10" fmla="*/ 2350570 w 11673812"/>
              <a:gd name="connsiteY10" fmla="*/ 2383422 h 6387385"/>
              <a:gd name="connsiteX11" fmla="*/ 1186788 w 11673812"/>
              <a:gd name="connsiteY11" fmla="*/ 2660513 h 6387385"/>
              <a:gd name="connsiteX12" fmla="*/ 466352 w 11673812"/>
              <a:gd name="connsiteY12" fmla="*/ 3034585 h 6387385"/>
              <a:gd name="connsiteX13" fmla="*/ 64570 w 11673812"/>
              <a:gd name="connsiteY13" fmla="*/ 3574913 h 6387385"/>
              <a:gd name="connsiteX14" fmla="*/ 36861 w 11673812"/>
              <a:gd name="connsiteY14" fmla="*/ 4212222 h 6387385"/>
              <a:gd name="connsiteX15" fmla="*/ 424788 w 11673812"/>
              <a:gd name="connsiteY15" fmla="*/ 4655567 h 6387385"/>
              <a:gd name="connsiteX16" fmla="*/ 1062097 w 11673812"/>
              <a:gd name="connsiteY16" fmla="*/ 4863385 h 6387385"/>
              <a:gd name="connsiteX17" fmla="*/ 2904752 w 11673812"/>
              <a:gd name="connsiteY17" fmla="*/ 4738694 h 6387385"/>
              <a:gd name="connsiteX18" fmla="*/ 4955224 w 11673812"/>
              <a:gd name="connsiteY18" fmla="*/ 4253785 h 6387385"/>
              <a:gd name="connsiteX19" fmla="*/ 7255079 w 11673812"/>
              <a:gd name="connsiteY19" fmla="*/ 3852004 h 6387385"/>
              <a:gd name="connsiteX20" fmla="*/ 8598970 w 11673812"/>
              <a:gd name="connsiteY20" fmla="*/ 3824294 h 6387385"/>
              <a:gd name="connsiteX21" fmla="*/ 9859733 w 11673812"/>
              <a:gd name="connsiteY21" fmla="*/ 4032113 h 6387385"/>
              <a:gd name="connsiteX22" fmla="*/ 10857261 w 11673812"/>
              <a:gd name="connsiteY22" fmla="*/ 4503167 h 6387385"/>
              <a:gd name="connsiteX23" fmla="*/ 11383733 w 11673812"/>
              <a:gd name="connsiteY23" fmla="*/ 5043494 h 6387385"/>
              <a:gd name="connsiteX24" fmla="*/ 11619261 w 11673812"/>
              <a:gd name="connsiteY24" fmla="*/ 5472985 h 6387385"/>
              <a:gd name="connsiteX25" fmla="*/ 11660824 w 11673812"/>
              <a:gd name="connsiteY25" fmla="*/ 5874767 h 6387385"/>
              <a:gd name="connsiteX26" fmla="*/ 11439152 w 11673812"/>
              <a:gd name="connsiteY26" fmla="*/ 6165713 h 6387385"/>
              <a:gd name="connsiteX27" fmla="*/ 10774133 w 11673812"/>
              <a:gd name="connsiteY27" fmla="*/ 6290403 h 6387385"/>
              <a:gd name="connsiteX28" fmla="*/ 11037370 w 11673812"/>
              <a:gd name="connsiteY28" fmla="*/ 6387385 h 6387385"/>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663297 w 11673812"/>
              <a:gd name="connsiteY5" fmla="*/ 928694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27907"/>
              <a:gd name="connsiteY0" fmla="*/ 305240 h 6306910"/>
              <a:gd name="connsiteX1" fmla="*/ 2281297 w 11627907"/>
              <a:gd name="connsiteY1" fmla="*/ 332949 h 6306910"/>
              <a:gd name="connsiteX2" fmla="*/ 6326824 w 11627907"/>
              <a:gd name="connsiteY2" fmla="*/ 125131 h 6306910"/>
              <a:gd name="connsiteX3" fmla="*/ 8488133 w 11627907"/>
              <a:gd name="connsiteY3" fmla="*/ 440 h 6306910"/>
              <a:gd name="connsiteX4" fmla="*/ 10081406 w 11627907"/>
              <a:gd name="connsiteY4" fmla="*/ 166694 h 6306910"/>
              <a:gd name="connsiteX5" fmla="*/ 10663297 w 11627907"/>
              <a:gd name="connsiteY5" fmla="*/ 928694 h 6306910"/>
              <a:gd name="connsiteX6" fmla="*/ 10303079 w 11627907"/>
              <a:gd name="connsiteY6" fmla="*/ 1732258 h 6306910"/>
              <a:gd name="connsiteX7" fmla="*/ 8197188 w 11627907"/>
              <a:gd name="connsiteY7" fmla="*/ 2120185 h 6306910"/>
              <a:gd name="connsiteX8" fmla="*/ 6215988 w 11627907"/>
              <a:gd name="connsiteY8" fmla="*/ 2244876 h 6306910"/>
              <a:gd name="connsiteX9" fmla="*/ 3902279 w 11627907"/>
              <a:gd name="connsiteY9" fmla="*/ 2286440 h 6306910"/>
              <a:gd name="connsiteX10" fmla="*/ 2350570 w 11627907"/>
              <a:gd name="connsiteY10" fmla="*/ 2383422 h 6306910"/>
              <a:gd name="connsiteX11" fmla="*/ 1186788 w 11627907"/>
              <a:gd name="connsiteY11" fmla="*/ 2660513 h 6306910"/>
              <a:gd name="connsiteX12" fmla="*/ 466352 w 11627907"/>
              <a:gd name="connsiteY12" fmla="*/ 3034585 h 6306910"/>
              <a:gd name="connsiteX13" fmla="*/ 64570 w 11627907"/>
              <a:gd name="connsiteY13" fmla="*/ 3574913 h 6306910"/>
              <a:gd name="connsiteX14" fmla="*/ 36861 w 11627907"/>
              <a:gd name="connsiteY14" fmla="*/ 4212222 h 6306910"/>
              <a:gd name="connsiteX15" fmla="*/ 424788 w 11627907"/>
              <a:gd name="connsiteY15" fmla="*/ 4655567 h 6306910"/>
              <a:gd name="connsiteX16" fmla="*/ 1062097 w 11627907"/>
              <a:gd name="connsiteY16" fmla="*/ 4863385 h 6306910"/>
              <a:gd name="connsiteX17" fmla="*/ 2904752 w 11627907"/>
              <a:gd name="connsiteY17" fmla="*/ 4738694 h 6306910"/>
              <a:gd name="connsiteX18" fmla="*/ 4955224 w 11627907"/>
              <a:gd name="connsiteY18" fmla="*/ 4253785 h 6306910"/>
              <a:gd name="connsiteX19" fmla="*/ 7255079 w 11627907"/>
              <a:gd name="connsiteY19" fmla="*/ 3852004 h 6306910"/>
              <a:gd name="connsiteX20" fmla="*/ 8598970 w 11627907"/>
              <a:gd name="connsiteY20" fmla="*/ 3824294 h 6306910"/>
              <a:gd name="connsiteX21" fmla="*/ 9859733 w 11627907"/>
              <a:gd name="connsiteY21" fmla="*/ 4032113 h 6306910"/>
              <a:gd name="connsiteX22" fmla="*/ 10857261 w 11627907"/>
              <a:gd name="connsiteY22" fmla="*/ 4503167 h 6306910"/>
              <a:gd name="connsiteX23" fmla="*/ 11383733 w 11627907"/>
              <a:gd name="connsiteY23" fmla="*/ 5043494 h 6306910"/>
              <a:gd name="connsiteX24" fmla="*/ 11619261 w 11627907"/>
              <a:gd name="connsiteY24" fmla="*/ 5472985 h 6306910"/>
              <a:gd name="connsiteX25" fmla="*/ 11563843 w 11627907"/>
              <a:gd name="connsiteY25" fmla="*/ 5860913 h 6306910"/>
              <a:gd name="connsiteX26" fmla="*/ 11439152 w 11627907"/>
              <a:gd name="connsiteY26" fmla="*/ 6165713 h 6306910"/>
              <a:gd name="connsiteX27" fmla="*/ 10774133 w 11627907"/>
              <a:gd name="connsiteY27" fmla="*/ 6290403 h 6306910"/>
              <a:gd name="connsiteX28" fmla="*/ 383225 w 11627907"/>
              <a:gd name="connsiteY28" fmla="*/ 6290403 h 6306910"/>
              <a:gd name="connsiteX0" fmla="*/ 92279 w 11629174"/>
              <a:gd name="connsiteY0" fmla="*/ 305240 h 6306910"/>
              <a:gd name="connsiteX1" fmla="*/ 2281297 w 11629174"/>
              <a:gd name="connsiteY1" fmla="*/ 332949 h 6306910"/>
              <a:gd name="connsiteX2" fmla="*/ 6326824 w 11629174"/>
              <a:gd name="connsiteY2" fmla="*/ 125131 h 6306910"/>
              <a:gd name="connsiteX3" fmla="*/ 8488133 w 11629174"/>
              <a:gd name="connsiteY3" fmla="*/ 440 h 6306910"/>
              <a:gd name="connsiteX4" fmla="*/ 10081406 w 11629174"/>
              <a:gd name="connsiteY4" fmla="*/ 166694 h 6306910"/>
              <a:gd name="connsiteX5" fmla="*/ 10663297 w 11629174"/>
              <a:gd name="connsiteY5" fmla="*/ 928694 h 6306910"/>
              <a:gd name="connsiteX6" fmla="*/ 10303079 w 11629174"/>
              <a:gd name="connsiteY6" fmla="*/ 1732258 h 6306910"/>
              <a:gd name="connsiteX7" fmla="*/ 8197188 w 11629174"/>
              <a:gd name="connsiteY7" fmla="*/ 2120185 h 6306910"/>
              <a:gd name="connsiteX8" fmla="*/ 6215988 w 11629174"/>
              <a:gd name="connsiteY8" fmla="*/ 2244876 h 6306910"/>
              <a:gd name="connsiteX9" fmla="*/ 3902279 w 11629174"/>
              <a:gd name="connsiteY9" fmla="*/ 2286440 h 6306910"/>
              <a:gd name="connsiteX10" fmla="*/ 2350570 w 11629174"/>
              <a:gd name="connsiteY10" fmla="*/ 2383422 h 6306910"/>
              <a:gd name="connsiteX11" fmla="*/ 1186788 w 11629174"/>
              <a:gd name="connsiteY11" fmla="*/ 2660513 h 6306910"/>
              <a:gd name="connsiteX12" fmla="*/ 466352 w 11629174"/>
              <a:gd name="connsiteY12" fmla="*/ 3034585 h 6306910"/>
              <a:gd name="connsiteX13" fmla="*/ 64570 w 11629174"/>
              <a:gd name="connsiteY13" fmla="*/ 3574913 h 6306910"/>
              <a:gd name="connsiteX14" fmla="*/ 36861 w 11629174"/>
              <a:gd name="connsiteY14" fmla="*/ 4212222 h 6306910"/>
              <a:gd name="connsiteX15" fmla="*/ 424788 w 11629174"/>
              <a:gd name="connsiteY15" fmla="*/ 4655567 h 6306910"/>
              <a:gd name="connsiteX16" fmla="*/ 1062097 w 11629174"/>
              <a:gd name="connsiteY16" fmla="*/ 4863385 h 6306910"/>
              <a:gd name="connsiteX17" fmla="*/ 2904752 w 11629174"/>
              <a:gd name="connsiteY17" fmla="*/ 4738694 h 6306910"/>
              <a:gd name="connsiteX18" fmla="*/ 4955224 w 11629174"/>
              <a:gd name="connsiteY18" fmla="*/ 4253785 h 6306910"/>
              <a:gd name="connsiteX19" fmla="*/ 7255079 w 11629174"/>
              <a:gd name="connsiteY19" fmla="*/ 3852004 h 6306910"/>
              <a:gd name="connsiteX20" fmla="*/ 8598970 w 11629174"/>
              <a:gd name="connsiteY20" fmla="*/ 3824294 h 6306910"/>
              <a:gd name="connsiteX21" fmla="*/ 9859733 w 11629174"/>
              <a:gd name="connsiteY21" fmla="*/ 4032113 h 6306910"/>
              <a:gd name="connsiteX22" fmla="*/ 10857261 w 11629174"/>
              <a:gd name="connsiteY22" fmla="*/ 4503167 h 6306910"/>
              <a:gd name="connsiteX23" fmla="*/ 11383733 w 11629174"/>
              <a:gd name="connsiteY23" fmla="*/ 5043494 h 6306910"/>
              <a:gd name="connsiteX24" fmla="*/ 11619261 w 11629174"/>
              <a:gd name="connsiteY24" fmla="*/ 5472985 h 6306910"/>
              <a:gd name="connsiteX25" fmla="*/ 11563843 w 11629174"/>
              <a:gd name="connsiteY25" fmla="*/ 5860913 h 6306910"/>
              <a:gd name="connsiteX26" fmla="*/ 11369879 w 11629174"/>
              <a:gd name="connsiteY26" fmla="*/ 6124150 h 6306910"/>
              <a:gd name="connsiteX27" fmla="*/ 10774133 w 11629174"/>
              <a:gd name="connsiteY27" fmla="*/ 6290403 h 6306910"/>
              <a:gd name="connsiteX28" fmla="*/ 383225 w 11629174"/>
              <a:gd name="connsiteY28" fmla="*/ 6290403 h 6306910"/>
              <a:gd name="connsiteX0" fmla="*/ 0 w 11883258"/>
              <a:gd name="connsiteY0" fmla="*/ 277531 h 6306910"/>
              <a:gd name="connsiteX1" fmla="*/ 2535381 w 11883258"/>
              <a:gd name="connsiteY1" fmla="*/ 332949 h 6306910"/>
              <a:gd name="connsiteX2" fmla="*/ 6580908 w 11883258"/>
              <a:gd name="connsiteY2" fmla="*/ 125131 h 6306910"/>
              <a:gd name="connsiteX3" fmla="*/ 8742217 w 11883258"/>
              <a:gd name="connsiteY3" fmla="*/ 440 h 6306910"/>
              <a:gd name="connsiteX4" fmla="*/ 10335490 w 11883258"/>
              <a:gd name="connsiteY4" fmla="*/ 166694 h 6306910"/>
              <a:gd name="connsiteX5" fmla="*/ 10917381 w 11883258"/>
              <a:gd name="connsiteY5" fmla="*/ 928694 h 6306910"/>
              <a:gd name="connsiteX6" fmla="*/ 10557163 w 11883258"/>
              <a:gd name="connsiteY6" fmla="*/ 1732258 h 6306910"/>
              <a:gd name="connsiteX7" fmla="*/ 8451272 w 11883258"/>
              <a:gd name="connsiteY7" fmla="*/ 2120185 h 6306910"/>
              <a:gd name="connsiteX8" fmla="*/ 6470072 w 11883258"/>
              <a:gd name="connsiteY8" fmla="*/ 2244876 h 6306910"/>
              <a:gd name="connsiteX9" fmla="*/ 4156363 w 11883258"/>
              <a:gd name="connsiteY9" fmla="*/ 2286440 h 6306910"/>
              <a:gd name="connsiteX10" fmla="*/ 2604654 w 11883258"/>
              <a:gd name="connsiteY10" fmla="*/ 2383422 h 6306910"/>
              <a:gd name="connsiteX11" fmla="*/ 1440872 w 11883258"/>
              <a:gd name="connsiteY11" fmla="*/ 2660513 h 6306910"/>
              <a:gd name="connsiteX12" fmla="*/ 720436 w 11883258"/>
              <a:gd name="connsiteY12" fmla="*/ 3034585 h 6306910"/>
              <a:gd name="connsiteX13" fmla="*/ 318654 w 11883258"/>
              <a:gd name="connsiteY13" fmla="*/ 3574913 h 6306910"/>
              <a:gd name="connsiteX14" fmla="*/ 290945 w 11883258"/>
              <a:gd name="connsiteY14" fmla="*/ 4212222 h 6306910"/>
              <a:gd name="connsiteX15" fmla="*/ 678872 w 11883258"/>
              <a:gd name="connsiteY15" fmla="*/ 4655567 h 6306910"/>
              <a:gd name="connsiteX16" fmla="*/ 1316181 w 11883258"/>
              <a:gd name="connsiteY16" fmla="*/ 4863385 h 6306910"/>
              <a:gd name="connsiteX17" fmla="*/ 3158836 w 11883258"/>
              <a:gd name="connsiteY17" fmla="*/ 4738694 h 6306910"/>
              <a:gd name="connsiteX18" fmla="*/ 5209308 w 11883258"/>
              <a:gd name="connsiteY18" fmla="*/ 4253785 h 6306910"/>
              <a:gd name="connsiteX19" fmla="*/ 7509163 w 11883258"/>
              <a:gd name="connsiteY19" fmla="*/ 3852004 h 6306910"/>
              <a:gd name="connsiteX20" fmla="*/ 8853054 w 11883258"/>
              <a:gd name="connsiteY20" fmla="*/ 3824294 h 6306910"/>
              <a:gd name="connsiteX21" fmla="*/ 10113817 w 11883258"/>
              <a:gd name="connsiteY21" fmla="*/ 4032113 h 6306910"/>
              <a:gd name="connsiteX22" fmla="*/ 11111345 w 11883258"/>
              <a:gd name="connsiteY22" fmla="*/ 4503167 h 6306910"/>
              <a:gd name="connsiteX23" fmla="*/ 11637817 w 11883258"/>
              <a:gd name="connsiteY23" fmla="*/ 5043494 h 6306910"/>
              <a:gd name="connsiteX24" fmla="*/ 11873345 w 11883258"/>
              <a:gd name="connsiteY24" fmla="*/ 5472985 h 6306910"/>
              <a:gd name="connsiteX25" fmla="*/ 11817927 w 11883258"/>
              <a:gd name="connsiteY25" fmla="*/ 5860913 h 6306910"/>
              <a:gd name="connsiteX26" fmla="*/ 11623963 w 11883258"/>
              <a:gd name="connsiteY26" fmla="*/ 6124150 h 6306910"/>
              <a:gd name="connsiteX27" fmla="*/ 11028217 w 11883258"/>
              <a:gd name="connsiteY27" fmla="*/ 6290403 h 6306910"/>
              <a:gd name="connsiteX28" fmla="*/ 637309 w 11883258"/>
              <a:gd name="connsiteY28" fmla="*/ 6290403 h 6306910"/>
              <a:gd name="connsiteX0" fmla="*/ 0 w 11883258"/>
              <a:gd name="connsiteY0" fmla="*/ 277531 h 6292007"/>
              <a:gd name="connsiteX1" fmla="*/ 2535381 w 11883258"/>
              <a:gd name="connsiteY1" fmla="*/ 332949 h 6292007"/>
              <a:gd name="connsiteX2" fmla="*/ 6580908 w 11883258"/>
              <a:gd name="connsiteY2" fmla="*/ 125131 h 6292007"/>
              <a:gd name="connsiteX3" fmla="*/ 8742217 w 11883258"/>
              <a:gd name="connsiteY3" fmla="*/ 440 h 6292007"/>
              <a:gd name="connsiteX4" fmla="*/ 10335490 w 11883258"/>
              <a:gd name="connsiteY4" fmla="*/ 166694 h 6292007"/>
              <a:gd name="connsiteX5" fmla="*/ 10917381 w 11883258"/>
              <a:gd name="connsiteY5" fmla="*/ 928694 h 6292007"/>
              <a:gd name="connsiteX6" fmla="*/ 10557163 w 11883258"/>
              <a:gd name="connsiteY6" fmla="*/ 1732258 h 6292007"/>
              <a:gd name="connsiteX7" fmla="*/ 8451272 w 11883258"/>
              <a:gd name="connsiteY7" fmla="*/ 2120185 h 6292007"/>
              <a:gd name="connsiteX8" fmla="*/ 6470072 w 11883258"/>
              <a:gd name="connsiteY8" fmla="*/ 2244876 h 6292007"/>
              <a:gd name="connsiteX9" fmla="*/ 4156363 w 11883258"/>
              <a:gd name="connsiteY9" fmla="*/ 2286440 h 6292007"/>
              <a:gd name="connsiteX10" fmla="*/ 2604654 w 11883258"/>
              <a:gd name="connsiteY10" fmla="*/ 2383422 h 6292007"/>
              <a:gd name="connsiteX11" fmla="*/ 1440872 w 11883258"/>
              <a:gd name="connsiteY11" fmla="*/ 2660513 h 6292007"/>
              <a:gd name="connsiteX12" fmla="*/ 720436 w 11883258"/>
              <a:gd name="connsiteY12" fmla="*/ 3034585 h 6292007"/>
              <a:gd name="connsiteX13" fmla="*/ 318654 w 11883258"/>
              <a:gd name="connsiteY13" fmla="*/ 3574913 h 6292007"/>
              <a:gd name="connsiteX14" fmla="*/ 290945 w 11883258"/>
              <a:gd name="connsiteY14" fmla="*/ 4212222 h 6292007"/>
              <a:gd name="connsiteX15" fmla="*/ 678872 w 11883258"/>
              <a:gd name="connsiteY15" fmla="*/ 4655567 h 6292007"/>
              <a:gd name="connsiteX16" fmla="*/ 1316181 w 11883258"/>
              <a:gd name="connsiteY16" fmla="*/ 4863385 h 6292007"/>
              <a:gd name="connsiteX17" fmla="*/ 3158836 w 11883258"/>
              <a:gd name="connsiteY17" fmla="*/ 4738694 h 6292007"/>
              <a:gd name="connsiteX18" fmla="*/ 5209308 w 11883258"/>
              <a:gd name="connsiteY18" fmla="*/ 4253785 h 6292007"/>
              <a:gd name="connsiteX19" fmla="*/ 7509163 w 11883258"/>
              <a:gd name="connsiteY19" fmla="*/ 3852004 h 6292007"/>
              <a:gd name="connsiteX20" fmla="*/ 8853054 w 11883258"/>
              <a:gd name="connsiteY20" fmla="*/ 3824294 h 6292007"/>
              <a:gd name="connsiteX21" fmla="*/ 10113817 w 11883258"/>
              <a:gd name="connsiteY21" fmla="*/ 4032113 h 6292007"/>
              <a:gd name="connsiteX22" fmla="*/ 11111345 w 11883258"/>
              <a:gd name="connsiteY22" fmla="*/ 4503167 h 6292007"/>
              <a:gd name="connsiteX23" fmla="*/ 11637817 w 11883258"/>
              <a:gd name="connsiteY23" fmla="*/ 5043494 h 6292007"/>
              <a:gd name="connsiteX24" fmla="*/ 11873345 w 11883258"/>
              <a:gd name="connsiteY24" fmla="*/ 5472985 h 6292007"/>
              <a:gd name="connsiteX25" fmla="*/ 11817927 w 11883258"/>
              <a:gd name="connsiteY25" fmla="*/ 5860913 h 6292007"/>
              <a:gd name="connsiteX26" fmla="*/ 11623963 w 11883258"/>
              <a:gd name="connsiteY26" fmla="*/ 6124150 h 6292007"/>
              <a:gd name="connsiteX27" fmla="*/ 11028217 w 11883258"/>
              <a:gd name="connsiteY27" fmla="*/ 6290403 h 6292007"/>
              <a:gd name="connsiteX28" fmla="*/ 10824046 w 11883258"/>
              <a:gd name="connsiteY28" fmla="*/ 5103287 h 6292007"/>
              <a:gd name="connsiteX0" fmla="*/ 0 w 11883258"/>
              <a:gd name="connsiteY0" fmla="*/ 277531 h 6154222"/>
              <a:gd name="connsiteX1" fmla="*/ 2535381 w 11883258"/>
              <a:gd name="connsiteY1" fmla="*/ 332949 h 6154222"/>
              <a:gd name="connsiteX2" fmla="*/ 6580908 w 11883258"/>
              <a:gd name="connsiteY2" fmla="*/ 125131 h 6154222"/>
              <a:gd name="connsiteX3" fmla="*/ 8742217 w 11883258"/>
              <a:gd name="connsiteY3" fmla="*/ 440 h 6154222"/>
              <a:gd name="connsiteX4" fmla="*/ 10335490 w 11883258"/>
              <a:gd name="connsiteY4" fmla="*/ 166694 h 6154222"/>
              <a:gd name="connsiteX5" fmla="*/ 10917381 w 11883258"/>
              <a:gd name="connsiteY5" fmla="*/ 928694 h 6154222"/>
              <a:gd name="connsiteX6" fmla="*/ 10557163 w 11883258"/>
              <a:gd name="connsiteY6" fmla="*/ 1732258 h 6154222"/>
              <a:gd name="connsiteX7" fmla="*/ 8451272 w 11883258"/>
              <a:gd name="connsiteY7" fmla="*/ 2120185 h 6154222"/>
              <a:gd name="connsiteX8" fmla="*/ 6470072 w 11883258"/>
              <a:gd name="connsiteY8" fmla="*/ 2244876 h 6154222"/>
              <a:gd name="connsiteX9" fmla="*/ 4156363 w 11883258"/>
              <a:gd name="connsiteY9" fmla="*/ 2286440 h 6154222"/>
              <a:gd name="connsiteX10" fmla="*/ 2604654 w 11883258"/>
              <a:gd name="connsiteY10" fmla="*/ 2383422 h 6154222"/>
              <a:gd name="connsiteX11" fmla="*/ 1440872 w 11883258"/>
              <a:gd name="connsiteY11" fmla="*/ 2660513 h 6154222"/>
              <a:gd name="connsiteX12" fmla="*/ 720436 w 11883258"/>
              <a:gd name="connsiteY12" fmla="*/ 3034585 h 6154222"/>
              <a:gd name="connsiteX13" fmla="*/ 318654 w 11883258"/>
              <a:gd name="connsiteY13" fmla="*/ 3574913 h 6154222"/>
              <a:gd name="connsiteX14" fmla="*/ 290945 w 11883258"/>
              <a:gd name="connsiteY14" fmla="*/ 4212222 h 6154222"/>
              <a:gd name="connsiteX15" fmla="*/ 678872 w 11883258"/>
              <a:gd name="connsiteY15" fmla="*/ 4655567 h 6154222"/>
              <a:gd name="connsiteX16" fmla="*/ 1316181 w 11883258"/>
              <a:gd name="connsiteY16" fmla="*/ 4863385 h 6154222"/>
              <a:gd name="connsiteX17" fmla="*/ 3158836 w 11883258"/>
              <a:gd name="connsiteY17" fmla="*/ 4738694 h 6154222"/>
              <a:gd name="connsiteX18" fmla="*/ 5209308 w 11883258"/>
              <a:gd name="connsiteY18" fmla="*/ 4253785 h 6154222"/>
              <a:gd name="connsiteX19" fmla="*/ 7509163 w 11883258"/>
              <a:gd name="connsiteY19" fmla="*/ 3852004 h 6154222"/>
              <a:gd name="connsiteX20" fmla="*/ 8853054 w 11883258"/>
              <a:gd name="connsiteY20" fmla="*/ 3824294 h 6154222"/>
              <a:gd name="connsiteX21" fmla="*/ 10113817 w 11883258"/>
              <a:gd name="connsiteY21" fmla="*/ 4032113 h 6154222"/>
              <a:gd name="connsiteX22" fmla="*/ 11111345 w 11883258"/>
              <a:gd name="connsiteY22" fmla="*/ 4503167 h 6154222"/>
              <a:gd name="connsiteX23" fmla="*/ 11637817 w 11883258"/>
              <a:gd name="connsiteY23" fmla="*/ 5043494 h 6154222"/>
              <a:gd name="connsiteX24" fmla="*/ 11873345 w 11883258"/>
              <a:gd name="connsiteY24" fmla="*/ 5472985 h 6154222"/>
              <a:gd name="connsiteX25" fmla="*/ 11817927 w 11883258"/>
              <a:gd name="connsiteY25" fmla="*/ 5860913 h 6154222"/>
              <a:gd name="connsiteX26" fmla="*/ 11623963 w 11883258"/>
              <a:gd name="connsiteY26" fmla="*/ 6124150 h 6154222"/>
              <a:gd name="connsiteX27" fmla="*/ 11252806 w 11883258"/>
              <a:gd name="connsiteY27" fmla="*/ 5135372 h 6154222"/>
              <a:gd name="connsiteX28" fmla="*/ 10824046 w 11883258"/>
              <a:gd name="connsiteY28" fmla="*/ 5103287 h 6154222"/>
              <a:gd name="connsiteX0" fmla="*/ 0 w 11887019"/>
              <a:gd name="connsiteY0" fmla="*/ 277531 h 5866816"/>
              <a:gd name="connsiteX1" fmla="*/ 2535381 w 11887019"/>
              <a:gd name="connsiteY1" fmla="*/ 332949 h 5866816"/>
              <a:gd name="connsiteX2" fmla="*/ 6580908 w 11887019"/>
              <a:gd name="connsiteY2" fmla="*/ 125131 h 5866816"/>
              <a:gd name="connsiteX3" fmla="*/ 8742217 w 11887019"/>
              <a:gd name="connsiteY3" fmla="*/ 440 h 5866816"/>
              <a:gd name="connsiteX4" fmla="*/ 10335490 w 11887019"/>
              <a:gd name="connsiteY4" fmla="*/ 166694 h 5866816"/>
              <a:gd name="connsiteX5" fmla="*/ 10917381 w 11887019"/>
              <a:gd name="connsiteY5" fmla="*/ 928694 h 5866816"/>
              <a:gd name="connsiteX6" fmla="*/ 10557163 w 11887019"/>
              <a:gd name="connsiteY6" fmla="*/ 1732258 h 5866816"/>
              <a:gd name="connsiteX7" fmla="*/ 8451272 w 11887019"/>
              <a:gd name="connsiteY7" fmla="*/ 2120185 h 5866816"/>
              <a:gd name="connsiteX8" fmla="*/ 6470072 w 11887019"/>
              <a:gd name="connsiteY8" fmla="*/ 2244876 h 5866816"/>
              <a:gd name="connsiteX9" fmla="*/ 4156363 w 11887019"/>
              <a:gd name="connsiteY9" fmla="*/ 2286440 h 5866816"/>
              <a:gd name="connsiteX10" fmla="*/ 2604654 w 11887019"/>
              <a:gd name="connsiteY10" fmla="*/ 2383422 h 5866816"/>
              <a:gd name="connsiteX11" fmla="*/ 1440872 w 11887019"/>
              <a:gd name="connsiteY11" fmla="*/ 2660513 h 5866816"/>
              <a:gd name="connsiteX12" fmla="*/ 720436 w 11887019"/>
              <a:gd name="connsiteY12" fmla="*/ 3034585 h 5866816"/>
              <a:gd name="connsiteX13" fmla="*/ 318654 w 11887019"/>
              <a:gd name="connsiteY13" fmla="*/ 3574913 h 5866816"/>
              <a:gd name="connsiteX14" fmla="*/ 290945 w 11887019"/>
              <a:gd name="connsiteY14" fmla="*/ 4212222 h 5866816"/>
              <a:gd name="connsiteX15" fmla="*/ 678872 w 11887019"/>
              <a:gd name="connsiteY15" fmla="*/ 4655567 h 5866816"/>
              <a:gd name="connsiteX16" fmla="*/ 1316181 w 11887019"/>
              <a:gd name="connsiteY16" fmla="*/ 4863385 h 5866816"/>
              <a:gd name="connsiteX17" fmla="*/ 3158836 w 11887019"/>
              <a:gd name="connsiteY17" fmla="*/ 4738694 h 5866816"/>
              <a:gd name="connsiteX18" fmla="*/ 5209308 w 11887019"/>
              <a:gd name="connsiteY18" fmla="*/ 4253785 h 5866816"/>
              <a:gd name="connsiteX19" fmla="*/ 7509163 w 11887019"/>
              <a:gd name="connsiteY19" fmla="*/ 3852004 h 5866816"/>
              <a:gd name="connsiteX20" fmla="*/ 8853054 w 11887019"/>
              <a:gd name="connsiteY20" fmla="*/ 3824294 h 5866816"/>
              <a:gd name="connsiteX21" fmla="*/ 10113817 w 11887019"/>
              <a:gd name="connsiteY21" fmla="*/ 4032113 h 5866816"/>
              <a:gd name="connsiteX22" fmla="*/ 11111345 w 11887019"/>
              <a:gd name="connsiteY22" fmla="*/ 4503167 h 5866816"/>
              <a:gd name="connsiteX23" fmla="*/ 11637817 w 11887019"/>
              <a:gd name="connsiteY23" fmla="*/ 5043494 h 5866816"/>
              <a:gd name="connsiteX24" fmla="*/ 11873345 w 11887019"/>
              <a:gd name="connsiteY24" fmla="*/ 5472985 h 5866816"/>
              <a:gd name="connsiteX25" fmla="*/ 11817927 w 11887019"/>
              <a:gd name="connsiteY25" fmla="*/ 5860913 h 5866816"/>
              <a:gd name="connsiteX26" fmla="*/ 11479584 w 11887019"/>
              <a:gd name="connsiteY26" fmla="*/ 5161624 h 5866816"/>
              <a:gd name="connsiteX27" fmla="*/ 11252806 w 11887019"/>
              <a:gd name="connsiteY27" fmla="*/ 5135372 h 5866816"/>
              <a:gd name="connsiteX28" fmla="*/ 10824046 w 11887019"/>
              <a:gd name="connsiteY28" fmla="*/ 5103287 h 5866816"/>
              <a:gd name="connsiteX0" fmla="*/ 0 w 11875081"/>
              <a:gd name="connsiteY0" fmla="*/ 277531 h 5473600"/>
              <a:gd name="connsiteX1" fmla="*/ 2535381 w 11875081"/>
              <a:gd name="connsiteY1" fmla="*/ 332949 h 5473600"/>
              <a:gd name="connsiteX2" fmla="*/ 6580908 w 11875081"/>
              <a:gd name="connsiteY2" fmla="*/ 125131 h 5473600"/>
              <a:gd name="connsiteX3" fmla="*/ 8742217 w 11875081"/>
              <a:gd name="connsiteY3" fmla="*/ 440 h 5473600"/>
              <a:gd name="connsiteX4" fmla="*/ 10335490 w 11875081"/>
              <a:gd name="connsiteY4" fmla="*/ 166694 h 5473600"/>
              <a:gd name="connsiteX5" fmla="*/ 10917381 w 11875081"/>
              <a:gd name="connsiteY5" fmla="*/ 928694 h 5473600"/>
              <a:gd name="connsiteX6" fmla="*/ 10557163 w 11875081"/>
              <a:gd name="connsiteY6" fmla="*/ 1732258 h 5473600"/>
              <a:gd name="connsiteX7" fmla="*/ 8451272 w 11875081"/>
              <a:gd name="connsiteY7" fmla="*/ 2120185 h 5473600"/>
              <a:gd name="connsiteX8" fmla="*/ 6470072 w 11875081"/>
              <a:gd name="connsiteY8" fmla="*/ 2244876 h 5473600"/>
              <a:gd name="connsiteX9" fmla="*/ 4156363 w 11875081"/>
              <a:gd name="connsiteY9" fmla="*/ 2286440 h 5473600"/>
              <a:gd name="connsiteX10" fmla="*/ 2604654 w 11875081"/>
              <a:gd name="connsiteY10" fmla="*/ 2383422 h 5473600"/>
              <a:gd name="connsiteX11" fmla="*/ 1440872 w 11875081"/>
              <a:gd name="connsiteY11" fmla="*/ 2660513 h 5473600"/>
              <a:gd name="connsiteX12" fmla="*/ 720436 w 11875081"/>
              <a:gd name="connsiteY12" fmla="*/ 3034585 h 5473600"/>
              <a:gd name="connsiteX13" fmla="*/ 318654 w 11875081"/>
              <a:gd name="connsiteY13" fmla="*/ 3574913 h 5473600"/>
              <a:gd name="connsiteX14" fmla="*/ 290945 w 11875081"/>
              <a:gd name="connsiteY14" fmla="*/ 4212222 h 5473600"/>
              <a:gd name="connsiteX15" fmla="*/ 678872 w 11875081"/>
              <a:gd name="connsiteY15" fmla="*/ 4655567 h 5473600"/>
              <a:gd name="connsiteX16" fmla="*/ 1316181 w 11875081"/>
              <a:gd name="connsiteY16" fmla="*/ 4863385 h 5473600"/>
              <a:gd name="connsiteX17" fmla="*/ 3158836 w 11875081"/>
              <a:gd name="connsiteY17" fmla="*/ 4738694 h 5473600"/>
              <a:gd name="connsiteX18" fmla="*/ 5209308 w 11875081"/>
              <a:gd name="connsiteY18" fmla="*/ 4253785 h 5473600"/>
              <a:gd name="connsiteX19" fmla="*/ 7509163 w 11875081"/>
              <a:gd name="connsiteY19" fmla="*/ 3852004 h 5473600"/>
              <a:gd name="connsiteX20" fmla="*/ 8853054 w 11875081"/>
              <a:gd name="connsiteY20" fmla="*/ 3824294 h 5473600"/>
              <a:gd name="connsiteX21" fmla="*/ 10113817 w 11875081"/>
              <a:gd name="connsiteY21" fmla="*/ 4032113 h 5473600"/>
              <a:gd name="connsiteX22" fmla="*/ 11111345 w 11875081"/>
              <a:gd name="connsiteY22" fmla="*/ 4503167 h 5473600"/>
              <a:gd name="connsiteX23" fmla="*/ 11637817 w 11875081"/>
              <a:gd name="connsiteY23" fmla="*/ 5043494 h 5473600"/>
              <a:gd name="connsiteX24" fmla="*/ 11873345 w 11875081"/>
              <a:gd name="connsiteY24" fmla="*/ 5472985 h 5473600"/>
              <a:gd name="connsiteX25" fmla="*/ 11529169 w 11875081"/>
              <a:gd name="connsiteY25" fmla="*/ 5139019 h 5473600"/>
              <a:gd name="connsiteX26" fmla="*/ 11479584 w 11875081"/>
              <a:gd name="connsiteY26" fmla="*/ 5161624 h 5473600"/>
              <a:gd name="connsiteX27" fmla="*/ 11252806 w 11875081"/>
              <a:gd name="connsiteY27" fmla="*/ 5135372 h 5473600"/>
              <a:gd name="connsiteX28" fmla="*/ 10824046 w 11875081"/>
              <a:gd name="connsiteY28" fmla="*/ 5103287 h 5473600"/>
              <a:gd name="connsiteX0" fmla="*/ 0 w 11652049"/>
              <a:gd name="connsiteY0" fmla="*/ 277531 h 5161655"/>
              <a:gd name="connsiteX1" fmla="*/ 2535381 w 11652049"/>
              <a:gd name="connsiteY1" fmla="*/ 332949 h 5161655"/>
              <a:gd name="connsiteX2" fmla="*/ 6580908 w 11652049"/>
              <a:gd name="connsiteY2" fmla="*/ 125131 h 5161655"/>
              <a:gd name="connsiteX3" fmla="*/ 8742217 w 11652049"/>
              <a:gd name="connsiteY3" fmla="*/ 440 h 5161655"/>
              <a:gd name="connsiteX4" fmla="*/ 10335490 w 11652049"/>
              <a:gd name="connsiteY4" fmla="*/ 166694 h 5161655"/>
              <a:gd name="connsiteX5" fmla="*/ 10917381 w 11652049"/>
              <a:gd name="connsiteY5" fmla="*/ 928694 h 5161655"/>
              <a:gd name="connsiteX6" fmla="*/ 10557163 w 11652049"/>
              <a:gd name="connsiteY6" fmla="*/ 1732258 h 5161655"/>
              <a:gd name="connsiteX7" fmla="*/ 8451272 w 11652049"/>
              <a:gd name="connsiteY7" fmla="*/ 2120185 h 5161655"/>
              <a:gd name="connsiteX8" fmla="*/ 6470072 w 11652049"/>
              <a:gd name="connsiteY8" fmla="*/ 2244876 h 5161655"/>
              <a:gd name="connsiteX9" fmla="*/ 4156363 w 11652049"/>
              <a:gd name="connsiteY9" fmla="*/ 2286440 h 5161655"/>
              <a:gd name="connsiteX10" fmla="*/ 2604654 w 11652049"/>
              <a:gd name="connsiteY10" fmla="*/ 2383422 h 5161655"/>
              <a:gd name="connsiteX11" fmla="*/ 1440872 w 11652049"/>
              <a:gd name="connsiteY11" fmla="*/ 2660513 h 5161655"/>
              <a:gd name="connsiteX12" fmla="*/ 720436 w 11652049"/>
              <a:gd name="connsiteY12" fmla="*/ 3034585 h 5161655"/>
              <a:gd name="connsiteX13" fmla="*/ 318654 w 11652049"/>
              <a:gd name="connsiteY13" fmla="*/ 3574913 h 5161655"/>
              <a:gd name="connsiteX14" fmla="*/ 290945 w 11652049"/>
              <a:gd name="connsiteY14" fmla="*/ 4212222 h 5161655"/>
              <a:gd name="connsiteX15" fmla="*/ 678872 w 11652049"/>
              <a:gd name="connsiteY15" fmla="*/ 4655567 h 5161655"/>
              <a:gd name="connsiteX16" fmla="*/ 1316181 w 11652049"/>
              <a:gd name="connsiteY16" fmla="*/ 4863385 h 5161655"/>
              <a:gd name="connsiteX17" fmla="*/ 3158836 w 11652049"/>
              <a:gd name="connsiteY17" fmla="*/ 4738694 h 5161655"/>
              <a:gd name="connsiteX18" fmla="*/ 5209308 w 11652049"/>
              <a:gd name="connsiteY18" fmla="*/ 4253785 h 5161655"/>
              <a:gd name="connsiteX19" fmla="*/ 7509163 w 11652049"/>
              <a:gd name="connsiteY19" fmla="*/ 3852004 h 5161655"/>
              <a:gd name="connsiteX20" fmla="*/ 8853054 w 11652049"/>
              <a:gd name="connsiteY20" fmla="*/ 3824294 h 5161655"/>
              <a:gd name="connsiteX21" fmla="*/ 10113817 w 11652049"/>
              <a:gd name="connsiteY21" fmla="*/ 4032113 h 5161655"/>
              <a:gd name="connsiteX22" fmla="*/ 11111345 w 11652049"/>
              <a:gd name="connsiteY22" fmla="*/ 4503167 h 5161655"/>
              <a:gd name="connsiteX23" fmla="*/ 11637817 w 11652049"/>
              <a:gd name="connsiteY23" fmla="*/ 5043494 h 5161655"/>
              <a:gd name="connsiteX24" fmla="*/ 11504377 w 11652049"/>
              <a:gd name="connsiteY24" fmla="*/ 5071933 h 5161655"/>
              <a:gd name="connsiteX25" fmla="*/ 11529169 w 11652049"/>
              <a:gd name="connsiteY25" fmla="*/ 5139019 h 5161655"/>
              <a:gd name="connsiteX26" fmla="*/ 11479584 w 11652049"/>
              <a:gd name="connsiteY26" fmla="*/ 5161624 h 5161655"/>
              <a:gd name="connsiteX27" fmla="*/ 11252806 w 11652049"/>
              <a:gd name="connsiteY27" fmla="*/ 5135372 h 5161655"/>
              <a:gd name="connsiteX28" fmla="*/ 10824046 w 11652049"/>
              <a:gd name="connsiteY28" fmla="*/ 5103287 h 5161655"/>
              <a:gd name="connsiteX0" fmla="*/ 0 w 11652049"/>
              <a:gd name="connsiteY0" fmla="*/ 277531 h 5161655"/>
              <a:gd name="connsiteX1" fmla="*/ 2535381 w 11652049"/>
              <a:gd name="connsiteY1" fmla="*/ 332949 h 5161655"/>
              <a:gd name="connsiteX2" fmla="*/ 6580908 w 11652049"/>
              <a:gd name="connsiteY2" fmla="*/ 125131 h 5161655"/>
              <a:gd name="connsiteX3" fmla="*/ 8742217 w 11652049"/>
              <a:gd name="connsiteY3" fmla="*/ 440 h 5161655"/>
              <a:gd name="connsiteX4" fmla="*/ 10335490 w 11652049"/>
              <a:gd name="connsiteY4" fmla="*/ 166694 h 5161655"/>
              <a:gd name="connsiteX5" fmla="*/ 10917381 w 11652049"/>
              <a:gd name="connsiteY5" fmla="*/ 928694 h 5161655"/>
              <a:gd name="connsiteX6" fmla="*/ 10557163 w 11652049"/>
              <a:gd name="connsiteY6" fmla="*/ 1732258 h 5161655"/>
              <a:gd name="connsiteX7" fmla="*/ 8451272 w 11652049"/>
              <a:gd name="connsiteY7" fmla="*/ 2120185 h 5161655"/>
              <a:gd name="connsiteX8" fmla="*/ 6470072 w 11652049"/>
              <a:gd name="connsiteY8" fmla="*/ 2244876 h 5161655"/>
              <a:gd name="connsiteX9" fmla="*/ 4156363 w 11652049"/>
              <a:gd name="connsiteY9" fmla="*/ 2286440 h 5161655"/>
              <a:gd name="connsiteX10" fmla="*/ 2604654 w 11652049"/>
              <a:gd name="connsiteY10" fmla="*/ 2383422 h 5161655"/>
              <a:gd name="connsiteX11" fmla="*/ 1440872 w 11652049"/>
              <a:gd name="connsiteY11" fmla="*/ 2660513 h 5161655"/>
              <a:gd name="connsiteX12" fmla="*/ 720436 w 11652049"/>
              <a:gd name="connsiteY12" fmla="*/ 3034585 h 5161655"/>
              <a:gd name="connsiteX13" fmla="*/ 318654 w 11652049"/>
              <a:gd name="connsiteY13" fmla="*/ 3574913 h 5161655"/>
              <a:gd name="connsiteX14" fmla="*/ 290945 w 11652049"/>
              <a:gd name="connsiteY14" fmla="*/ 4212222 h 5161655"/>
              <a:gd name="connsiteX15" fmla="*/ 678872 w 11652049"/>
              <a:gd name="connsiteY15" fmla="*/ 4655567 h 5161655"/>
              <a:gd name="connsiteX16" fmla="*/ 1316181 w 11652049"/>
              <a:gd name="connsiteY16" fmla="*/ 4863385 h 5161655"/>
              <a:gd name="connsiteX17" fmla="*/ 3158836 w 11652049"/>
              <a:gd name="connsiteY17" fmla="*/ 4738694 h 5161655"/>
              <a:gd name="connsiteX18" fmla="*/ 5209308 w 11652049"/>
              <a:gd name="connsiteY18" fmla="*/ 4253785 h 5161655"/>
              <a:gd name="connsiteX19" fmla="*/ 7509163 w 11652049"/>
              <a:gd name="connsiteY19" fmla="*/ 3852004 h 5161655"/>
              <a:gd name="connsiteX20" fmla="*/ 8853054 w 11652049"/>
              <a:gd name="connsiteY20" fmla="*/ 3824294 h 5161655"/>
              <a:gd name="connsiteX21" fmla="*/ 10113817 w 11652049"/>
              <a:gd name="connsiteY21" fmla="*/ 4032113 h 5161655"/>
              <a:gd name="connsiteX22" fmla="*/ 11111345 w 11652049"/>
              <a:gd name="connsiteY22" fmla="*/ 4503167 h 5161655"/>
              <a:gd name="connsiteX23" fmla="*/ 11637817 w 11652049"/>
              <a:gd name="connsiteY23" fmla="*/ 5043494 h 5161655"/>
              <a:gd name="connsiteX24" fmla="*/ 11504377 w 11652049"/>
              <a:gd name="connsiteY24" fmla="*/ 5071933 h 5161655"/>
              <a:gd name="connsiteX25" fmla="*/ 11529169 w 11652049"/>
              <a:gd name="connsiteY25" fmla="*/ 5139019 h 5161655"/>
              <a:gd name="connsiteX26" fmla="*/ 11479584 w 11652049"/>
              <a:gd name="connsiteY26" fmla="*/ 5161624 h 5161655"/>
              <a:gd name="connsiteX27" fmla="*/ 11252806 w 11652049"/>
              <a:gd name="connsiteY27" fmla="*/ 5135372 h 5161655"/>
              <a:gd name="connsiteX28" fmla="*/ 10824046 w 11652049"/>
              <a:gd name="connsiteY28" fmla="*/ 5103287 h 5161655"/>
              <a:gd name="connsiteX0" fmla="*/ 0 w 11652049"/>
              <a:gd name="connsiteY0" fmla="*/ 277531 h 5168347"/>
              <a:gd name="connsiteX1" fmla="*/ 2535381 w 11652049"/>
              <a:gd name="connsiteY1" fmla="*/ 332949 h 5168347"/>
              <a:gd name="connsiteX2" fmla="*/ 6580908 w 11652049"/>
              <a:gd name="connsiteY2" fmla="*/ 125131 h 5168347"/>
              <a:gd name="connsiteX3" fmla="*/ 8742217 w 11652049"/>
              <a:gd name="connsiteY3" fmla="*/ 440 h 5168347"/>
              <a:gd name="connsiteX4" fmla="*/ 10335490 w 11652049"/>
              <a:gd name="connsiteY4" fmla="*/ 166694 h 5168347"/>
              <a:gd name="connsiteX5" fmla="*/ 10917381 w 11652049"/>
              <a:gd name="connsiteY5" fmla="*/ 928694 h 5168347"/>
              <a:gd name="connsiteX6" fmla="*/ 10557163 w 11652049"/>
              <a:gd name="connsiteY6" fmla="*/ 1732258 h 5168347"/>
              <a:gd name="connsiteX7" fmla="*/ 8451272 w 11652049"/>
              <a:gd name="connsiteY7" fmla="*/ 2120185 h 5168347"/>
              <a:gd name="connsiteX8" fmla="*/ 6470072 w 11652049"/>
              <a:gd name="connsiteY8" fmla="*/ 2244876 h 5168347"/>
              <a:gd name="connsiteX9" fmla="*/ 4156363 w 11652049"/>
              <a:gd name="connsiteY9" fmla="*/ 2286440 h 5168347"/>
              <a:gd name="connsiteX10" fmla="*/ 2604654 w 11652049"/>
              <a:gd name="connsiteY10" fmla="*/ 2383422 h 5168347"/>
              <a:gd name="connsiteX11" fmla="*/ 1440872 w 11652049"/>
              <a:gd name="connsiteY11" fmla="*/ 2660513 h 5168347"/>
              <a:gd name="connsiteX12" fmla="*/ 720436 w 11652049"/>
              <a:gd name="connsiteY12" fmla="*/ 3034585 h 5168347"/>
              <a:gd name="connsiteX13" fmla="*/ 318654 w 11652049"/>
              <a:gd name="connsiteY13" fmla="*/ 3574913 h 5168347"/>
              <a:gd name="connsiteX14" fmla="*/ 290945 w 11652049"/>
              <a:gd name="connsiteY14" fmla="*/ 4212222 h 5168347"/>
              <a:gd name="connsiteX15" fmla="*/ 678872 w 11652049"/>
              <a:gd name="connsiteY15" fmla="*/ 4655567 h 5168347"/>
              <a:gd name="connsiteX16" fmla="*/ 1316181 w 11652049"/>
              <a:gd name="connsiteY16" fmla="*/ 4863385 h 5168347"/>
              <a:gd name="connsiteX17" fmla="*/ 3158836 w 11652049"/>
              <a:gd name="connsiteY17" fmla="*/ 4738694 h 5168347"/>
              <a:gd name="connsiteX18" fmla="*/ 5209308 w 11652049"/>
              <a:gd name="connsiteY18" fmla="*/ 4253785 h 5168347"/>
              <a:gd name="connsiteX19" fmla="*/ 7509163 w 11652049"/>
              <a:gd name="connsiteY19" fmla="*/ 3852004 h 5168347"/>
              <a:gd name="connsiteX20" fmla="*/ 8853054 w 11652049"/>
              <a:gd name="connsiteY20" fmla="*/ 3824294 h 5168347"/>
              <a:gd name="connsiteX21" fmla="*/ 10113817 w 11652049"/>
              <a:gd name="connsiteY21" fmla="*/ 4032113 h 5168347"/>
              <a:gd name="connsiteX22" fmla="*/ 11111345 w 11652049"/>
              <a:gd name="connsiteY22" fmla="*/ 4503167 h 5168347"/>
              <a:gd name="connsiteX23" fmla="*/ 11637817 w 11652049"/>
              <a:gd name="connsiteY23" fmla="*/ 5043494 h 5168347"/>
              <a:gd name="connsiteX24" fmla="*/ 11504377 w 11652049"/>
              <a:gd name="connsiteY24" fmla="*/ 5071933 h 5168347"/>
              <a:gd name="connsiteX25" fmla="*/ 11529169 w 11652049"/>
              <a:gd name="connsiteY25" fmla="*/ 5139019 h 5168347"/>
              <a:gd name="connsiteX26" fmla="*/ 11479584 w 11652049"/>
              <a:gd name="connsiteY26" fmla="*/ 5161624 h 5168347"/>
              <a:gd name="connsiteX27" fmla="*/ 10996132 w 11652049"/>
              <a:gd name="connsiteY27" fmla="*/ 5023078 h 5168347"/>
              <a:gd name="connsiteX28" fmla="*/ 10824046 w 11652049"/>
              <a:gd name="connsiteY28" fmla="*/ 5103287 h 5168347"/>
              <a:gd name="connsiteX0" fmla="*/ 0 w 11652049"/>
              <a:gd name="connsiteY0" fmla="*/ 277531 h 5139203"/>
              <a:gd name="connsiteX1" fmla="*/ 2535381 w 11652049"/>
              <a:gd name="connsiteY1" fmla="*/ 332949 h 5139203"/>
              <a:gd name="connsiteX2" fmla="*/ 6580908 w 11652049"/>
              <a:gd name="connsiteY2" fmla="*/ 125131 h 5139203"/>
              <a:gd name="connsiteX3" fmla="*/ 8742217 w 11652049"/>
              <a:gd name="connsiteY3" fmla="*/ 440 h 5139203"/>
              <a:gd name="connsiteX4" fmla="*/ 10335490 w 11652049"/>
              <a:gd name="connsiteY4" fmla="*/ 166694 h 5139203"/>
              <a:gd name="connsiteX5" fmla="*/ 10917381 w 11652049"/>
              <a:gd name="connsiteY5" fmla="*/ 928694 h 5139203"/>
              <a:gd name="connsiteX6" fmla="*/ 10557163 w 11652049"/>
              <a:gd name="connsiteY6" fmla="*/ 1732258 h 5139203"/>
              <a:gd name="connsiteX7" fmla="*/ 8451272 w 11652049"/>
              <a:gd name="connsiteY7" fmla="*/ 2120185 h 5139203"/>
              <a:gd name="connsiteX8" fmla="*/ 6470072 w 11652049"/>
              <a:gd name="connsiteY8" fmla="*/ 2244876 h 5139203"/>
              <a:gd name="connsiteX9" fmla="*/ 4156363 w 11652049"/>
              <a:gd name="connsiteY9" fmla="*/ 2286440 h 5139203"/>
              <a:gd name="connsiteX10" fmla="*/ 2604654 w 11652049"/>
              <a:gd name="connsiteY10" fmla="*/ 2383422 h 5139203"/>
              <a:gd name="connsiteX11" fmla="*/ 1440872 w 11652049"/>
              <a:gd name="connsiteY11" fmla="*/ 2660513 h 5139203"/>
              <a:gd name="connsiteX12" fmla="*/ 720436 w 11652049"/>
              <a:gd name="connsiteY12" fmla="*/ 3034585 h 5139203"/>
              <a:gd name="connsiteX13" fmla="*/ 318654 w 11652049"/>
              <a:gd name="connsiteY13" fmla="*/ 3574913 h 5139203"/>
              <a:gd name="connsiteX14" fmla="*/ 290945 w 11652049"/>
              <a:gd name="connsiteY14" fmla="*/ 4212222 h 5139203"/>
              <a:gd name="connsiteX15" fmla="*/ 678872 w 11652049"/>
              <a:gd name="connsiteY15" fmla="*/ 4655567 h 5139203"/>
              <a:gd name="connsiteX16" fmla="*/ 1316181 w 11652049"/>
              <a:gd name="connsiteY16" fmla="*/ 4863385 h 5139203"/>
              <a:gd name="connsiteX17" fmla="*/ 3158836 w 11652049"/>
              <a:gd name="connsiteY17" fmla="*/ 4738694 h 5139203"/>
              <a:gd name="connsiteX18" fmla="*/ 5209308 w 11652049"/>
              <a:gd name="connsiteY18" fmla="*/ 4253785 h 5139203"/>
              <a:gd name="connsiteX19" fmla="*/ 7509163 w 11652049"/>
              <a:gd name="connsiteY19" fmla="*/ 3852004 h 5139203"/>
              <a:gd name="connsiteX20" fmla="*/ 8853054 w 11652049"/>
              <a:gd name="connsiteY20" fmla="*/ 3824294 h 5139203"/>
              <a:gd name="connsiteX21" fmla="*/ 10113817 w 11652049"/>
              <a:gd name="connsiteY21" fmla="*/ 4032113 h 5139203"/>
              <a:gd name="connsiteX22" fmla="*/ 11111345 w 11652049"/>
              <a:gd name="connsiteY22" fmla="*/ 4503167 h 5139203"/>
              <a:gd name="connsiteX23" fmla="*/ 11637817 w 11652049"/>
              <a:gd name="connsiteY23" fmla="*/ 5043494 h 5139203"/>
              <a:gd name="connsiteX24" fmla="*/ 11504377 w 11652049"/>
              <a:gd name="connsiteY24" fmla="*/ 5071933 h 5139203"/>
              <a:gd name="connsiteX25" fmla="*/ 11529169 w 11652049"/>
              <a:gd name="connsiteY25" fmla="*/ 5139019 h 5139203"/>
              <a:gd name="connsiteX26" fmla="*/ 11126658 w 11652049"/>
              <a:gd name="connsiteY26" fmla="*/ 5049329 h 5139203"/>
              <a:gd name="connsiteX27" fmla="*/ 10996132 w 11652049"/>
              <a:gd name="connsiteY27" fmla="*/ 5023078 h 5139203"/>
              <a:gd name="connsiteX28" fmla="*/ 10824046 w 11652049"/>
              <a:gd name="connsiteY28" fmla="*/ 5103287 h 5139203"/>
              <a:gd name="connsiteX0" fmla="*/ 0 w 11654614"/>
              <a:gd name="connsiteY0" fmla="*/ 277531 h 5103287"/>
              <a:gd name="connsiteX1" fmla="*/ 2535381 w 11654614"/>
              <a:gd name="connsiteY1" fmla="*/ 332949 h 5103287"/>
              <a:gd name="connsiteX2" fmla="*/ 6580908 w 11654614"/>
              <a:gd name="connsiteY2" fmla="*/ 125131 h 5103287"/>
              <a:gd name="connsiteX3" fmla="*/ 8742217 w 11654614"/>
              <a:gd name="connsiteY3" fmla="*/ 440 h 5103287"/>
              <a:gd name="connsiteX4" fmla="*/ 10335490 w 11654614"/>
              <a:gd name="connsiteY4" fmla="*/ 166694 h 5103287"/>
              <a:gd name="connsiteX5" fmla="*/ 10917381 w 11654614"/>
              <a:gd name="connsiteY5" fmla="*/ 928694 h 5103287"/>
              <a:gd name="connsiteX6" fmla="*/ 10557163 w 11654614"/>
              <a:gd name="connsiteY6" fmla="*/ 1732258 h 5103287"/>
              <a:gd name="connsiteX7" fmla="*/ 8451272 w 11654614"/>
              <a:gd name="connsiteY7" fmla="*/ 2120185 h 5103287"/>
              <a:gd name="connsiteX8" fmla="*/ 6470072 w 11654614"/>
              <a:gd name="connsiteY8" fmla="*/ 2244876 h 5103287"/>
              <a:gd name="connsiteX9" fmla="*/ 4156363 w 11654614"/>
              <a:gd name="connsiteY9" fmla="*/ 2286440 h 5103287"/>
              <a:gd name="connsiteX10" fmla="*/ 2604654 w 11654614"/>
              <a:gd name="connsiteY10" fmla="*/ 2383422 h 5103287"/>
              <a:gd name="connsiteX11" fmla="*/ 1440872 w 11654614"/>
              <a:gd name="connsiteY11" fmla="*/ 2660513 h 5103287"/>
              <a:gd name="connsiteX12" fmla="*/ 720436 w 11654614"/>
              <a:gd name="connsiteY12" fmla="*/ 3034585 h 5103287"/>
              <a:gd name="connsiteX13" fmla="*/ 318654 w 11654614"/>
              <a:gd name="connsiteY13" fmla="*/ 3574913 h 5103287"/>
              <a:gd name="connsiteX14" fmla="*/ 290945 w 11654614"/>
              <a:gd name="connsiteY14" fmla="*/ 4212222 h 5103287"/>
              <a:gd name="connsiteX15" fmla="*/ 678872 w 11654614"/>
              <a:gd name="connsiteY15" fmla="*/ 4655567 h 5103287"/>
              <a:gd name="connsiteX16" fmla="*/ 1316181 w 11654614"/>
              <a:gd name="connsiteY16" fmla="*/ 4863385 h 5103287"/>
              <a:gd name="connsiteX17" fmla="*/ 3158836 w 11654614"/>
              <a:gd name="connsiteY17" fmla="*/ 4738694 h 5103287"/>
              <a:gd name="connsiteX18" fmla="*/ 5209308 w 11654614"/>
              <a:gd name="connsiteY18" fmla="*/ 4253785 h 5103287"/>
              <a:gd name="connsiteX19" fmla="*/ 7509163 w 11654614"/>
              <a:gd name="connsiteY19" fmla="*/ 3852004 h 5103287"/>
              <a:gd name="connsiteX20" fmla="*/ 8853054 w 11654614"/>
              <a:gd name="connsiteY20" fmla="*/ 3824294 h 5103287"/>
              <a:gd name="connsiteX21" fmla="*/ 10113817 w 11654614"/>
              <a:gd name="connsiteY21" fmla="*/ 4032113 h 5103287"/>
              <a:gd name="connsiteX22" fmla="*/ 11111345 w 11654614"/>
              <a:gd name="connsiteY22" fmla="*/ 4503167 h 5103287"/>
              <a:gd name="connsiteX23" fmla="*/ 11637817 w 11654614"/>
              <a:gd name="connsiteY23" fmla="*/ 5043494 h 5103287"/>
              <a:gd name="connsiteX24" fmla="*/ 11504377 w 11654614"/>
              <a:gd name="connsiteY24" fmla="*/ 5071933 h 5103287"/>
              <a:gd name="connsiteX25" fmla="*/ 11304580 w 11654614"/>
              <a:gd name="connsiteY25" fmla="*/ 4946514 h 5103287"/>
              <a:gd name="connsiteX26" fmla="*/ 11126658 w 11654614"/>
              <a:gd name="connsiteY26" fmla="*/ 5049329 h 5103287"/>
              <a:gd name="connsiteX27" fmla="*/ 10996132 w 11654614"/>
              <a:gd name="connsiteY27" fmla="*/ 5023078 h 5103287"/>
              <a:gd name="connsiteX28" fmla="*/ 10824046 w 11654614"/>
              <a:gd name="connsiteY28" fmla="*/ 5103287 h 5103287"/>
              <a:gd name="connsiteX0" fmla="*/ 0 w 11526553"/>
              <a:gd name="connsiteY0" fmla="*/ 277531 h 5103287"/>
              <a:gd name="connsiteX1" fmla="*/ 2535381 w 11526553"/>
              <a:gd name="connsiteY1" fmla="*/ 332949 h 5103287"/>
              <a:gd name="connsiteX2" fmla="*/ 6580908 w 11526553"/>
              <a:gd name="connsiteY2" fmla="*/ 125131 h 5103287"/>
              <a:gd name="connsiteX3" fmla="*/ 8742217 w 11526553"/>
              <a:gd name="connsiteY3" fmla="*/ 440 h 5103287"/>
              <a:gd name="connsiteX4" fmla="*/ 10335490 w 11526553"/>
              <a:gd name="connsiteY4" fmla="*/ 166694 h 5103287"/>
              <a:gd name="connsiteX5" fmla="*/ 10917381 w 11526553"/>
              <a:gd name="connsiteY5" fmla="*/ 928694 h 5103287"/>
              <a:gd name="connsiteX6" fmla="*/ 10557163 w 11526553"/>
              <a:gd name="connsiteY6" fmla="*/ 1732258 h 5103287"/>
              <a:gd name="connsiteX7" fmla="*/ 8451272 w 11526553"/>
              <a:gd name="connsiteY7" fmla="*/ 2120185 h 5103287"/>
              <a:gd name="connsiteX8" fmla="*/ 6470072 w 11526553"/>
              <a:gd name="connsiteY8" fmla="*/ 2244876 h 5103287"/>
              <a:gd name="connsiteX9" fmla="*/ 4156363 w 11526553"/>
              <a:gd name="connsiteY9" fmla="*/ 2286440 h 5103287"/>
              <a:gd name="connsiteX10" fmla="*/ 2604654 w 11526553"/>
              <a:gd name="connsiteY10" fmla="*/ 2383422 h 5103287"/>
              <a:gd name="connsiteX11" fmla="*/ 1440872 w 11526553"/>
              <a:gd name="connsiteY11" fmla="*/ 2660513 h 5103287"/>
              <a:gd name="connsiteX12" fmla="*/ 720436 w 11526553"/>
              <a:gd name="connsiteY12" fmla="*/ 3034585 h 5103287"/>
              <a:gd name="connsiteX13" fmla="*/ 318654 w 11526553"/>
              <a:gd name="connsiteY13" fmla="*/ 3574913 h 5103287"/>
              <a:gd name="connsiteX14" fmla="*/ 290945 w 11526553"/>
              <a:gd name="connsiteY14" fmla="*/ 4212222 h 5103287"/>
              <a:gd name="connsiteX15" fmla="*/ 678872 w 11526553"/>
              <a:gd name="connsiteY15" fmla="*/ 4655567 h 5103287"/>
              <a:gd name="connsiteX16" fmla="*/ 1316181 w 11526553"/>
              <a:gd name="connsiteY16" fmla="*/ 4863385 h 5103287"/>
              <a:gd name="connsiteX17" fmla="*/ 3158836 w 11526553"/>
              <a:gd name="connsiteY17" fmla="*/ 4738694 h 5103287"/>
              <a:gd name="connsiteX18" fmla="*/ 5209308 w 11526553"/>
              <a:gd name="connsiteY18" fmla="*/ 4253785 h 5103287"/>
              <a:gd name="connsiteX19" fmla="*/ 7509163 w 11526553"/>
              <a:gd name="connsiteY19" fmla="*/ 3852004 h 5103287"/>
              <a:gd name="connsiteX20" fmla="*/ 8853054 w 11526553"/>
              <a:gd name="connsiteY20" fmla="*/ 3824294 h 5103287"/>
              <a:gd name="connsiteX21" fmla="*/ 10113817 w 11526553"/>
              <a:gd name="connsiteY21" fmla="*/ 4032113 h 5103287"/>
              <a:gd name="connsiteX22" fmla="*/ 11111345 w 11526553"/>
              <a:gd name="connsiteY22" fmla="*/ 4503167 h 5103287"/>
              <a:gd name="connsiteX23" fmla="*/ 11477396 w 11526553"/>
              <a:gd name="connsiteY23" fmla="*/ 4915157 h 5103287"/>
              <a:gd name="connsiteX24" fmla="*/ 11504377 w 11526553"/>
              <a:gd name="connsiteY24" fmla="*/ 5071933 h 5103287"/>
              <a:gd name="connsiteX25" fmla="*/ 11304580 w 11526553"/>
              <a:gd name="connsiteY25" fmla="*/ 4946514 h 5103287"/>
              <a:gd name="connsiteX26" fmla="*/ 11126658 w 11526553"/>
              <a:gd name="connsiteY26" fmla="*/ 5049329 h 5103287"/>
              <a:gd name="connsiteX27" fmla="*/ 10996132 w 11526553"/>
              <a:gd name="connsiteY27" fmla="*/ 5023078 h 5103287"/>
              <a:gd name="connsiteX28" fmla="*/ 10824046 w 11526553"/>
              <a:gd name="connsiteY28" fmla="*/ 5103287 h 5103287"/>
              <a:gd name="connsiteX0" fmla="*/ 0 w 11487247"/>
              <a:gd name="connsiteY0" fmla="*/ 277531 h 5103287"/>
              <a:gd name="connsiteX1" fmla="*/ 2535381 w 11487247"/>
              <a:gd name="connsiteY1" fmla="*/ 332949 h 5103287"/>
              <a:gd name="connsiteX2" fmla="*/ 6580908 w 11487247"/>
              <a:gd name="connsiteY2" fmla="*/ 125131 h 5103287"/>
              <a:gd name="connsiteX3" fmla="*/ 8742217 w 11487247"/>
              <a:gd name="connsiteY3" fmla="*/ 440 h 5103287"/>
              <a:gd name="connsiteX4" fmla="*/ 10335490 w 11487247"/>
              <a:gd name="connsiteY4" fmla="*/ 166694 h 5103287"/>
              <a:gd name="connsiteX5" fmla="*/ 10917381 w 11487247"/>
              <a:gd name="connsiteY5" fmla="*/ 928694 h 5103287"/>
              <a:gd name="connsiteX6" fmla="*/ 10557163 w 11487247"/>
              <a:gd name="connsiteY6" fmla="*/ 1732258 h 5103287"/>
              <a:gd name="connsiteX7" fmla="*/ 8451272 w 11487247"/>
              <a:gd name="connsiteY7" fmla="*/ 2120185 h 5103287"/>
              <a:gd name="connsiteX8" fmla="*/ 6470072 w 11487247"/>
              <a:gd name="connsiteY8" fmla="*/ 2244876 h 5103287"/>
              <a:gd name="connsiteX9" fmla="*/ 4156363 w 11487247"/>
              <a:gd name="connsiteY9" fmla="*/ 2286440 h 5103287"/>
              <a:gd name="connsiteX10" fmla="*/ 2604654 w 11487247"/>
              <a:gd name="connsiteY10" fmla="*/ 2383422 h 5103287"/>
              <a:gd name="connsiteX11" fmla="*/ 1440872 w 11487247"/>
              <a:gd name="connsiteY11" fmla="*/ 2660513 h 5103287"/>
              <a:gd name="connsiteX12" fmla="*/ 720436 w 11487247"/>
              <a:gd name="connsiteY12" fmla="*/ 3034585 h 5103287"/>
              <a:gd name="connsiteX13" fmla="*/ 318654 w 11487247"/>
              <a:gd name="connsiteY13" fmla="*/ 3574913 h 5103287"/>
              <a:gd name="connsiteX14" fmla="*/ 290945 w 11487247"/>
              <a:gd name="connsiteY14" fmla="*/ 4212222 h 5103287"/>
              <a:gd name="connsiteX15" fmla="*/ 678872 w 11487247"/>
              <a:gd name="connsiteY15" fmla="*/ 4655567 h 5103287"/>
              <a:gd name="connsiteX16" fmla="*/ 1316181 w 11487247"/>
              <a:gd name="connsiteY16" fmla="*/ 4863385 h 5103287"/>
              <a:gd name="connsiteX17" fmla="*/ 3158836 w 11487247"/>
              <a:gd name="connsiteY17" fmla="*/ 4738694 h 5103287"/>
              <a:gd name="connsiteX18" fmla="*/ 5209308 w 11487247"/>
              <a:gd name="connsiteY18" fmla="*/ 4253785 h 5103287"/>
              <a:gd name="connsiteX19" fmla="*/ 7509163 w 11487247"/>
              <a:gd name="connsiteY19" fmla="*/ 3852004 h 5103287"/>
              <a:gd name="connsiteX20" fmla="*/ 8853054 w 11487247"/>
              <a:gd name="connsiteY20" fmla="*/ 3824294 h 5103287"/>
              <a:gd name="connsiteX21" fmla="*/ 10113817 w 11487247"/>
              <a:gd name="connsiteY21" fmla="*/ 4032113 h 5103287"/>
              <a:gd name="connsiteX22" fmla="*/ 11111345 w 11487247"/>
              <a:gd name="connsiteY22" fmla="*/ 4503167 h 5103287"/>
              <a:gd name="connsiteX23" fmla="*/ 11477396 w 11487247"/>
              <a:gd name="connsiteY23" fmla="*/ 4915157 h 5103287"/>
              <a:gd name="connsiteX24" fmla="*/ 11376040 w 11487247"/>
              <a:gd name="connsiteY24" fmla="*/ 4943596 h 5103287"/>
              <a:gd name="connsiteX25" fmla="*/ 11304580 w 11487247"/>
              <a:gd name="connsiteY25" fmla="*/ 4946514 h 5103287"/>
              <a:gd name="connsiteX26" fmla="*/ 11126658 w 11487247"/>
              <a:gd name="connsiteY26" fmla="*/ 5049329 h 5103287"/>
              <a:gd name="connsiteX27" fmla="*/ 10996132 w 11487247"/>
              <a:gd name="connsiteY27" fmla="*/ 5023078 h 5103287"/>
              <a:gd name="connsiteX28" fmla="*/ 10824046 w 11487247"/>
              <a:gd name="connsiteY28" fmla="*/ 5103287 h 5103287"/>
              <a:gd name="connsiteX0" fmla="*/ 0 w 11487247"/>
              <a:gd name="connsiteY0" fmla="*/ 277531 h 5103287"/>
              <a:gd name="connsiteX1" fmla="*/ 2535381 w 11487247"/>
              <a:gd name="connsiteY1" fmla="*/ 332949 h 5103287"/>
              <a:gd name="connsiteX2" fmla="*/ 6580908 w 11487247"/>
              <a:gd name="connsiteY2" fmla="*/ 125131 h 5103287"/>
              <a:gd name="connsiteX3" fmla="*/ 8742217 w 11487247"/>
              <a:gd name="connsiteY3" fmla="*/ 440 h 5103287"/>
              <a:gd name="connsiteX4" fmla="*/ 10335490 w 11487247"/>
              <a:gd name="connsiteY4" fmla="*/ 166694 h 5103287"/>
              <a:gd name="connsiteX5" fmla="*/ 10917381 w 11487247"/>
              <a:gd name="connsiteY5" fmla="*/ 928694 h 5103287"/>
              <a:gd name="connsiteX6" fmla="*/ 10557163 w 11487247"/>
              <a:gd name="connsiteY6" fmla="*/ 1732258 h 5103287"/>
              <a:gd name="connsiteX7" fmla="*/ 8451272 w 11487247"/>
              <a:gd name="connsiteY7" fmla="*/ 2120185 h 5103287"/>
              <a:gd name="connsiteX8" fmla="*/ 6470072 w 11487247"/>
              <a:gd name="connsiteY8" fmla="*/ 2244876 h 5103287"/>
              <a:gd name="connsiteX9" fmla="*/ 4156363 w 11487247"/>
              <a:gd name="connsiteY9" fmla="*/ 2286440 h 5103287"/>
              <a:gd name="connsiteX10" fmla="*/ 2604654 w 11487247"/>
              <a:gd name="connsiteY10" fmla="*/ 2383422 h 5103287"/>
              <a:gd name="connsiteX11" fmla="*/ 1440872 w 11487247"/>
              <a:gd name="connsiteY11" fmla="*/ 2660513 h 5103287"/>
              <a:gd name="connsiteX12" fmla="*/ 720436 w 11487247"/>
              <a:gd name="connsiteY12" fmla="*/ 3034585 h 5103287"/>
              <a:gd name="connsiteX13" fmla="*/ 318654 w 11487247"/>
              <a:gd name="connsiteY13" fmla="*/ 3574913 h 5103287"/>
              <a:gd name="connsiteX14" fmla="*/ 290945 w 11487247"/>
              <a:gd name="connsiteY14" fmla="*/ 4212222 h 5103287"/>
              <a:gd name="connsiteX15" fmla="*/ 678872 w 11487247"/>
              <a:gd name="connsiteY15" fmla="*/ 4655567 h 5103287"/>
              <a:gd name="connsiteX16" fmla="*/ 1316181 w 11487247"/>
              <a:gd name="connsiteY16" fmla="*/ 4863385 h 5103287"/>
              <a:gd name="connsiteX17" fmla="*/ 3158836 w 11487247"/>
              <a:gd name="connsiteY17" fmla="*/ 4738694 h 5103287"/>
              <a:gd name="connsiteX18" fmla="*/ 5209308 w 11487247"/>
              <a:gd name="connsiteY18" fmla="*/ 4253785 h 5103287"/>
              <a:gd name="connsiteX19" fmla="*/ 7509163 w 11487247"/>
              <a:gd name="connsiteY19" fmla="*/ 3852004 h 5103287"/>
              <a:gd name="connsiteX20" fmla="*/ 8853054 w 11487247"/>
              <a:gd name="connsiteY20" fmla="*/ 3824294 h 5103287"/>
              <a:gd name="connsiteX21" fmla="*/ 10113817 w 11487247"/>
              <a:gd name="connsiteY21" fmla="*/ 4032113 h 5103287"/>
              <a:gd name="connsiteX22" fmla="*/ 11111345 w 11487247"/>
              <a:gd name="connsiteY22" fmla="*/ 4503167 h 5103287"/>
              <a:gd name="connsiteX23" fmla="*/ 11477396 w 11487247"/>
              <a:gd name="connsiteY23" fmla="*/ 4915157 h 5103287"/>
              <a:gd name="connsiteX24" fmla="*/ 11376040 w 11487247"/>
              <a:gd name="connsiteY24" fmla="*/ 4943596 h 5103287"/>
              <a:gd name="connsiteX25" fmla="*/ 11304580 w 11487247"/>
              <a:gd name="connsiteY25" fmla="*/ 4946514 h 5103287"/>
              <a:gd name="connsiteX26" fmla="*/ 11415415 w 11487247"/>
              <a:gd name="connsiteY26" fmla="*/ 4872866 h 5103287"/>
              <a:gd name="connsiteX27" fmla="*/ 10996132 w 11487247"/>
              <a:gd name="connsiteY27" fmla="*/ 5023078 h 5103287"/>
              <a:gd name="connsiteX28" fmla="*/ 10824046 w 11487247"/>
              <a:gd name="connsiteY28" fmla="*/ 5103287 h 5103287"/>
              <a:gd name="connsiteX0" fmla="*/ 0 w 11487247"/>
              <a:gd name="connsiteY0" fmla="*/ 277531 h 5103287"/>
              <a:gd name="connsiteX1" fmla="*/ 2535381 w 11487247"/>
              <a:gd name="connsiteY1" fmla="*/ 332949 h 5103287"/>
              <a:gd name="connsiteX2" fmla="*/ 6580908 w 11487247"/>
              <a:gd name="connsiteY2" fmla="*/ 125131 h 5103287"/>
              <a:gd name="connsiteX3" fmla="*/ 8742217 w 11487247"/>
              <a:gd name="connsiteY3" fmla="*/ 440 h 5103287"/>
              <a:gd name="connsiteX4" fmla="*/ 10335490 w 11487247"/>
              <a:gd name="connsiteY4" fmla="*/ 166694 h 5103287"/>
              <a:gd name="connsiteX5" fmla="*/ 10917381 w 11487247"/>
              <a:gd name="connsiteY5" fmla="*/ 928694 h 5103287"/>
              <a:gd name="connsiteX6" fmla="*/ 10557163 w 11487247"/>
              <a:gd name="connsiteY6" fmla="*/ 1732258 h 5103287"/>
              <a:gd name="connsiteX7" fmla="*/ 8451272 w 11487247"/>
              <a:gd name="connsiteY7" fmla="*/ 2120185 h 5103287"/>
              <a:gd name="connsiteX8" fmla="*/ 6470072 w 11487247"/>
              <a:gd name="connsiteY8" fmla="*/ 2244876 h 5103287"/>
              <a:gd name="connsiteX9" fmla="*/ 4156363 w 11487247"/>
              <a:gd name="connsiteY9" fmla="*/ 2286440 h 5103287"/>
              <a:gd name="connsiteX10" fmla="*/ 2604654 w 11487247"/>
              <a:gd name="connsiteY10" fmla="*/ 2383422 h 5103287"/>
              <a:gd name="connsiteX11" fmla="*/ 1440872 w 11487247"/>
              <a:gd name="connsiteY11" fmla="*/ 2660513 h 5103287"/>
              <a:gd name="connsiteX12" fmla="*/ 720436 w 11487247"/>
              <a:gd name="connsiteY12" fmla="*/ 3034585 h 5103287"/>
              <a:gd name="connsiteX13" fmla="*/ 318654 w 11487247"/>
              <a:gd name="connsiteY13" fmla="*/ 3574913 h 5103287"/>
              <a:gd name="connsiteX14" fmla="*/ 290945 w 11487247"/>
              <a:gd name="connsiteY14" fmla="*/ 4212222 h 5103287"/>
              <a:gd name="connsiteX15" fmla="*/ 678872 w 11487247"/>
              <a:gd name="connsiteY15" fmla="*/ 4655567 h 5103287"/>
              <a:gd name="connsiteX16" fmla="*/ 1316181 w 11487247"/>
              <a:gd name="connsiteY16" fmla="*/ 4863385 h 5103287"/>
              <a:gd name="connsiteX17" fmla="*/ 3158836 w 11487247"/>
              <a:gd name="connsiteY17" fmla="*/ 4738694 h 5103287"/>
              <a:gd name="connsiteX18" fmla="*/ 5209308 w 11487247"/>
              <a:gd name="connsiteY18" fmla="*/ 4253785 h 5103287"/>
              <a:gd name="connsiteX19" fmla="*/ 7509163 w 11487247"/>
              <a:gd name="connsiteY19" fmla="*/ 3852004 h 5103287"/>
              <a:gd name="connsiteX20" fmla="*/ 8853054 w 11487247"/>
              <a:gd name="connsiteY20" fmla="*/ 3824294 h 5103287"/>
              <a:gd name="connsiteX21" fmla="*/ 10113817 w 11487247"/>
              <a:gd name="connsiteY21" fmla="*/ 4032113 h 5103287"/>
              <a:gd name="connsiteX22" fmla="*/ 11111345 w 11487247"/>
              <a:gd name="connsiteY22" fmla="*/ 4503167 h 5103287"/>
              <a:gd name="connsiteX23" fmla="*/ 11477396 w 11487247"/>
              <a:gd name="connsiteY23" fmla="*/ 4915157 h 5103287"/>
              <a:gd name="connsiteX24" fmla="*/ 11376040 w 11487247"/>
              <a:gd name="connsiteY24" fmla="*/ 4943596 h 5103287"/>
              <a:gd name="connsiteX25" fmla="*/ 11304580 w 11487247"/>
              <a:gd name="connsiteY25" fmla="*/ 4946514 h 5103287"/>
              <a:gd name="connsiteX26" fmla="*/ 11415415 w 11487247"/>
              <a:gd name="connsiteY26" fmla="*/ 4872866 h 5103287"/>
              <a:gd name="connsiteX27" fmla="*/ 11429268 w 11487247"/>
              <a:gd name="connsiteY27" fmla="*/ 4878699 h 5103287"/>
              <a:gd name="connsiteX28" fmla="*/ 10824046 w 11487247"/>
              <a:gd name="connsiteY28" fmla="*/ 5103287 h 5103287"/>
              <a:gd name="connsiteX0" fmla="*/ 0 w 11487247"/>
              <a:gd name="connsiteY0" fmla="*/ 277531 h 4955523"/>
              <a:gd name="connsiteX1" fmla="*/ 2535381 w 11487247"/>
              <a:gd name="connsiteY1" fmla="*/ 332949 h 4955523"/>
              <a:gd name="connsiteX2" fmla="*/ 6580908 w 11487247"/>
              <a:gd name="connsiteY2" fmla="*/ 125131 h 4955523"/>
              <a:gd name="connsiteX3" fmla="*/ 8742217 w 11487247"/>
              <a:gd name="connsiteY3" fmla="*/ 440 h 4955523"/>
              <a:gd name="connsiteX4" fmla="*/ 10335490 w 11487247"/>
              <a:gd name="connsiteY4" fmla="*/ 166694 h 4955523"/>
              <a:gd name="connsiteX5" fmla="*/ 10917381 w 11487247"/>
              <a:gd name="connsiteY5" fmla="*/ 928694 h 4955523"/>
              <a:gd name="connsiteX6" fmla="*/ 10557163 w 11487247"/>
              <a:gd name="connsiteY6" fmla="*/ 1732258 h 4955523"/>
              <a:gd name="connsiteX7" fmla="*/ 8451272 w 11487247"/>
              <a:gd name="connsiteY7" fmla="*/ 2120185 h 4955523"/>
              <a:gd name="connsiteX8" fmla="*/ 6470072 w 11487247"/>
              <a:gd name="connsiteY8" fmla="*/ 2244876 h 4955523"/>
              <a:gd name="connsiteX9" fmla="*/ 4156363 w 11487247"/>
              <a:gd name="connsiteY9" fmla="*/ 2286440 h 4955523"/>
              <a:gd name="connsiteX10" fmla="*/ 2604654 w 11487247"/>
              <a:gd name="connsiteY10" fmla="*/ 2383422 h 4955523"/>
              <a:gd name="connsiteX11" fmla="*/ 1440872 w 11487247"/>
              <a:gd name="connsiteY11" fmla="*/ 2660513 h 4955523"/>
              <a:gd name="connsiteX12" fmla="*/ 720436 w 11487247"/>
              <a:gd name="connsiteY12" fmla="*/ 3034585 h 4955523"/>
              <a:gd name="connsiteX13" fmla="*/ 318654 w 11487247"/>
              <a:gd name="connsiteY13" fmla="*/ 3574913 h 4955523"/>
              <a:gd name="connsiteX14" fmla="*/ 290945 w 11487247"/>
              <a:gd name="connsiteY14" fmla="*/ 4212222 h 4955523"/>
              <a:gd name="connsiteX15" fmla="*/ 678872 w 11487247"/>
              <a:gd name="connsiteY15" fmla="*/ 4655567 h 4955523"/>
              <a:gd name="connsiteX16" fmla="*/ 1316181 w 11487247"/>
              <a:gd name="connsiteY16" fmla="*/ 4863385 h 4955523"/>
              <a:gd name="connsiteX17" fmla="*/ 3158836 w 11487247"/>
              <a:gd name="connsiteY17" fmla="*/ 4738694 h 4955523"/>
              <a:gd name="connsiteX18" fmla="*/ 5209308 w 11487247"/>
              <a:gd name="connsiteY18" fmla="*/ 4253785 h 4955523"/>
              <a:gd name="connsiteX19" fmla="*/ 7509163 w 11487247"/>
              <a:gd name="connsiteY19" fmla="*/ 3852004 h 4955523"/>
              <a:gd name="connsiteX20" fmla="*/ 8853054 w 11487247"/>
              <a:gd name="connsiteY20" fmla="*/ 3824294 h 4955523"/>
              <a:gd name="connsiteX21" fmla="*/ 10113817 w 11487247"/>
              <a:gd name="connsiteY21" fmla="*/ 4032113 h 4955523"/>
              <a:gd name="connsiteX22" fmla="*/ 11111345 w 11487247"/>
              <a:gd name="connsiteY22" fmla="*/ 4503167 h 4955523"/>
              <a:gd name="connsiteX23" fmla="*/ 11477396 w 11487247"/>
              <a:gd name="connsiteY23" fmla="*/ 4915157 h 4955523"/>
              <a:gd name="connsiteX24" fmla="*/ 11376040 w 11487247"/>
              <a:gd name="connsiteY24" fmla="*/ 4943596 h 4955523"/>
              <a:gd name="connsiteX25" fmla="*/ 11304580 w 11487247"/>
              <a:gd name="connsiteY25" fmla="*/ 4946514 h 4955523"/>
              <a:gd name="connsiteX26" fmla="*/ 11415415 w 11487247"/>
              <a:gd name="connsiteY26" fmla="*/ 4872866 h 4955523"/>
              <a:gd name="connsiteX27" fmla="*/ 11429268 w 11487247"/>
              <a:gd name="connsiteY27" fmla="*/ 4878699 h 4955523"/>
              <a:gd name="connsiteX28" fmla="*/ 11209056 w 11487247"/>
              <a:gd name="connsiteY28" fmla="*/ 4926824 h 4955523"/>
              <a:gd name="connsiteX0" fmla="*/ 0 w 11487247"/>
              <a:gd name="connsiteY0" fmla="*/ 277531 h 4955523"/>
              <a:gd name="connsiteX1" fmla="*/ 2535381 w 11487247"/>
              <a:gd name="connsiteY1" fmla="*/ 332949 h 4955523"/>
              <a:gd name="connsiteX2" fmla="*/ 6580908 w 11487247"/>
              <a:gd name="connsiteY2" fmla="*/ 125131 h 4955523"/>
              <a:gd name="connsiteX3" fmla="*/ 8742217 w 11487247"/>
              <a:gd name="connsiteY3" fmla="*/ 440 h 4955523"/>
              <a:gd name="connsiteX4" fmla="*/ 10335490 w 11487247"/>
              <a:gd name="connsiteY4" fmla="*/ 166694 h 4955523"/>
              <a:gd name="connsiteX5" fmla="*/ 10917381 w 11487247"/>
              <a:gd name="connsiteY5" fmla="*/ 928694 h 4955523"/>
              <a:gd name="connsiteX6" fmla="*/ 10557163 w 11487247"/>
              <a:gd name="connsiteY6" fmla="*/ 1732258 h 4955523"/>
              <a:gd name="connsiteX7" fmla="*/ 8451272 w 11487247"/>
              <a:gd name="connsiteY7" fmla="*/ 2120185 h 4955523"/>
              <a:gd name="connsiteX8" fmla="*/ 6470072 w 11487247"/>
              <a:gd name="connsiteY8" fmla="*/ 2244876 h 4955523"/>
              <a:gd name="connsiteX9" fmla="*/ 4156363 w 11487247"/>
              <a:gd name="connsiteY9" fmla="*/ 2286440 h 4955523"/>
              <a:gd name="connsiteX10" fmla="*/ 2604654 w 11487247"/>
              <a:gd name="connsiteY10" fmla="*/ 2383422 h 4955523"/>
              <a:gd name="connsiteX11" fmla="*/ 1440872 w 11487247"/>
              <a:gd name="connsiteY11" fmla="*/ 2660513 h 4955523"/>
              <a:gd name="connsiteX12" fmla="*/ 720436 w 11487247"/>
              <a:gd name="connsiteY12" fmla="*/ 3034585 h 4955523"/>
              <a:gd name="connsiteX13" fmla="*/ 318654 w 11487247"/>
              <a:gd name="connsiteY13" fmla="*/ 3574913 h 4955523"/>
              <a:gd name="connsiteX14" fmla="*/ 290945 w 11487247"/>
              <a:gd name="connsiteY14" fmla="*/ 4212222 h 4955523"/>
              <a:gd name="connsiteX15" fmla="*/ 678872 w 11487247"/>
              <a:gd name="connsiteY15" fmla="*/ 4655567 h 4955523"/>
              <a:gd name="connsiteX16" fmla="*/ 1316181 w 11487247"/>
              <a:gd name="connsiteY16" fmla="*/ 4863385 h 4955523"/>
              <a:gd name="connsiteX17" fmla="*/ 3158836 w 11487247"/>
              <a:gd name="connsiteY17" fmla="*/ 4738694 h 4955523"/>
              <a:gd name="connsiteX18" fmla="*/ 5209308 w 11487247"/>
              <a:gd name="connsiteY18" fmla="*/ 4253785 h 4955523"/>
              <a:gd name="connsiteX19" fmla="*/ 7509163 w 11487247"/>
              <a:gd name="connsiteY19" fmla="*/ 3852004 h 4955523"/>
              <a:gd name="connsiteX20" fmla="*/ 8853054 w 11487247"/>
              <a:gd name="connsiteY20" fmla="*/ 3824294 h 4955523"/>
              <a:gd name="connsiteX21" fmla="*/ 10113817 w 11487247"/>
              <a:gd name="connsiteY21" fmla="*/ 4032113 h 4955523"/>
              <a:gd name="connsiteX22" fmla="*/ 11111345 w 11487247"/>
              <a:gd name="connsiteY22" fmla="*/ 4503167 h 4955523"/>
              <a:gd name="connsiteX23" fmla="*/ 11477396 w 11487247"/>
              <a:gd name="connsiteY23" fmla="*/ 4915157 h 4955523"/>
              <a:gd name="connsiteX24" fmla="*/ 11376040 w 11487247"/>
              <a:gd name="connsiteY24" fmla="*/ 4943596 h 4955523"/>
              <a:gd name="connsiteX25" fmla="*/ 11304580 w 11487247"/>
              <a:gd name="connsiteY25" fmla="*/ 4946514 h 4955523"/>
              <a:gd name="connsiteX26" fmla="*/ 11415415 w 11487247"/>
              <a:gd name="connsiteY26" fmla="*/ 4872866 h 4955523"/>
              <a:gd name="connsiteX27" fmla="*/ 11429268 w 11487247"/>
              <a:gd name="connsiteY27" fmla="*/ 4878699 h 4955523"/>
              <a:gd name="connsiteX28" fmla="*/ 11321351 w 11487247"/>
              <a:gd name="connsiteY28" fmla="*/ 4862656 h 49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87247" h="4955523">
                <a:moveTo>
                  <a:pt x="0" y="277531"/>
                </a:moveTo>
                <a:cubicBezTo>
                  <a:pt x="574963" y="306394"/>
                  <a:pt x="1438563" y="358349"/>
                  <a:pt x="2535381" y="332949"/>
                </a:cubicBezTo>
                <a:cubicBezTo>
                  <a:pt x="3632199" y="307549"/>
                  <a:pt x="6580908" y="125131"/>
                  <a:pt x="6580908" y="125131"/>
                </a:cubicBezTo>
                <a:cubicBezTo>
                  <a:pt x="7615381" y="69713"/>
                  <a:pt x="8116453" y="-6487"/>
                  <a:pt x="8742217" y="440"/>
                </a:cubicBezTo>
                <a:cubicBezTo>
                  <a:pt x="9367981" y="7367"/>
                  <a:pt x="9972963" y="11985"/>
                  <a:pt x="10335490" y="166694"/>
                </a:cubicBezTo>
                <a:cubicBezTo>
                  <a:pt x="10698017" y="321403"/>
                  <a:pt x="10880436" y="667767"/>
                  <a:pt x="10917381" y="928694"/>
                </a:cubicBezTo>
                <a:cubicBezTo>
                  <a:pt x="10954326" y="1189621"/>
                  <a:pt x="10968181" y="1533676"/>
                  <a:pt x="10557163" y="1732258"/>
                </a:cubicBezTo>
                <a:cubicBezTo>
                  <a:pt x="10146145" y="1930840"/>
                  <a:pt x="9132454" y="2034749"/>
                  <a:pt x="8451272" y="2120185"/>
                </a:cubicBezTo>
                <a:cubicBezTo>
                  <a:pt x="7770090" y="2205621"/>
                  <a:pt x="7185890" y="2217167"/>
                  <a:pt x="6470072" y="2244876"/>
                </a:cubicBezTo>
                <a:cubicBezTo>
                  <a:pt x="5754254" y="2272585"/>
                  <a:pt x="4800599" y="2263349"/>
                  <a:pt x="4156363" y="2286440"/>
                </a:cubicBezTo>
                <a:cubicBezTo>
                  <a:pt x="3512127" y="2309531"/>
                  <a:pt x="3057236" y="2321077"/>
                  <a:pt x="2604654" y="2383422"/>
                </a:cubicBezTo>
                <a:cubicBezTo>
                  <a:pt x="2152072" y="2445767"/>
                  <a:pt x="1754908" y="2551986"/>
                  <a:pt x="1440872" y="2660513"/>
                </a:cubicBezTo>
                <a:cubicBezTo>
                  <a:pt x="1126836" y="2769040"/>
                  <a:pt x="907472" y="2882185"/>
                  <a:pt x="720436" y="3034585"/>
                </a:cubicBezTo>
                <a:cubicBezTo>
                  <a:pt x="533400" y="3186985"/>
                  <a:pt x="390236" y="3378640"/>
                  <a:pt x="318654" y="3574913"/>
                </a:cubicBezTo>
                <a:cubicBezTo>
                  <a:pt x="247072" y="3771186"/>
                  <a:pt x="230909" y="4032113"/>
                  <a:pt x="290945" y="4212222"/>
                </a:cubicBezTo>
                <a:cubicBezTo>
                  <a:pt x="350981" y="4392331"/>
                  <a:pt x="507999" y="4547040"/>
                  <a:pt x="678872" y="4655567"/>
                </a:cubicBezTo>
                <a:cubicBezTo>
                  <a:pt x="849745" y="4764094"/>
                  <a:pt x="902854" y="4849531"/>
                  <a:pt x="1316181" y="4863385"/>
                </a:cubicBezTo>
                <a:cubicBezTo>
                  <a:pt x="1729508" y="4877239"/>
                  <a:pt x="2509982" y="4840294"/>
                  <a:pt x="3158836" y="4738694"/>
                </a:cubicBezTo>
                <a:cubicBezTo>
                  <a:pt x="3807691" y="4637094"/>
                  <a:pt x="4484254" y="4401567"/>
                  <a:pt x="5209308" y="4253785"/>
                </a:cubicBezTo>
                <a:cubicBezTo>
                  <a:pt x="5934362" y="4106003"/>
                  <a:pt x="6901872" y="3923586"/>
                  <a:pt x="7509163" y="3852004"/>
                </a:cubicBezTo>
                <a:cubicBezTo>
                  <a:pt x="8116454" y="3780422"/>
                  <a:pt x="8418945" y="3794276"/>
                  <a:pt x="8853054" y="3824294"/>
                </a:cubicBezTo>
                <a:cubicBezTo>
                  <a:pt x="9287163" y="3854312"/>
                  <a:pt x="9737435" y="3918968"/>
                  <a:pt x="10113817" y="4032113"/>
                </a:cubicBezTo>
                <a:cubicBezTo>
                  <a:pt x="10490199" y="4145258"/>
                  <a:pt x="10884082" y="4355993"/>
                  <a:pt x="11111345" y="4503167"/>
                </a:cubicBezTo>
                <a:cubicBezTo>
                  <a:pt x="11338608" y="4650341"/>
                  <a:pt x="11433280" y="4841752"/>
                  <a:pt x="11477396" y="4915157"/>
                </a:cubicBezTo>
                <a:cubicBezTo>
                  <a:pt x="11521512" y="4988562"/>
                  <a:pt x="11404843" y="4938370"/>
                  <a:pt x="11376040" y="4943596"/>
                </a:cubicBezTo>
                <a:cubicBezTo>
                  <a:pt x="11347237" y="4948822"/>
                  <a:pt x="11298018" y="4958302"/>
                  <a:pt x="11304580" y="4946514"/>
                </a:cubicBezTo>
                <a:cubicBezTo>
                  <a:pt x="11311142" y="4934726"/>
                  <a:pt x="11394634" y="4884168"/>
                  <a:pt x="11415415" y="4872866"/>
                </a:cubicBezTo>
                <a:cubicBezTo>
                  <a:pt x="11436196" y="4861564"/>
                  <a:pt x="11553959" y="4825590"/>
                  <a:pt x="11429268" y="4878699"/>
                </a:cubicBezTo>
                <a:cubicBezTo>
                  <a:pt x="11304577" y="4931808"/>
                  <a:pt x="11619223" y="4819938"/>
                  <a:pt x="11321351" y="4862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 forme 4">
            <a:extLst>
              <a:ext uri="{FF2B5EF4-FFF2-40B4-BE49-F238E27FC236}">
                <a16:creationId xmlns:a16="http://schemas.microsoft.com/office/drawing/2014/main" id="{377CE693-3995-4817-9B22-C3114B5E7D70}"/>
              </a:ext>
            </a:extLst>
          </p:cNvPr>
          <p:cNvSpPr/>
          <p:nvPr/>
        </p:nvSpPr>
        <p:spPr>
          <a:xfrm>
            <a:off x="-6196" y="1090931"/>
            <a:ext cx="11188572" cy="4790118"/>
          </a:xfrm>
          <a:custGeom>
            <a:avLst/>
            <a:gdLst>
              <a:gd name="connsiteX0" fmla="*/ 92279 w 11822097"/>
              <a:gd name="connsiteY0" fmla="*/ 305240 h 6387385"/>
              <a:gd name="connsiteX1" fmla="*/ 2281297 w 11822097"/>
              <a:gd name="connsiteY1" fmla="*/ 332949 h 6387385"/>
              <a:gd name="connsiteX2" fmla="*/ 6326824 w 11822097"/>
              <a:gd name="connsiteY2" fmla="*/ 125131 h 6387385"/>
              <a:gd name="connsiteX3" fmla="*/ 8488133 w 11822097"/>
              <a:gd name="connsiteY3" fmla="*/ 440 h 6387385"/>
              <a:gd name="connsiteX4" fmla="*/ 10081406 w 11822097"/>
              <a:gd name="connsiteY4" fmla="*/ 166694 h 6387385"/>
              <a:gd name="connsiteX5" fmla="*/ 10663297 w 11822097"/>
              <a:gd name="connsiteY5" fmla="*/ 928694 h 6387385"/>
              <a:gd name="connsiteX6" fmla="*/ 10303079 w 11822097"/>
              <a:gd name="connsiteY6" fmla="*/ 1732258 h 6387385"/>
              <a:gd name="connsiteX7" fmla="*/ 8197188 w 11822097"/>
              <a:gd name="connsiteY7" fmla="*/ 2120185 h 6387385"/>
              <a:gd name="connsiteX8" fmla="*/ 6215988 w 11822097"/>
              <a:gd name="connsiteY8" fmla="*/ 2244876 h 6387385"/>
              <a:gd name="connsiteX9" fmla="*/ 3902279 w 11822097"/>
              <a:gd name="connsiteY9" fmla="*/ 2286440 h 6387385"/>
              <a:gd name="connsiteX10" fmla="*/ 2350570 w 11822097"/>
              <a:gd name="connsiteY10" fmla="*/ 2383422 h 6387385"/>
              <a:gd name="connsiteX11" fmla="*/ 1186788 w 11822097"/>
              <a:gd name="connsiteY11" fmla="*/ 2660513 h 6387385"/>
              <a:gd name="connsiteX12" fmla="*/ 466352 w 11822097"/>
              <a:gd name="connsiteY12" fmla="*/ 3034585 h 6387385"/>
              <a:gd name="connsiteX13" fmla="*/ 64570 w 11822097"/>
              <a:gd name="connsiteY13" fmla="*/ 3574913 h 6387385"/>
              <a:gd name="connsiteX14" fmla="*/ 36861 w 11822097"/>
              <a:gd name="connsiteY14" fmla="*/ 4212222 h 6387385"/>
              <a:gd name="connsiteX15" fmla="*/ 424788 w 11822097"/>
              <a:gd name="connsiteY15" fmla="*/ 4655567 h 6387385"/>
              <a:gd name="connsiteX16" fmla="*/ 1062097 w 11822097"/>
              <a:gd name="connsiteY16" fmla="*/ 4863385 h 6387385"/>
              <a:gd name="connsiteX17" fmla="*/ 2904752 w 11822097"/>
              <a:gd name="connsiteY17" fmla="*/ 4738694 h 6387385"/>
              <a:gd name="connsiteX18" fmla="*/ 4955224 w 11822097"/>
              <a:gd name="connsiteY18" fmla="*/ 4253785 h 6387385"/>
              <a:gd name="connsiteX19" fmla="*/ 7255079 w 11822097"/>
              <a:gd name="connsiteY19" fmla="*/ 3852004 h 6387385"/>
              <a:gd name="connsiteX20" fmla="*/ 8598970 w 11822097"/>
              <a:gd name="connsiteY20" fmla="*/ 3824294 h 6387385"/>
              <a:gd name="connsiteX21" fmla="*/ 9859733 w 11822097"/>
              <a:gd name="connsiteY21" fmla="*/ 4032113 h 6387385"/>
              <a:gd name="connsiteX22" fmla="*/ 10857261 w 11822097"/>
              <a:gd name="connsiteY22" fmla="*/ 4503167 h 6387385"/>
              <a:gd name="connsiteX23" fmla="*/ 11383733 w 11822097"/>
              <a:gd name="connsiteY23" fmla="*/ 5043494 h 6387385"/>
              <a:gd name="connsiteX24" fmla="*/ 11619261 w 11822097"/>
              <a:gd name="connsiteY24" fmla="*/ 5472985 h 6387385"/>
              <a:gd name="connsiteX25" fmla="*/ 11743952 w 11822097"/>
              <a:gd name="connsiteY25" fmla="*/ 5847058 h 6387385"/>
              <a:gd name="connsiteX26" fmla="*/ 11785515 w 11822097"/>
              <a:gd name="connsiteY26" fmla="*/ 6068731 h 6387385"/>
              <a:gd name="connsiteX27" fmla="*/ 11757806 w 11822097"/>
              <a:gd name="connsiteY27" fmla="*/ 6248840 h 6387385"/>
              <a:gd name="connsiteX28" fmla="*/ 11037370 w 11822097"/>
              <a:gd name="connsiteY28" fmla="*/ 6387385 h 6387385"/>
              <a:gd name="connsiteX0" fmla="*/ 92279 w 11826177"/>
              <a:gd name="connsiteY0" fmla="*/ 305240 h 6387385"/>
              <a:gd name="connsiteX1" fmla="*/ 2281297 w 11826177"/>
              <a:gd name="connsiteY1" fmla="*/ 332949 h 6387385"/>
              <a:gd name="connsiteX2" fmla="*/ 6326824 w 11826177"/>
              <a:gd name="connsiteY2" fmla="*/ 125131 h 6387385"/>
              <a:gd name="connsiteX3" fmla="*/ 8488133 w 11826177"/>
              <a:gd name="connsiteY3" fmla="*/ 440 h 6387385"/>
              <a:gd name="connsiteX4" fmla="*/ 10081406 w 11826177"/>
              <a:gd name="connsiteY4" fmla="*/ 166694 h 6387385"/>
              <a:gd name="connsiteX5" fmla="*/ 10663297 w 11826177"/>
              <a:gd name="connsiteY5" fmla="*/ 928694 h 6387385"/>
              <a:gd name="connsiteX6" fmla="*/ 10303079 w 11826177"/>
              <a:gd name="connsiteY6" fmla="*/ 1732258 h 6387385"/>
              <a:gd name="connsiteX7" fmla="*/ 8197188 w 11826177"/>
              <a:gd name="connsiteY7" fmla="*/ 2120185 h 6387385"/>
              <a:gd name="connsiteX8" fmla="*/ 6215988 w 11826177"/>
              <a:gd name="connsiteY8" fmla="*/ 2244876 h 6387385"/>
              <a:gd name="connsiteX9" fmla="*/ 3902279 w 11826177"/>
              <a:gd name="connsiteY9" fmla="*/ 2286440 h 6387385"/>
              <a:gd name="connsiteX10" fmla="*/ 2350570 w 11826177"/>
              <a:gd name="connsiteY10" fmla="*/ 2383422 h 6387385"/>
              <a:gd name="connsiteX11" fmla="*/ 1186788 w 11826177"/>
              <a:gd name="connsiteY11" fmla="*/ 2660513 h 6387385"/>
              <a:gd name="connsiteX12" fmla="*/ 466352 w 11826177"/>
              <a:gd name="connsiteY12" fmla="*/ 3034585 h 6387385"/>
              <a:gd name="connsiteX13" fmla="*/ 64570 w 11826177"/>
              <a:gd name="connsiteY13" fmla="*/ 3574913 h 6387385"/>
              <a:gd name="connsiteX14" fmla="*/ 36861 w 11826177"/>
              <a:gd name="connsiteY14" fmla="*/ 4212222 h 6387385"/>
              <a:gd name="connsiteX15" fmla="*/ 424788 w 11826177"/>
              <a:gd name="connsiteY15" fmla="*/ 4655567 h 6387385"/>
              <a:gd name="connsiteX16" fmla="*/ 1062097 w 11826177"/>
              <a:gd name="connsiteY16" fmla="*/ 4863385 h 6387385"/>
              <a:gd name="connsiteX17" fmla="*/ 2904752 w 11826177"/>
              <a:gd name="connsiteY17" fmla="*/ 4738694 h 6387385"/>
              <a:gd name="connsiteX18" fmla="*/ 4955224 w 11826177"/>
              <a:gd name="connsiteY18" fmla="*/ 4253785 h 6387385"/>
              <a:gd name="connsiteX19" fmla="*/ 7255079 w 11826177"/>
              <a:gd name="connsiteY19" fmla="*/ 3852004 h 6387385"/>
              <a:gd name="connsiteX20" fmla="*/ 8598970 w 11826177"/>
              <a:gd name="connsiteY20" fmla="*/ 3824294 h 6387385"/>
              <a:gd name="connsiteX21" fmla="*/ 9859733 w 11826177"/>
              <a:gd name="connsiteY21" fmla="*/ 4032113 h 6387385"/>
              <a:gd name="connsiteX22" fmla="*/ 10857261 w 11826177"/>
              <a:gd name="connsiteY22" fmla="*/ 4503167 h 6387385"/>
              <a:gd name="connsiteX23" fmla="*/ 11383733 w 11826177"/>
              <a:gd name="connsiteY23" fmla="*/ 5043494 h 6387385"/>
              <a:gd name="connsiteX24" fmla="*/ 11619261 w 11826177"/>
              <a:gd name="connsiteY24" fmla="*/ 5472985 h 6387385"/>
              <a:gd name="connsiteX25" fmla="*/ 11660824 w 11826177"/>
              <a:gd name="connsiteY25" fmla="*/ 5874767 h 6387385"/>
              <a:gd name="connsiteX26" fmla="*/ 11785515 w 11826177"/>
              <a:gd name="connsiteY26" fmla="*/ 6068731 h 6387385"/>
              <a:gd name="connsiteX27" fmla="*/ 11757806 w 11826177"/>
              <a:gd name="connsiteY27" fmla="*/ 6248840 h 6387385"/>
              <a:gd name="connsiteX28" fmla="*/ 11037370 w 11826177"/>
              <a:gd name="connsiteY28" fmla="*/ 6387385 h 6387385"/>
              <a:gd name="connsiteX0" fmla="*/ 92279 w 11780582"/>
              <a:gd name="connsiteY0" fmla="*/ 305240 h 6387385"/>
              <a:gd name="connsiteX1" fmla="*/ 2281297 w 11780582"/>
              <a:gd name="connsiteY1" fmla="*/ 332949 h 6387385"/>
              <a:gd name="connsiteX2" fmla="*/ 6326824 w 11780582"/>
              <a:gd name="connsiteY2" fmla="*/ 125131 h 6387385"/>
              <a:gd name="connsiteX3" fmla="*/ 8488133 w 11780582"/>
              <a:gd name="connsiteY3" fmla="*/ 440 h 6387385"/>
              <a:gd name="connsiteX4" fmla="*/ 10081406 w 11780582"/>
              <a:gd name="connsiteY4" fmla="*/ 166694 h 6387385"/>
              <a:gd name="connsiteX5" fmla="*/ 10663297 w 11780582"/>
              <a:gd name="connsiteY5" fmla="*/ 928694 h 6387385"/>
              <a:gd name="connsiteX6" fmla="*/ 10303079 w 11780582"/>
              <a:gd name="connsiteY6" fmla="*/ 1732258 h 6387385"/>
              <a:gd name="connsiteX7" fmla="*/ 8197188 w 11780582"/>
              <a:gd name="connsiteY7" fmla="*/ 2120185 h 6387385"/>
              <a:gd name="connsiteX8" fmla="*/ 6215988 w 11780582"/>
              <a:gd name="connsiteY8" fmla="*/ 2244876 h 6387385"/>
              <a:gd name="connsiteX9" fmla="*/ 3902279 w 11780582"/>
              <a:gd name="connsiteY9" fmla="*/ 2286440 h 6387385"/>
              <a:gd name="connsiteX10" fmla="*/ 2350570 w 11780582"/>
              <a:gd name="connsiteY10" fmla="*/ 2383422 h 6387385"/>
              <a:gd name="connsiteX11" fmla="*/ 1186788 w 11780582"/>
              <a:gd name="connsiteY11" fmla="*/ 2660513 h 6387385"/>
              <a:gd name="connsiteX12" fmla="*/ 466352 w 11780582"/>
              <a:gd name="connsiteY12" fmla="*/ 3034585 h 6387385"/>
              <a:gd name="connsiteX13" fmla="*/ 64570 w 11780582"/>
              <a:gd name="connsiteY13" fmla="*/ 3574913 h 6387385"/>
              <a:gd name="connsiteX14" fmla="*/ 36861 w 11780582"/>
              <a:gd name="connsiteY14" fmla="*/ 4212222 h 6387385"/>
              <a:gd name="connsiteX15" fmla="*/ 424788 w 11780582"/>
              <a:gd name="connsiteY15" fmla="*/ 4655567 h 6387385"/>
              <a:gd name="connsiteX16" fmla="*/ 1062097 w 11780582"/>
              <a:gd name="connsiteY16" fmla="*/ 4863385 h 6387385"/>
              <a:gd name="connsiteX17" fmla="*/ 2904752 w 11780582"/>
              <a:gd name="connsiteY17" fmla="*/ 4738694 h 6387385"/>
              <a:gd name="connsiteX18" fmla="*/ 4955224 w 11780582"/>
              <a:gd name="connsiteY18" fmla="*/ 4253785 h 6387385"/>
              <a:gd name="connsiteX19" fmla="*/ 7255079 w 11780582"/>
              <a:gd name="connsiteY19" fmla="*/ 3852004 h 6387385"/>
              <a:gd name="connsiteX20" fmla="*/ 8598970 w 11780582"/>
              <a:gd name="connsiteY20" fmla="*/ 3824294 h 6387385"/>
              <a:gd name="connsiteX21" fmla="*/ 9859733 w 11780582"/>
              <a:gd name="connsiteY21" fmla="*/ 4032113 h 6387385"/>
              <a:gd name="connsiteX22" fmla="*/ 10857261 w 11780582"/>
              <a:gd name="connsiteY22" fmla="*/ 4503167 h 6387385"/>
              <a:gd name="connsiteX23" fmla="*/ 11383733 w 11780582"/>
              <a:gd name="connsiteY23" fmla="*/ 5043494 h 6387385"/>
              <a:gd name="connsiteX24" fmla="*/ 11619261 w 11780582"/>
              <a:gd name="connsiteY24" fmla="*/ 5472985 h 6387385"/>
              <a:gd name="connsiteX25" fmla="*/ 11660824 w 11780582"/>
              <a:gd name="connsiteY25" fmla="*/ 5874767 h 6387385"/>
              <a:gd name="connsiteX26" fmla="*/ 11439152 w 11780582"/>
              <a:gd name="connsiteY26" fmla="*/ 6165713 h 6387385"/>
              <a:gd name="connsiteX27" fmla="*/ 11757806 w 11780582"/>
              <a:gd name="connsiteY27" fmla="*/ 6248840 h 6387385"/>
              <a:gd name="connsiteX28" fmla="*/ 11037370 w 11780582"/>
              <a:gd name="connsiteY28" fmla="*/ 6387385 h 6387385"/>
              <a:gd name="connsiteX0" fmla="*/ 92279 w 11673812"/>
              <a:gd name="connsiteY0" fmla="*/ 305240 h 6387385"/>
              <a:gd name="connsiteX1" fmla="*/ 2281297 w 11673812"/>
              <a:gd name="connsiteY1" fmla="*/ 332949 h 6387385"/>
              <a:gd name="connsiteX2" fmla="*/ 6326824 w 11673812"/>
              <a:gd name="connsiteY2" fmla="*/ 125131 h 6387385"/>
              <a:gd name="connsiteX3" fmla="*/ 8488133 w 11673812"/>
              <a:gd name="connsiteY3" fmla="*/ 440 h 6387385"/>
              <a:gd name="connsiteX4" fmla="*/ 10081406 w 11673812"/>
              <a:gd name="connsiteY4" fmla="*/ 166694 h 6387385"/>
              <a:gd name="connsiteX5" fmla="*/ 10663297 w 11673812"/>
              <a:gd name="connsiteY5" fmla="*/ 928694 h 6387385"/>
              <a:gd name="connsiteX6" fmla="*/ 10303079 w 11673812"/>
              <a:gd name="connsiteY6" fmla="*/ 1732258 h 6387385"/>
              <a:gd name="connsiteX7" fmla="*/ 8197188 w 11673812"/>
              <a:gd name="connsiteY7" fmla="*/ 2120185 h 6387385"/>
              <a:gd name="connsiteX8" fmla="*/ 6215988 w 11673812"/>
              <a:gd name="connsiteY8" fmla="*/ 2244876 h 6387385"/>
              <a:gd name="connsiteX9" fmla="*/ 3902279 w 11673812"/>
              <a:gd name="connsiteY9" fmla="*/ 2286440 h 6387385"/>
              <a:gd name="connsiteX10" fmla="*/ 2350570 w 11673812"/>
              <a:gd name="connsiteY10" fmla="*/ 2383422 h 6387385"/>
              <a:gd name="connsiteX11" fmla="*/ 1186788 w 11673812"/>
              <a:gd name="connsiteY11" fmla="*/ 2660513 h 6387385"/>
              <a:gd name="connsiteX12" fmla="*/ 466352 w 11673812"/>
              <a:gd name="connsiteY12" fmla="*/ 3034585 h 6387385"/>
              <a:gd name="connsiteX13" fmla="*/ 64570 w 11673812"/>
              <a:gd name="connsiteY13" fmla="*/ 3574913 h 6387385"/>
              <a:gd name="connsiteX14" fmla="*/ 36861 w 11673812"/>
              <a:gd name="connsiteY14" fmla="*/ 4212222 h 6387385"/>
              <a:gd name="connsiteX15" fmla="*/ 424788 w 11673812"/>
              <a:gd name="connsiteY15" fmla="*/ 4655567 h 6387385"/>
              <a:gd name="connsiteX16" fmla="*/ 1062097 w 11673812"/>
              <a:gd name="connsiteY16" fmla="*/ 4863385 h 6387385"/>
              <a:gd name="connsiteX17" fmla="*/ 2904752 w 11673812"/>
              <a:gd name="connsiteY17" fmla="*/ 4738694 h 6387385"/>
              <a:gd name="connsiteX18" fmla="*/ 4955224 w 11673812"/>
              <a:gd name="connsiteY18" fmla="*/ 4253785 h 6387385"/>
              <a:gd name="connsiteX19" fmla="*/ 7255079 w 11673812"/>
              <a:gd name="connsiteY19" fmla="*/ 3852004 h 6387385"/>
              <a:gd name="connsiteX20" fmla="*/ 8598970 w 11673812"/>
              <a:gd name="connsiteY20" fmla="*/ 3824294 h 6387385"/>
              <a:gd name="connsiteX21" fmla="*/ 9859733 w 11673812"/>
              <a:gd name="connsiteY21" fmla="*/ 4032113 h 6387385"/>
              <a:gd name="connsiteX22" fmla="*/ 10857261 w 11673812"/>
              <a:gd name="connsiteY22" fmla="*/ 4503167 h 6387385"/>
              <a:gd name="connsiteX23" fmla="*/ 11383733 w 11673812"/>
              <a:gd name="connsiteY23" fmla="*/ 5043494 h 6387385"/>
              <a:gd name="connsiteX24" fmla="*/ 11619261 w 11673812"/>
              <a:gd name="connsiteY24" fmla="*/ 5472985 h 6387385"/>
              <a:gd name="connsiteX25" fmla="*/ 11660824 w 11673812"/>
              <a:gd name="connsiteY25" fmla="*/ 5874767 h 6387385"/>
              <a:gd name="connsiteX26" fmla="*/ 11439152 w 11673812"/>
              <a:gd name="connsiteY26" fmla="*/ 6165713 h 6387385"/>
              <a:gd name="connsiteX27" fmla="*/ 10774133 w 11673812"/>
              <a:gd name="connsiteY27" fmla="*/ 6290403 h 6387385"/>
              <a:gd name="connsiteX28" fmla="*/ 11037370 w 11673812"/>
              <a:gd name="connsiteY28" fmla="*/ 6387385 h 6387385"/>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663297 w 11673812"/>
              <a:gd name="connsiteY5" fmla="*/ 928694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1810243 w 11673812"/>
              <a:gd name="connsiteY10" fmla="*/ 1344331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1810243 w 11673812"/>
              <a:gd name="connsiteY10" fmla="*/ 1344331 h 6306910"/>
              <a:gd name="connsiteX11" fmla="*/ 868134 w 11673812"/>
              <a:gd name="connsiteY11" fmla="*/ 1690695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82621 w 11664154"/>
              <a:gd name="connsiteY0" fmla="*/ 305240 h 6306910"/>
              <a:gd name="connsiteX1" fmla="*/ 2271639 w 11664154"/>
              <a:gd name="connsiteY1" fmla="*/ 332949 h 6306910"/>
              <a:gd name="connsiteX2" fmla="*/ 6317166 w 11664154"/>
              <a:gd name="connsiteY2" fmla="*/ 125131 h 6306910"/>
              <a:gd name="connsiteX3" fmla="*/ 8478475 w 11664154"/>
              <a:gd name="connsiteY3" fmla="*/ 440 h 6306910"/>
              <a:gd name="connsiteX4" fmla="*/ 10071748 w 11664154"/>
              <a:gd name="connsiteY4" fmla="*/ 166694 h 6306910"/>
              <a:gd name="connsiteX5" fmla="*/ 10168730 w 11664154"/>
              <a:gd name="connsiteY5" fmla="*/ 748585 h 6306910"/>
              <a:gd name="connsiteX6" fmla="*/ 9489857 w 11664154"/>
              <a:gd name="connsiteY6" fmla="*/ 1150367 h 6306910"/>
              <a:gd name="connsiteX7" fmla="*/ 7855021 w 11664154"/>
              <a:gd name="connsiteY7" fmla="*/ 1233494 h 6306910"/>
              <a:gd name="connsiteX8" fmla="*/ 5915384 w 11664154"/>
              <a:gd name="connsiteY8" fmla="*/ 1191930 h 6306910"/>
              <a:gd name="connsiteX9" fmla="*/ 3380003 w 11664154"/>
              <a:gd name="connsiteY9" fmla="*/ 1108803 h 6306910"/>
              <a:gd name="connsiteX10" fmla="*/ 1800585 w 11664154"/>
              <a:gd name="connsiteY10" fmla="*/ 1344331 h 6306910"/>
              <a:gd name="connsiteX11" fmla="*/ 858476 w 11664154"/>
              <a:gd name="connsiteY11" fmla="*/ 1690695 h 6306910"/>
              <a:gd name="connsiteX12" fmla="*/ 235021 w 11664154"/>
              <a:gd name="connsiteY12" fmla="*/ 2480403 h 6306910"/>
              <a:gd name="connsiteX13" fmla="*/ 54912 w 11664154"/>
              <a:gd name="connsiteY13" fmla="*/ 3574913 h 6306910"/>
              <a:gd name="connsiteX14" fmla="*/ 27203 w 11664154"/>
              <a:gd name="connsiteY14" fmla="*/ 4212222 h 6306910"/>
              <a:gd name="connsiteX15" fmla="*/ 415130 w 11664154"/>
              <a:gd name="connsiteY15" fmla="*/ 4655567 h 6306910"/>
              <a:gd name="connsiteX16" fmla="*/ 1052439 w 11664154"/>
              <a:gd name="connsiteY16" fmla="*/ 4863385 h 6306910"/>
              <a:gd name="connsiteX17" fmla="*/ 2895094 w 11664154"/>
              <a:gd name="connsiteY17" fmla="*/ 4738694 h 6306910"/>
              <a:gd name="connsiteX18" fmla="*/ 4945566 w 11664154"/>
              <a:gd name="connsiteY18" fmla="*/ 4253785 h 6306910"/>
              <a:gd name="connsiteX19" fmla="*/ 7245421 w 11664154"/>
              <a:gd name="connsiteY19" fmla="*/ 3852004 h 6306910"/>
              <a:gd name="connsiteX20" fmla="*/ 8589312 w 11664154"/>
              <a:gd name="connsiteY20" fmla="*/ 3824294 h 6306910"/>
              <a:gd name="connsiteX21" fmla="*/ 9850075 w 11664154"/>
              <a:gd name="connsiteY21" fmla="*/ 4032113 h 6306910"/>
              <a:gd name="connsiteX22" fmla="*/ 10847603 w 11664154"/>
              <a:gd name="connsiteY22" fmla="*/ 4503167 h 6306910"/>
              <a:gd name="connsiteX23" fmla="*/ 11374075 w 11664154"/>
              <a:gd name="connsiteY23" fmla="*/ 5043494 h 6306910"/>
              <a:gd name="connsiteX24" fmla="*/ 11609603 w 11664154"/>
              <a:gd name="connsiteY24" fmla="*/ 5472985 h 6306910"/>
              <a:gd name="connsiteX25" fmla="*/ 11651166 w 11664154"/>
              <a:gd name="connsiteY25" fmla="*/ 5874767 h 6306910"/>
              <a:gd name="connsiteX26" fmla="*/ 11429494 w 11664154"/>
              <a:gd name="connsiteY26" fmla="*/ 6165713 h 6306910"/>
              <a:gd name="connsiteX27" fmla="*/ 10764475 w 11664154"/>
              <a:gd name="connsiteY27" fmla="*/ 6290403 h 6306910"/>
              <a:gd name="connsiteX28" fmla="*/ 373567 w 11664154"/>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5972196 w 11720966"/>
              <a:gd name="connsiteY8" fmla="*/ 1191930 h 6306910"/>
              <a:gd name="connsiteX9" fmla="*/ 3436815 w 11720966"/>
              <a:gd name="connsiteY9" fmla="*/ 1108803 h 6306910"/>
              <a:gd name="connsiteX10" fmla="*/ 1857397 w 11720966"/>
              <a:gd name="connsiteY10" fmla="*/ 1344331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5972196 w 11720966"/>
              <a:gd name="connsiteY8" fmla="*/ 1191930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8064233 w 11720966"/>
              <a:gd name="connsiteY7" fmla="*/ 956403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859421 h 6306910"/>
              <a:gd name="connsiteX7" fmla="*/ 8064233 w 11720966"/>
              <a:gd name="connsiteY7" fmla="*/ 956403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0431 w 11711964"/>
              <a:gd name="connsiteY0" fmla="*/ 305240 h 6306910"/>
              <a:gd name="connsiteX1" fmla="*/ 2319449 w 11711964"/>
              <a:gd name="connsiteY1" fmla="*/ 332949 h 6306910"/>
              <a:gd name="connsiteX2" fmla="*/ 6364976 w 11711964"/>
              <a:gd name="connsiteY2" fmla="*/ 125131 h 6306910"/>
              <a:gd name="connsiteX3" fmla="*/ 8526285 w 11711964"/>
              <a:gd name="connsiteY3" fmla="*/ 440 h 6306910"/>
              <a:gd name="connsiteX4" fmla="*/ 10119558 w 11711964"/>
              <a:gd name="connsiteY4" fmla="*/ 166694 h 6306910"/>
              <a:gd name="connsiteX5" fmla="*/ 10216540 w 11711964"/>
              <a:gd name="connsiteY5" fmla="*/ 748585 h 6306910"/>
              <a:gd name="connsiteX6" fmla="*/ 9537667 w 11711964"/>
              <a:gd name="connsiteY6" fmla="*/ 859421 h 6306910"/>
              <a:gd name="connsiteX7" fmla="*/ 8055231 w 11711964"/>
              <a:gd name="connsiteY7" fmla="*/ 956403 h 6306910"/>
              <a:gd name="connsiteX8" fmla="*/ 6184867 w 11711964"/>
              <a:gd name="connsiteY8" fmla="*/ 1011821 h 6306910"/>
              <a:gd name="connsiteX9" fmla="*/ 3427813 w 11711964"/>
              <a:gd name="connsiteY9" fmla="*/ 1108803 h 6306910"/>
              <a:gd name="connsiteX10" fmla="*/ 1986941 w 11711964"/>
              <a:gd name="connsiteY10" fmla="*/ 1261203 h 6306910"/>
              <a:gd name="connsiteX11" fmla="*/ 906286 w 11711964"/>
              <a:gd name="connsiteY11" fmla="*/ 1690695 h 6306910"/>
              <a:gd name="connsiteX12" fmla="*/ 158140 w 11711964"/>
              <a:gd name="connsiteY12" fmla="*/ 2452694 h 6306910"/>
              <a:gd name="connsiteX13" fmla="*/ 5741 w 11711964"/>
              <a:gd name="connsiteY13" fmla="*/ 3505641 h 6306910"/>
              <a:gd name="connsiteX14" fmla="*/ 75013 w 11711964"/>
              <a:gd name="connsiteY14" fmla="*/ 4212222 h 6306910"/>
              <a:gd name="connsiteX15" fmla="*/ 462940 w 11711964"/>
              <a:gd name="connsiteY15" fmla="*/ 4655567 h 6306910"/>
              <a:gd name="connsiteX16" fmla="*/ 1100249 w 11711964"/>
              <a:gd name="connsiteY16" fmla="*/ 4863385 h 6306910"/>
              <a:gd name="connsiteX17" fmla="*/ 2942904 w 11711964"/>
              <a:gd name="connsiteY17" fmla="*/ 4738694 h 6306910"/>
              <a:gd name="connsiteX18" fmla="*/ 4993376 w 11711964"/>
              <a:gd name="connsiteY18" fmla="*/ 4253785 h 6306910"/>
              <a:gd name="connsiteX19" fmla="*/ 7293231 w 11711964"/>
              <a:gd name="connsiteY19" fmla="*/ 3852004 h 6306910"/>
              <a:gd name="connsiteX20" fmla="*/ 8637122 w 11711964"/>
              <a:gd name="connsiteY20" fmla="*/ 3824294 h 6306910"/>
              <a:gd name="connsiteX21" fmla="*/ 9897885 w 11711964"/>
              <a:gd name="connsiteY21" fmla="*/ 4032113 h 6306910"/>
              <a:gd name="connsiteX22" fmla="*/ 10895413 w 11711964"/>
              <a:gd name="connsiteY22" fmla="*/ 4503167 h 6306910"/>
              <a:gd name="connsiteX23" fmla="*/ 11421885 w 11711964"/>
              <a:gd name="connsiteY23" fmla="*/ 5043494 h 6306910"/>
              <a:gd name="connsiteX24" fmla="*/ 11657413 w 11711964"/>
              <a:gd name="connsiteY24" fmla="*/ 5472985 h 6306910"/>
              <a:gd name="connsiteX25" fmla="*/ 11698976 w 11711964"/>
              <a:gd name="connsiteY25" fmla="*/ 5874767 h 6306910"/>
              <a:gd name="connsiteX26" fmla="*/ 11477304 w 11711964"/>
              <a:gd name="connsiteY26" fmla="*/ 6165713 h 6306910"/>
              <a:gd name="connsiteX27" fmla="*/ 10812285 w 11711964"/>
              <a:gd name="connsiteY27" fmla="*/ 6290403 h 6306910"/>
              <a:gd name="connsiteX28" fmla="*/ 421377 w 11711964"/>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459558 w 11708582"/>
              <a:gd name="connsiteY15" fmla="*/ 4655567 h 6306910"/>
              <a:gd name="connsiteX16" fmla="*/ 1096867 w 11708582"/>
              <a:gd name="connsiteY16" fmla="*/ 4863385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096867 w 11708582"/>
              <a:gd name="connsiteY16" fmla="*/ 4863385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346249 w 11708582"/>
              <a:gd name="connsiteY16" fmla="*/ 4780258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346249 w 11708582"/>
              <a:gd name="connsiteY16" fmla="*/ 4780258 h 6306910"/>
              <a:gd name="connsiteX17" fmla="*/ 2967231 w 11708582"/>
              <a:gd name="connsiteY17" fmla="*/ 4710985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17288"/>
              <a:gd name="connsiteY0" fmla="*/ 305240 h 6306910"/>
              <a:gd name="connsiteX1" fmla="*/ 2316067 w 11717288"/>
              <a:gd name="connsiteY1" fmla="*/ 332949 h 6306910"/>
              <a:gd name="connsiteX2" fmla="*/ 6361594 w 11717288"/>
              <a:gd name="connsiteY2" fmla="*/ 125131 h 6306910"/>
              <a:gd name="connsiteX3" fmla="*/ 8522903 w 11717288"/>
              <a:gd name="connsiteY3" fmla="*/ 440 h 6306910"/>
              <a:gd name="connsiteX4" fmla="*/ 10116176 w 11717288"/>
              <a:gd name="connsiteY4" fmla="*/ 166694 h 6306910"/>
              <a:gd name="connsiteX5" fmla="*/ 10213158 w 11717288"/>
              <a:gd name="connsiteY5" fmla="*/ 748585 h 6306910"/>
              <a:gd name="connsiteX6" fmla="*/ 9534285 w 11717288"/>
              <a:gd name="connsiteY6" fmla="*/ 859421 h 6306910"/>
              <a:gd name="connsiteX7" fmla="*/ 8051849 w 11717288"/>
              <a:gd name="connsiteY7" fmla="*/ 956403 h 6306910"/>
              <a:gd name="connsiteX8" fmla="*/ 6181485 w 11717288"/>
              <a:gd name="connsiteY8" fmla="*/ 1011821 h 6306910"/>
              <a:gd name="connsiteX9" fmla="*/ 3424431 w 11717288"/>
              <a:gd name="connsiteY9" fmla="*/ 1108803 h 6306910"/>
              <a:gd name="connsiteX10" fmla="*/ 1983559 w 11717288"/>
              <a:gd name="connsiteY10" fmla="*/ 1261203 h 6306910"/>
              <a:gd name="connsiteX11" fmla="*/ 902904 w 11717288"/>
              <a:gd name="connsiteY11" fmla="*/ 1690695 h 6306910"/>
              <a:gd name="connsiteX12" fmla="*/ 154758 w 11717288"/>
              <a:gd name="connsiteY12" fmla="*/ 2452694 h 6306910"/>
              <a:gd name="connsiteX13" fmla="*/ 2359 w 11717288"/>
              <a:gd name="connsiteY13" fmla="*/ 3505641 h 6306910"/>
              <a:gd name="connsiteX14" fmla="*/ 210176 w 11717288"/>
              <a:gd name="connsiteY14" fmla="*/ 4267640 h 6306910"/>
              <a:gd name="connsiteX15" fmla="*/ 639667 w 11717288"/>
              <a:gd name="connsiteY15" fmla="*/ 4641713 h 6306910"/>
              <a:gd name="connsiteX16" fmla="*/ 1346249 w 11717288"/>
              <a:gd name="connsiteY16" fmla="*/ 4780258 h 6306910"/>
              <a:gd name="connsiteX17" fmla="*/ 2967231 w 11717288"/>
              <a:gd name="connsiteY17" fmla="*/ 4710985 h 6306910"/>
              <a:gd name="connsiteX18" fmla="*/ 4989994 w 11717288"/>
              <a:gd name="connsiteY18" fmla="*/ 4253785 h 6306910"/>
              <a:gd name="connsiteX19" fmla="*/ 7289849 w 11717288"/>
              <a:gd name="connsiteY19" fmla="*/ 3852004 h 6306910"/>
              <a:gd name="connsiteX20" fmla="*/ 8633740 w 11717288"/>
              <a:gd name="connsiteY20" fmla="*/ 3824294 h 6306910"/>
              <a:gd name="connsiteX21" fmla="*/ 9894503 w 11717288"/>
              <a:gd name="connsiteY21" fmla="*/ 4032113 h 6306910"/>
              <a:gd name="connsiteX22" fmla="*/ 10892031 w 11717288"/>
              <a:gd name="connsiteY22" fmla="*/ 4503167 h 6306910"/>
              <a:gd name="connsiteX23" fmla="*/ 11210685 w 11717288"/>
              <a:gd name="connsiteY23" fmla="*/ 5071203 h 6306910"/>
              <a:gd name="connsiteX24" fmla="*/ 11654031 w 11717288"/>
              <a:gd name="connsiteY24" fmla="*/ 5472985 h 6306910"/>
              <a:gd name="connsiteX25" fmla="*/ 11695594 w 11717288"/>
              <a:gd name="connsiteY25" fmla="*/ 5874767 h 6306910"/>
              <a:gd name="connsiteX26" fmla="*/ 11473922 w 11717288"/>
              <a:gd name="connsiteY26" fmla="*/ 6165713 h 6306910"/>
              <a:gd name="connsiteX27" fmla="*/ 10808903 w 11717288"/>
              <a:gd name="connsiteY27" fmla="*/ 6290403 h 6306910"/>
              <a:gd name="connsiteX28" fmla="*/ 417995 w 11717288"/>
              <a:gd name="connsiteY28" fmla="*/ 6290403 h 6306910"/>
              <a:gd name="connsiteX0" fmla="*/ 127049 w 11734935"/>
              <a:gd name="connsiteY0" fmla="*/ 305240 h 6306910"/>
              <a:gd name="connsiteX1" fmla="*/ 2316067 w 11734935"/>
              <a:gd name="connsiteY1" fmla="*/ 332949 h 6306910"/>
              <a:gd name="connsiteX2" fmla="*/ 6361594 w 11734935"/>
              <a:gd name="connsiteY2" fmla="*/ 125131 h 6306910"/>
              <a:gd name="connsiteX3" fmla="*/ 8522903 w 11734935"/>
              <a:gd name="connsiteY3" fmla="*/ 440 h 6306910"/>
              <a:gd name="connsiteX4" fmla="*/ 10116176 w 11734935"/>
              <a:gd name="connsiteY4" fmla="*/ 166694 h 6306910"/>
              <a:gd name="connsiteX5" fmla="*/ 10213158 w 11734935"/>
              <a:gd name="connsiteY5" fmla="*/ 748585 h 6306910"/>
              <a:gd name="connsiteX6" fmla="*/ 9534285 w 11734935"/>
              <a:gd name="connsiteY6" fmla="*/ 859421 h 6306910"/>
              <a:gd name="connsiteX7" fmla="*/ 8051849 w 11734935"/>
              <a:gd name="connsiteY7" fmla="*/ 956403 h 6306910"/>
              <a:gd name="connsiteX8" fmla="*/ 6181485 w 11734935"/>
              <a:gd name="connsiteY8" fmla="*/ 1011821 h 6306910"/>
              <a:gd name="connsiteX9" fmla="*/ 3424431 w 11734935"/>
              <a:gd name="connsiteY9" fmla="*/ 1108803 h 6306910"/>
              <a:gd name="connsiteX10" fmla="*/ 1983559 w 11734935"/>
              <a:gd name="connsiteY10" fmla="*/ 1261203 h 6306910"/>
              <a:gd name="connsiteX11" fmla="*/ 902904 w 11734935"/>
              <a:gd name="connsiteY11" fmla="*/ 1690695 h 6306910"/>
              <a:gd name="connsiteX12" fmla="*/ 154758 w 11734935"/>
              <a:gd name="connsiteY12" fmla="*/ 2452694 h 6306910"/>
              <a:gd name="connsiteX13" fmla="*/ 2359 w 11734935"/>
              <a:gd name="connsiteY13" fmla="*/ 3505641 h 6306910"/>
              <a:gd name="connsiteX14" fmla="*/ 210176 w 11734935"/>
              <a:gd name="connsiteY14" fmla="*/ 4267640 h 6306910"/>
              <a:gd name="connsiteX15" fmla="*/ 639667 w 11734935"/>
              <a:gd name="connsiteY15" fmla="*/ 4641713 h 6306910"/>
              <a:gd name="connsiteX16" fmla="*/ 1346249 w 11734935"/>
              <a:gd name="connsiteY16" fmla="*/ 4780258 h 6306910"/>
              <a:gd name="connsiteX17" fmla="*/ 2967231 w 11734935"/>
              <a:gd name="connsiteY17" fmla="*/ 4710985 h 6306910"/>
              <a:gd name="connsiteX18" fmla="*/ 4989994 w 11734935"/>
              <a:gd name="connsiteY18" fmla="*/ 4253785 h 6306910"/>
              <a:gd name="connsiteX19" fmla="*/ 7289849 w 11734935"/>
              <a:gd name="connsiteY19" fmla="*/ 3852004 h 6306910"/>
              <a:gd name="connsiteX20" fmla="*/ 8633740 w 11734935"/>
              <a:gd name="connsiteY20" fmla="*/ 3824294 h 6306910"/>
              <a:gd name="connsiteX21" fmla="*/ 9894503 w 11734935"/>
              <a:gd name="connsiteY21" fmla="*/ 4032113 h 6306910"/>
              <a:gd name="connsiteX22" fmla="*/ 10892031 w 11734935"/>
              <a:gd name="connsiteY22" fmla="*/ 4503167 h 6306910"/>
              <a:gd name="connsiteX23" fmla="*/ 11210685 w 11734935"/>
              <a:gd name="connsiteY23" fmla="*/ 5071203 h 6306910"/>
              <a:gd name="connsiteX24" fmla="*/ 10725776 w 11734935"/>
              <a:gd name="connsiteY24" fmla="*/ 5168185 h 6306910"/>
              <a:gd name="connsiteX25" fmla="*/ 11695594 w 11734935"/>
              <a:gd name="connsiteY25" fmla="*/ 5874767 h 6306910"/>
              <a:gd name="connsiteX26" fmla="*/ 11473922 w 11734935"/>
              <a:gd name="connsiteY26" fmla="*/ 6165713 h 6306910"/>
              <a:gd name="connsiteX27" fmla="*/ 10808903 w 11734935"/>
              <a:gd name="connsiteY27" fmla="*/ 6290403 h 6306910"/>
              <a:gd name="connsiteX28" fmla="*/ 417995 w 11734935"/>
              <a:gd name="connsiteY28" fmla="*/ 6290403 h 6306910"/>
              <a:gd name="connsiteX0" fmla="*/ 127049 w 11734935"/>
              <a:gd name="connsiteY0" fmla="*/ 305240 h 6306910"/>
              <a:gd name="connsiteX1" fmla="*/ 2316067 w 11734935"/>
              <a:gd name="connsiteY1" fmla="*/ 332949 h 6306910"/>
              <a:gd name="connsiteX2" fmla="*/ 6361594 w 11734935"/>
              <a:gd name="connsiteY2" fmla="*/ 125131 h 6306910"/>
              <a:gd name="connsiteX3" fmla="*/ 8522903 w 11734935"/>
              <a:gd name="connsiteY3" fmla="*/ 440 h 6306910"/>
              <a:gd name="connsiteX4" fmla="*/ 10116176 w 11734935"/>
              <a:gd name="connsiteY4" fmla="*/ 166694 h 6306910"/>
              <a:gd name="connsiteX5" fmla="*/ 10213158 w 11734935"/>
              <a:gd name="connsiteY5" fmla="*/ 748585 h 6306910"/>
              <a:gd name="connsiteX6" fmla="*/ 9534285 w 11734935"/>
              <a:gd name="connsiteY6" fmla="*/ 859421 h 6306910"/>
              <a:gd name="connsiteX7" fmla="*/ 8051849 w 11734935"/>
              <a:gd name="connsiteY7" fmla="*/ 956403 h 6306910"/>
              <a:gd name="connsiteX8" fmla="*/ 6181485 w 11734935"/>
              <a:gd name="connsiteY8" fmla="*/ 1011821 h 6306910"/>
              <a:gd name="connsiteX9" fmla="*/ 3424431 w 11734935"/>
              <a:gd name="connsiteY9" fmla="*/ 1108803 h 6306910"/>
              <a:gd name="connsiteX10" fmla="*/ 1983559 w 11734935"/>
              <a:gd name="connsiteY10" fmla="*/ 1261203 h 6306910"/>
              <a:gd name="connsiteX11" fmla="*/ 902904 w 11734935"/>
              <a:gd name="connsiteY11" fmla="*/ 1690695 h 6306910"/>
              <a:gd name="connsiteX12" fmla="*/ 154758 w 11734935"/>
              <a:gd name="connsiteY12" fmla="*/ 2452694 h 6306910"/>
              <a:gd name="connsiteX13" fmla="*/ 2359 w 11734935"/>
              <a:gd name="connsiteY13" fmla="*/ 3505641 h 6306910"/>
              <a:gd name="connsiteX14" fmla="*/ 210176 w 11734935"/>
              <a:gd name="connsiteY14" fmla="*/ 4267640 h 6306910"/>
              <a:gd name="connsiteX15" fmla="*/ 639667 w 11734935"/>
              <a:gd name="connsiteY15" fmla="*/ 4641713 h 6306910"/>
              <a:gd name="connsiteX16" fmla="*/ 1346249 w 11734935"/>
              <a:gd name="connsiteY16" fmla="*/ 4780258 h 6306910"/>
              <a:gd name="connsiteX17" fmla="*/ 2967231 w 11734935"/>
              <a:gd name="connsiteY17" fmla="*/ 4710985 h 6306910"/>
              <a:gd name="connsiteX18" fmla="*/ 4989994 w 11734935"/>
              <a:gd name="connsiteY18" fmla="*/ 4253785 h 6306910"/>
              <a:gd name="connsiteX19" fmla="*/ 7289849 w 11734935"/>
              <a:gd name="connsiteY19" fmla="*/ 3852004 h 6306910"/>
              <a:gd name="connsiteX20" fmla="*/ 8633740 w 11734935"/>
              <a:gd name="connsiteY20" fmla="*/ 3824294 h 6306910"/>
              <a:gd name="connsiteX21" fmla="*/ 9894503 w 11734935"/>
              <a:gd name="connsiteY21" fmla="*/ 4032113 h 6306910"/>
              <a:gd name="connsiteX22" fmla="*/ 10892031 w 11734935"/>
              <a:gd name="connsiteY22" fmla="*/ 4503167 h 6306910"/>
              <a:gd name="connsiteX23" fmla="*/ 11238394 w 11734935"/>
              <a:gd name="connsiteY23" fmla="*/ 4974221 h 6306910"/>
              <a:gd name="connsiteX24" fmla="*/ 10725776 w 11734935"/>
              <a:gd name="connsiteY24" fmla="*/ 5168185 h 6306910"/>
              <a:gd name="connsiteX25" fmla="*/ 11695594 w 11734935"/>
              <a:gd name="connsiteY25" fmla="*/ 5874767 h 6306910"/>
              <a:gd name="connsiteX26" fmla="*/ 11473922 w 11734935"/>
              <a:gd name="connsiteY26" fmla="*/ 6165713 h 6306910"/>
              <a:gd name="connsiteX27" fmla="*/ 10808903 w 11734935"/>
              <a:gd name="connsiteY27" fmla="*/ 6290403 h 6306910"/>
              <a:gd name="connsiteX28" fmla="*/ 417995 w 11734935"/>
              <a:gd name="connsiteY28" fmla="*/ 6290403 h 6306910"/>
              <a:gd name="connsiteX0" fmla="*/ 127049 w 11506350"/>
              <a:gd name="connsiteY0" fmla="*/ 305240 h 6306910"/>
              <a:gd name="connsiteX1" fmla="*/ 2316067 w 11506350"/>
              <a:gd name="connsiteY1" fmla="*/ 332949 h 6306910"/>
              <a:gd name="connsiteX2" fmla="*/ 6361594 w 11506350"/>
              <a:gd name="connsiteY2" fmla="*/ 125131 h 6306910"/>
              <a:gd name="connsiteX3" fmla="*/ 8522903 w 11506350"/>
              <a:gd name="connsiteY3" fmla="*/ 440 h 6306910"/>
              <a:gd name="connsiteX4" fmla="*/ 10116176 w 11506350"/>
              <a:gd name="connsiteY4" fmla="*/ 166694 h 6306910"/>
              <a:gd name="connsiteX5" fmla="*/ 10213158 w 11506350"/>
              <a:gd name="connsiteY5" fmla="*/ 748585 h 6306910"/>
              <a:gd name="connsiteX6" fmla="*/ 9534285 w 11506350"/>
              <a:gd name="connsiteY6" fmla="*/ 859421 h 6306910"/>
              <a:gd name="connsiteX7" fmla="*/ 8051849 w 11506350"/>
              <a:gd name="connsiteY7" fmla="*/ 956403 h 6306910"/>
              <a:gd name="connsiteX8" fmla="*/ 6181485 w 11506350"/>
              <a:gd name="connsiteY8" fmla="*/ 1011821 h 6306910"/>
              <a:gd name="connsiteX9" fmla="*/ 3424431 w 11506350"/>
              <a:gd name="connsiteY9" fmla="*/ 1108803 h 6306910"/>
              <a:gd name="connsiteX10" fmla="*/ 1983559 w 11506350"/>
              <a:gd name="connsiteY10" fmla="*/ 1261203 h 6306910"/>
              <a:gd name="connsiteX11" fmla="*/ 902904 w 11506350"/>
              <a:gd name="connsiteY11" fmla="*/ 1690695 h 6306910"/>
              <a:gd name="connsiteX12" fmla="*/ 154758 w 11506350"/>
              <a:gd name="connsiteY12" fmla="*/ 2452694 h 6306910"/>
              <a:gd name="connsiteX13" fmla="*/ 2359 w 11506350"/>
              <a:gd name="connsiteY13" fmla="*/ 3505641 h 6306910"/>
              <a:gd name="connsiteX14" fmla="*/ 210176 w 11506350"/>
              <a:gd name="connsiteY14" fmla="*/ 4267640 h 6306910"/>
              <a:gd name="connsiteX15" fmla="*/ 639667 w 11506350"/>
              <a:gd name="connsiteY15" fmla="*/ 4641713 h 6306910"/>
              <a:gd name="connsiteX16" fmla="*/ 1346249 w 11506350"/>
              <a:gd name="connsiteY16" fmla="*/ 4780258 h 6306910"/>
              <a:gd name="connsiteX17" fmla="*/ 2967231 w 11506350"/>
              <a:gd name="connsiteY17" fmla="*/ 4710985 h 6306910"/>
              <a:gd name="connsiteX18" fmla="*/ 4989994 w 11506350"/>
              <a:gd name="connsiteY18" fmla="*/ 4253785 h 6306910"/>
              <a:gd name="connsiteX19" fmla="*/ 7289849 w 11506350"/>
              <a:gd name="connsiteY19" fmla="*/ 3852004 h 6306910"/>
              <a:gd name="connsiteX20" fmla="*/ 8633740 w 11506350"/>
              <a:gd name="connsiteY20" fmla="*/ 3824294 h 6306910"/>
              <a:gd name="connsiteX21" fmla="*/ 9894503 w 11506350"/>
              <a:gd name="connsiteY21" fmla="*/ 4032113 h 6306910"/>
              <a:gd name="connsiteX22" fmla="*/ 10892031 w 11506350"/>
              <a:gd name="connsiteY22" fmla="*/ 4503167 h 6306910"/>
              <a:gd name="connsiteX23" fmla="*/ 11238394 w 11506350"/>
              <a:gd name="connsiteY23" fmla="*/ 4974221 h 6306910"/>
              <a:gd name="connsiteX24" fmla="*/ 10725776 w 11506350"/>
              <a:gd name="connsiteY24" fmla="*/ 5168185 h 6306910"/>
              <a:gd name="connsiteX25" fmla="*/ 9645121 w 11506350"/>
              <a:gd name="connsiteY25" fmla="*/ 5237458 h 6306910"/>
              <a:gd name="connsiteX26" fmla="*/ 11473922 w 11506350"/>
              <a:gd name="connsiteY26" fmla="*/ 6165713 h 6306910"/>
              <a:gd name="connsiteX27" fmla="*/ 10808903 w 11506350"/>
              <a:gd name="connsiteY27" fmla="*/ 6290403 h 6306910"/>
              <a:gd name="connsiteX28" fmla="*/ 417995 w 11506350"/>
              <a:gd name="connsiteY28" fmla="*/ 6290403 h 6306910"/>
              <a:gd name="connsiteX0" fmla="*/ 127049 w 11241683"/>
              <a:gd name="connsiteY0" fmla="*/ 305240 h 6306910"/>
              <a:gd name="connsiteX1" fmla="*/ 2316067 w 11241683"/>
              <a:gd name="connsiteY1" fmla="*/ 332949 h 6306910"/>
              <a:gd name="connsiteX2" fmla="*/ 6361594 w 11241683"/>
              <a:gd name="connsiteY2" fmla="*/ 125131 h 6306910"/>
              <a:gd name="connsiteX3" fmla="*/ 8522903 w 11241683"/>
              <a:gd name="connsiteY3" fmla="*/ 440 h 6306910"/>
              <a:gd name="connsiteX4" fmla="*/ 10116176 w 11241683"/>
              <a:gd name="connsiteY4" fmla="*/ 166694 h 6306910"/>
              <a:gd name="connsiteX5" fmla="*/ 10213158 w 11241683"/>
              <a:gd name="connsiteY5" fmla="*/ 748585 h 6306910"/>
              <a:gd name="connsiteX6" fmla="*/ 9534285 w 11241683"/>
              <a:gd name="connsiteY6" fmla="*/ 859421 h 6306910"/>
              <a:gd name="connsiteX7" fmla="*/ 8051849 w 11241683"/>
              <a:gd name="connsiteY7" fmla="*/ 956403 h 6306910"/>
              <a:gd name="connsiteX8" fmla="*/ 6181485 w 11241683"/>
              <a:gd name="connsiteY8" fmla="*/ 1011821 h 6306910"/>
              <a:gd name="connsiteX9" fmla="*/ 3424431 w 11241683"/>
              <a:gd name="connsiteY9" fmla="*/ 1108803 h 6306910"/>
              <a:gd name="connsiteX10" fmla="*/ 1983559 w 11241683"/>
              <a:gd name="connsiteY10" fmla="*/ 1261203 h 6306910"/>
              <a:gd name="connsiteX11" fmla="*/ 902904 w 11241683"/>
              <a:gd name="connsiteY11" fmla="*/ 1690695 h 6306910"/>
              <a:gd name="connsiteX12" fmla="*/ 154758 w 11241683"/>
              <a:gd name="connsiteY12" fmla="*/ 2452694 h 6306910"/>
              <a:gd name="connsiteX13" fmla="*/ 2359 w 11241683"/>
              <a:gd name="connsiteY13" fmla="*/ 3505641 h 6306910"/>
              <a:gd name="connsiteX14" fmla="*/ 210176 w 11241683"/>
              <a:gd name="connsiteY14" fmla="*/ 4267640 h 6306910"/>
              <a:gd name="connsiteX15" fmla="*/ 639667 w 11241683"/>
              <a:gd name="connsiteY15" fmla="*/ 4641713 h 6306910"/>
              <a:gd name="connsiteX16" fmla="*/ 1346249 w 11241683"/>
              <a:gd name="connsiteY16" fmla="*/ 4780258 h 6306910"/>
              <a:gd name="connsiteX17" fmla="*/ 2967231 w 11241683"/>
              <a:gd name="connsiteY17" fmla="*/ 4710985 h 6306910"/>
              <a:gd name="connsiteX18" fmla="*/ 4989994 w 11241683"/>
              <a:gd name="connsiteY18" fmla="*/ 4253785 h 6306910"/>
              <a:gd name="connsiteX19" fmla="*/ 7289849 w 11241683"/>
              <a:gd name="connsiteY19" fmla="*/ 3852004 h 6306910"/>
              <a:gd name="connsiteX20" fmla="*/ 8633740 w 11241683"/>
              <a:gd name="connsiteY20" fmla="*/ 3824294 h 6306910"/>
              <a:gd name="connsiteX21" fmla="*/ 9894503 w 11241683"/>
              <a:gd name="connsiteY21" fmla="*/ 4032113 h 6306910"/>
              <a:gd name="connsiteX22" fmla="*/ 10892031 w 11241683"/>
              <a:gd name="connsiteY22" fmla="*/ 4503167 h 6306910"/>
              <a:gd name="connsiteX23" fmla="*/ 11238394 w 11241683"/>
              <a:gd name="connsiteY23" fmla="*/ 4974221 h 6306910"/>
              <a:gd name="connsiteX24" fmla="*/ 10725776 w 11241683"/>
              <a:gd name="connsiteY24" fmla="*/ 5168185 h 6306910"/>
              <a:gd name="connsiteX25" fmla="*/ 9645121 w 11241683"/>
              <a:gd name="connsiteY25" fmla="*/ 5237458 h 6306910"/>
              <a:gd name="connsiteX26" fmla="*/ 7968722 w 11241683"/>
              <a:gd name="connsiteY26" fmla="*/ 5292877 h 6306910"/>
              <a:gd name="connsiteX27" fmla="*/ 10808903 w 11241683"/>
              <a:gd name="connsiteY27" fmla="*/ 6290403 h 6306910"/>
              <a:gd name="connsiteX28" fmla="*/ 417995 w 11241683"/>
              <a:gd name="connsiteY28" fmla="*/ 6290403 h 6306910"/>
              <a:gd name="connsiteX0" fmla="*/ 127049 w 11241683"/>
              <a:gd name="connsiteY0" fmla="*/ 305240 h 6290403"/>
              <a:gd name="connsiteX1" fmla="*/ 2316067 w 11241683"/>
              <a:gd name="connsiteY1" fmla="*/ 332949 h 6290403"/>
              <a:gd name="connsiteX2" fmla="*/ 6361594 w 11241683"/>
              <a:gd name="connsiteY2" fmla="*/ 125131 h 6290403"/>
              <a:gd name="connsiteX3" fmla="*/ 8522903 w 11241683"/>
              <a:gd name="connsiteY3" fmla="*/ 440 h 6290403"/>
              <a:gd name="connsiteX4" fmla="*/ 10116176 w 11241683"/>
              <a:gd name="connsiteY4" fmla="*/ 166694 h 6290403"/>
              <a:gd name="connsiteX5" fmla="*/ 10213158 w 11241683"/>
              <a:gd name="connsiteY5" fmla="*/ 748585 h 6290403"/>
              <a:gd name="connsiteX6" fmla="*/ 9534285 w 11241683"/>
              <a:gd name="connsiteY6" fmla="*/ 859421 h 6290403"/>
              <a:gd name="connsiteX7" fmla="*/ 8051849 w 11241683"/>
              <a:gd name="connsiteY7" fmla="*/ 956403 h 6290403"/>
              <a:gd name="connsiteX8" fmla="*/ 6181485 w 11241683"/>
              <a:gd name="connsiteY8" fmla="*/ 1011821 h 6290403"/>
              <a:gd name="connsiteX9" fmla="*/ 3424431 w 11241683"/>
              <a:gd name="connsiteY9" fmla="*/ 1108803 h 6290403"/>
              <a:gd name="connsiteX10" fmla="*/ 1983559 w 11241683"/>
              <a:gd name="connsiteY10" fmla="*/ 1261203 h 6290403"/>
              <a:gd name="connsiteX11" fmla="*/ 902904 w 11241683"/>
              <a:gd name="connsiteY11" fmla="*/ 1690695 h 6290403"/>
              <a:gd name="connsiteX12" fmla="*/ 154758 w 11241683"/>
              <a:gd name="connsiteY12" fmla="*/ 2452694 h 6290403"/>
              <a:gd name="connsiteX13" fmla="*/ 2359 w 11241683"/>
              <a:gd name="connsiteY13" fmla="*/ 3505641 h 6290403"/>
              <a:gd name="connsiteX14" fmla="*/ 210176 w 11241683"/>
              <a:gd name="connsiteY14" fmla="*/ 4267640 h 6290403"/>
              <a:gd name="connsiteX15" fmla="*/ 639667 w 11241683"/>
              <a:gd name="connsiteY15" fmla="*/ 4641713 h 6290403"/>
              <a:gd name="connsiteX16" fmla="*/ 1346249 w 11241683"/>
              <a:gd name="connsiteY16" fmla="*/ 4780258 h 6290403"/>
              <a:gd name="connsiteX17" fmla="*/ 2967231 w 11241683"/>
              <a:gd name="connsiteY17" fmla="*/ 4710985 h 6290403"/>
              <a:gd name="connsiteX18" fmla="*/ 4989994 w 11241683"/>
              <a:gd name="connsiteY18" fmla="*/ 4253785 h 6290403"/>
              <a:gd name="connsiteX19" fmla="*/ 7289849 w 11241683"/>
              <a:gd name="connsiteY19" fmla="*/ 3852004 h 6290403"/>
              <a:gd name="connsiteX20" fmla="*/ 8633740 w 11241683"/>
              <a:gd name="connsiteY20" fmla="*/ 3824294 h 6290403"/>
              <a:gd name="connsiteX21" fmla="*/ 9894503 w 11241683"/>
              <a:gd name="connsiteY21" fmla="*/ 4032113 h 6290403"/>
              <a:gd name="connsiteX22" fmla="*/ 10892031 w 11241683"/>
              <a:gd name="connsiteY22" fmla="*/ 4503167 h 6290403"/>
              <a:gd name="connsiteX23" fmla="*/ 11238394 w 11241683"/>
              <a:gd name="connsiteY23" fmla="*/ 4974221 h 6290403"/>
              <a:gd name="connsiteX24" fmla="*/ 10725776 w 11241683"/>
              <a:gd name="connsiteY24" fmla="*/ 5168185 h 6290403"/>
              <a:gd name="connsiteX25" fmla="*/ 9645121 w 11241683"/>
              <a:gd name="connsiteY25" fmla="*/ 5237458 h 6290403"/>
              <a:gd name="connsiteX26" fmla="*/ 7968722 w 11241683"/>
              <a:gd name="connsiteY26" fmla="*/ 5292877 h 6290403"/>
              <a:gd name="connsiteX27" fmla="*/ 5862830 w 11241683"/>
              <a:gd name="connsiteY27" fmla="*/ 5182040 h 6290403"/>
              <a:gd name="connsiteX28" fmla="*/ 417995 w 11241683"/>
              <a:gd name="connsiteY28" fmla="*/ 6290403 h 6290403"/>
              <a:gd name="connsiteX0" fmla="*/ 127049 w 11241683"/>
              <a:gd name="connsiteY0" fmla="*/ 305240 h 5294137"/>
              <a:gd name="connsiteX1" fmla="*/ 2316067 w 11241683"/>
              <a:gd name="connsiteY1" fmla="*/ 332949 h 5294137"/>
              <a:gd name="connsiteX2" fmla="*/ 6361594 w 11241683"/>
              <a:gd name="connsiteY2" fmla="*/ 125131 h 5294137"/>
              <a:gd name="connsiteX3" fmla="*/ 8522903 w 11241683"/>
              <a:gd name="connsiteY3" fmla="*/ 440 h 5294137"/>
              <a:gd name="connsiteX4" fmla="*/ 10116176 w 11241683"/>
              <a:gd name="connsiteY4" fmla="*/ 166694 h 5294137"/>
              <a:gd name="connsiteX5" fmla="*/ 10213158 w 11241683"/>
              <a:gd name="connsiteY5" fmla="*/ 748585 h 5294137"/>
              <a:gd name="connsiteX6" fmla="*/ 9534285 w 11241683"/>
              <a:gd name="connsiteY6" fmla="*/ 859421 h 5294137"/>
              <a:gd name="connsiteX7" fmla="*/ 8051849 w 11241683"/>
              <a:gd name="connsiteY7" fmla="*/ 956403 h 5294137"/>
              <a:gd name="connsiteX8" fmla="*/ 6181485 w 11241683"/>
              <a:gd name="connsiteY8" fmla="*/ 1011821 h 5294137"/>
              <a:gd name="connsiteX9" fmla="*/ 3424431 w 11241683"/>
              <a:gd name="connsiteY9" fmla="*/ 1108803 h 5294137"/>
              <a:gd name="connsiteX10" fmla="*/ 1983559 w 11241683"/>
              <a:gd name="connsiteY10" fmla="*/ 1261203 h 5294137"/>
              <a:gd name="connsiteX11" fmla="*/ 902904 w 11241683"/>
              <a:gd name="connsiteY11" fmla="*/ 1690695 h 5294137"/>
              <a:gd name="connsiteX12" fmla="*/ 154758 w 11241683"/>
              <a:gd name="connsiteY12" fmla="*/ 2452694 h 5294137"/>
              <a:gd name="connsiteX13" fmla="*/ 2359 w 11241683"/>
              <a:gd name="connsiteY13" fmla="*/ 3505641 h 5294137"/>
              <a:gd name="connsiteX14" fmla="*/ 210176 w 11241683"/>
              <a:gd name="connsiteY14" fmla="*/ 4267640 h 5294137"/>
              <a:gd name="connsiteX15" fmla="*/ 639667 w 11241683"/>
              <a:gd name="connsiteY15" fmla="*/ 4641713 h 5294137"/>
              <a:gd name="connsiteX16" fmla="*/ 1346249 w 11241683"/>
              <a:gd name="connsiteY16" fmla="*/ 4780258 h 5294137"/>
              <a:gd name="connsiteX17" fmla="*/ 2967231 w 11241683"/>
              <a:gd name="connsiteY17" fmla="*/ 4710985 h 5294137"/>
              <a:gd name="connsiteX18" fmla="*/ 4989994 w 11241683"/>
              <a:gd name="connsiteY18" fmla="*/ 4253785 h 5294137"/>
              <a:gd name="connsiteX19" fmla="*/ 7289849 w 11241683"/>
              <a:gd name="connsiteY19" fmla="*/ 3852004 h 5294137"/>
              <a:gd name="connsiteX20" fmla="*/ 8633740 w 11241683"/>
              <a:gd name="connsiteY20" fmla="*/ 3824294 h 5294137"/>
              <a:gd name="connsiteX21" fmla="*/ 9894503 w 11241683"/>
              <a:gd name="connsiteY21" fmla="*/ 4032113 h 5294137"/>
              <a:gd name="connsiteX22" fmla="*/ 10892031 w 11241683"/>
              <a:gd name="connsiteY22" fmla="*/ 4503167 h 5294137"/>
              <a:gd name="connsiteX23" fmla="*/ 11238394 w 11241683"/>
              <a:gd name="connsiteY23" fmla="*/ 4974221 h 5294137"/>
              <a:gd name="connsiteX24" fmla="*/ 10725776 w 11241683"/>
              <a:gd name="connsiteY24" fmla="*/ 5168185 h 5294137"/>
              <a:gd name="connsiteX25" fmla="*/ 9645121 w 11241683"/>
              <a:gd name="connsiteY25" fmla="*/ 5237458 h 5294137"/>
              <a:gd name="connsiteX26" fmla="*/ 7968722 w 11241683"/>
              <a:gd name="connsiteY26" fmla="*/ 5292877 h 5294137"/>
              <a:gd name="connsiteX27" fmla="*/ 5862830 w 11241683"/>
              <a:gd name="connsiteY27" fmla="*/ 5182040 h 5294137"/>
              <a:gd name="connsiteX28" fmla="*/ 722795 w 11241683"/>
              <a:gd name="connsiteY28" fmla="*/ 5085058 h 5294137"/>
              <a:gd name="connsiteX0" fmla="*/ 127049 w 11241683"/>
              <a:gd name="connsiteY0" fmla="*/ 305240 h 5294137"/>
              <a:gd name="connsiteX1" fmla="*/ 2316067 w 11241683"/>
              <a:gd name="connsiteY1" fmla="*/ 332949 h 5294137"/>
              <a:gd name="connsiteX2" fmla="*/ 6361594 w 11241683"/>
              <a:gd name="connsiteY2" fmla="*/ 125131 h 5294137"/>
              <a:gd name="connsiteX3" fmla="*/ 8522903 w 11241683"/>
              <a:gd name="connsiteY3" fmla="*/ 440 h 5294137"/>
              <a:gd name="connsiteX4" fmla="*/ 10116176 w 11241683"/>
              <a:gd name="connsiteY4" fmla="*/ 166694 h 5294137"/>
              <a:gd name="connsiteX5" fmla="*/ 10213158 w 11241683"/>
              <a:gd name="connsiteY5" fmla="*/ 748585 h 5294137"/>
              <a:gd name="connsiteX6" fmla="*/ 9534285 w 11241683"/>
              <a:gd name="connsiteY6" fmla="*/ 859421 h 5294137"/>
              <a:gd name="connsiteX7" fmla="*/ 8051849 w 11241683"/>
              <a:gd name="connsiteY7" fmla="*/ 956403 h 5294137"/>
              <a:gd name="connsiteX8" fmla="*/ 6181485 w 11241683"/>
              <a:gd name="connsiteY8" fmla="*/ 1011821 h 5294137"/>
              <a:gd name="connsiteX9" fmla="*/ 3424431 w 11241683"/>
              <a:gd name="connsiteY9" fmla="*/ 1108803 h 5294137"/>
              <a:gd name="connsiteX10" fmla="*/ 1983559 w 11241683"/>
              <a:gd name="connsiteY10" fmla="*/ 1261203 h 5294137"/>
              <a:gd name="connsiteX11" fmla="*/ 902904 w 11241683"/>
              <a:gd name="connsiteY11" fmla="*/ 1690695 h 5294137"/>
              <a:gd name="connsiteX12" fmla="*/ 154758 w 11241683"/>
              <a:gd name="connsiteY12" fmla="*/ 2452694 h 5294137"/>
              <a:gd name="connsiteX13" fmla="*/ 2359 w 11241683"/>
              <a:gd name="connsiteY13" fmla="*/ 3505641 h 5294137"/>
              <a:gd name="connsiteX14" fmla="*/ 210176 w 11241683"/>
              <a:gd name="connsiteY14" fmla="*/ 4267640 h 5294137"/>
              <a:gd name="connsiteX15" fmla="*/ 639667 w 11241683"/>
              <a:gd name="connsiteY15" fmla="*/ 4641713 h 5294137"/>
              <a:gd name="connsiteX16" fmla="*/ 1346249 w 11241683"/>
              <a:gd name="connsiteY16" fmla="*/ 4780258 h 5294137"/>
              <a:gd name="connsiteX17" fmla="*/ 2967231 w 11241683"/>
              <a:gd name="connsiteY17" fmla="*/ 4710985 h 5294137"/>
              <a:gd name="connsiteX18" fmla="*/ 4989994 w 11241683"/>
              <a:gd name="connsiteY18" fmla="*/ 4253785 h 5294137"/>
              <a:gd name="connsiteX19" fmla="*/ 7289849 w 11241683"/>
              <a:gd name="connsiteY19" fmla="*/ 3852004 h 5294137"/>
              <a:gd name="connsiteX20" fmla="*/ 8633740 w 11241683"/>
              <a:gd name="connsiteY20" fmla="*/ 3824294 h 5294137"/>
              <a:gd name="connsiteX21" fmla="*/ 9894503 w 11241683"/>
              <a:gd name="connsiteY21" fmla="*/ 4032113 h 5294137"/>
              <a:gd name="connsiteX22" fmla="*/ 10892031 w 11241683"/>
              <a:gd name="connsiteY22" fmla="*/ 4503167 h 5294137"/>
              <a:gd name="connsiteX23" fmla="*/ 11238394 w 11241683"/>
              <a:gd name="connsiteY23" fmla="*/ 4974221 h 5294137"/>
              <a:gd name="connsiteX24" fmla="*/ 10725776 w 11241683"/>
              <a:gd name="connsiteY24" fmla="*/ 5168185 h 5294137"/>
              <a:gd name="connsiteX25" fmla="*/ 9645121 w 11241683"/>
              <a:gd name="connsiteY25" fmla="*/ 5237458 h 5294137"/>
              <a:gd name="connsiteX26" fmla="*/ 7968722 w 11241683"/>
              <a:gd name="connsiteY26" fmla="*/ 5292877 h 5294137"/>
              <a:gd name="connsiteX27" fmla="*/ 5862830 w 11241683"/>
              <a:gd name="connsiteY27" fmla="*/ 5182040 h 5294137"/>
              <a:gd name="connsiteX28" fmla="*/ 722795 w 11241683"/>
              <a:gd name="connsiteY28" fmla="*/ 5085058 h 5294137"/>
              <a:gd name="connsiteX0" fmla="*/ 127049 w 11241683"/>
              <a:gd name="connsiteY0" fmla="*/ 314454 h 5303351"/>
              <a:gd name="connsiteX1" fmla="*/ 2316067 w 11241683"/>
              <a:gd name="connsiteY1" fmla="*/ 342163 h 5303351"/>
              <a:gd name="connsiteX2" fmla="*/ 6361594 w 11241683"/>
              <a:gd name="connsiteY2" fmla="*/ 134345 h 5303351"/>
              <a:gd name="connsiteX3" fmla="*/ 8522903 w 11241683"/>
              <a:gd name="connsiteY3" fmla="*/ 9654 h 5303351"/>
              <a:gd name="connsiteX4" fmla="*/ 10116176 w 11241683"/>
              <a:gd name="connsiteY4" fmla="*/ 92780 h 5303351"/>
              <a:gd name="connsiteX5" fmla="*/ 10213158 w 11241683"/>
              <a:gd name="connsiteY5" fmla="*/ 757799 h 5303351"/>
              <a:gd name="connsiteX6" fmla="*/ 9534285 w 11241683"/>
              <a:gd name="connsiteY6" fmla="*/ 868635 h 5303351"/>
              <a:gd name="connsiteX7" fmla="*/ 8051849 w 11241683"/>
              <a:gd name="connsiteY7" fmla="*/ 965617 h 5303351"/>
              <a:gd name="connsiteX8" fmla="*/ 6181485 w 11241683"/>
              <a:gd name="connsiteY8" fmla="*/ 1021035 h 5303351"/>
              <a:gd name="connsiteX9" fmla="*/ 3424431 w 11241683"/>
              <a:gd name="connsiteY9" fmla="*/ 1118017 h 5303351"/>
              <a:gd name="connsiteX10" fmla="*/ 1983559 w 11241683"/>
              <a:gd name="connsiteY10" fmla="*/ 1270417 h 5303351"/>
              <a:gd name="connsiteX11" fmla="*/ 902904 w 11241683"/>
              <a:gd name="connsiteY11" fmla="*/ 1699909 h 5303351"/>
              <a:gd name="connsiteX12" fmla="*/ 154758 w 11241683"/>
              <a:gd name="connsiteY12" fmla="*/ 2461908 h 5303351"/>
              <a:gd name="connsiteX13" fmla="*/ 2359 w 11241683"/>
              <a:gd name="connsiteY13" fmla="*/ 3514855 h 5303351"/>
              <a:gd name="connsiteX14" fmla="*/ 210176 w 11241683"/>
              <a:gd name="connsiteY14" fmla="*/ 4276854 h 5303351"/>
              <a:gd name="connsiteX15" fmla="*/ 639667 w 11241683"/>
              <a:gd name="connsiteY15" fmla="*/ 4650927 h 5303351"/>
              <a:gd name="connsiteX16" fmla="*/ 1346249 w 11241683"/>
              <a:gd name="connsiteY16" fmla="*/ 4789472 h 5303351"/>
              <a:gd name="connsiteX17" fmla="*/ 2967231 w 11241683"/>
              <a:gd name="connsiteY17" fmla="*/ 4720199 h 5303351"/>
              <a:gd name="connsiteX18" fmla="*/ 4989994 w 11241683"/>
              <a:gd name="connsiteY18" fmla="*/ 4262999 h 5303351"/>
              <a:gd name="connsiteX19" fmla="*/ 7289849 w 11241683"/>
              <a:gd name="connsiteY19" fmla="*/ 3861218 h 5303351"/>
              <a:gd name="connsiteX20" fmla="*/ 8633740 w 11241683"/>
              <a:gd name="connsiteY20" fmla="*/ 3833508 h 5303351"/>
              <a:gd name="connsiteX21" fmla="*/ 9894503 w 11241683"/>
              <a:gd name="connsiteY21" fmla="*/ 4041327 h 5303351"/>
              <a:gd name="connsiteX22" fmla="*/ 10892031 w 11241683"/>
              <a:gd name="connsiteY22" fmla="*/ 4512381 h 5303351"/>
              <a:gd name="connsiteX23" fmla="*/ 11238394 w 11241683"/>
              <a:gd name="connsiteY23" fmla="*/ 4983435 h 5303351"/>
              <a:gd name="connsiteX24" fmla="*/ 10725776 w 11241683"/>
              <a:gd name="connsiteY24" fmla="*/ 5177399 h 5303351"/>
              <a:gd name="connsiteX25" fmla="*/ 9645121 w 11241683"/>
              <a:gd name="connsiteY25" fmla="*/ 5246672 h 5303351"/>
              <a:gd name="connsiteX26" fmla="*/ 7968722 w 11241683"/>
              <a:gd name="connsiteY26" fmla="*/ 5302091 h 5303351"/>
              <a:gd name="connsiteX27" fmla="*/ 5862830 w 11241683"/>
              <a:gd name="connsiteY27" fmla="*/ 5191254 h 5303351"/>
              <a:gd name="connsiteX28" fmla="*/ 722795 w 11241683"/>
              <a:gd name="connsiteY28" fmla="*/ 5094272 h 5303351"/>
              <a:gd name="connsiteX0" fmla="*/ 127049 w 11241683"/>
              <a:gd name="connsiteY0" fmla="*/ 310959 h 5299856"/>
              <a:gd name="connsiteX1" fmla="*/ 2316067 w 11241683"/>
              <a:gd name="connsiteY1" fmla="*/ 338668 h 5299856"/>
              <a:gd name="connsiteX2" fmla="*/ 6361594 w 11241683"/>
              <a:gd name="connsiteY2" fmla="*/ 130850 h 5299856"/>
              <a:gd name="connsiteX3" fmla="*/ 8522903 w 11241683"/>
              <a:gd name="connsiteY3" fmla="*/ 6159 h 5299856"/>
              <a:gd name="connsiteX4" fmla="*/ 10116176 w 11241683"/>
              <a:gd name="connsiteY4" fmla="*/ 89285 h 5299856"/>
              <a:gd name="connsiteX5" fmla="*/ 10185449 w 11241683"/>
              <a:gd name="connsiteY5" fmla="*/ 671177 h 5299856"/>
              <a:gd name="connsiteX6" fmla="*/ 9534285 w 11241683"/>
              <a:gd name="connsiteY6" fmla="*/ 865140 h 5299856"/>
              <a:gd name="connsiteX7" fmla="*/ 8051849 w 11241683"/>
              <a:gd name="connsiteY7" fmla="*/ 962122 h 5299856"/>
              <a:gd name="connsiteX8" fmla="*/ 6181485 w 11241683"/>
              <a:gd name="connsiteY8" fmla="*/ 1017540 h 5299856"/>
              <a:gd name="connsiteX9" fmla="*/ 3424431 w 11241683"/>
              <a:gd name="connsiteY9" fmla="*/ 1114522 h 5299856"/>
              <a:gd name="connsiteX10" fmla="*/ 1983559 w 11241683"/>
              <a:gd name="connsiteY10" fmla="*/ 1266922 h 5299856"/>
              <a:gd name="connsiteX11" fmla="*/ 902904 w 11241683"/>
              <a:gd name="connsiteY11" fmla="*/ 1696414 h 5299856"/>
              <a:gd name="connsiteX12" fmla="*/ 154758 w 11241683"/>
              <a:gd name="connsiteY12" fmla="*/ 2458413 h 5299856"/>
              <a:gd name="connsiteX13" fmla="*/ 2359 w 11241683"/>
              <a:gd name="connsiteY13" fmla="*/ 3511360 h 5299856"/>
              <a:gd name="connsiteX14" fmla="*/ 210176 w 11241683"/>
              <a:gd name="connsiteY14" fmla="*/ 4273359 h 5299856"/>
              <a:gd name="connsiteX15" fmla="*/ 639667 w 11241683"/>
              <a:gd name="connsiteY15" fmla="*/ 4647432 h 5299856"/>
              <a:gd name="connsiteX16" fmla="*/ 1346249 w 11241683"/>
              <a:gd name="connsiteY16" fmla="*/ 4785977 h 5299856"/>
              <a:gd name="connsiteX17" fmla="*/ 2967231 w 11241683"/>
              <a:gd name="connsiteY17" fmla="*/ 4716704 h 5299856"/>
              <a:gd name="connsiteX18" fmla="*/ 4989994 w 11241683"/>
              <a:gd name="connsiteY18" fmla="*/ 4259504 h 5299856"/>
              <a:gd name="connsiteX19" fmla="*/ 7289849 w 11241683"/>
              <a:gd name="connsiteY19" fmla="*/ 3857723 h 5299856"/>
              <a:gd name="connsiteX20" fmla="*/ 8633740 w 11241683"/>
              <a:gd name="connsiteY20" fmla="*/ 3830013 h 5299856"/>
              <a:gd name="connsiteX21" fmla="*/ 9894503 w 11241683"/>
              <a:gd name="connsiteY21" fmla="*/ 4037832 h 5299856"/>
              <a:gd name="connsiteX22" fmla="*/ 10892031 w 11241683"/>
              <a:gd name="connsiteY22" fmla="*/ 4508886 h 5299856"/>
              <a:gd name="connsiteX23" fmla="*/ 11238394 w 11241683"/>
              <a:gd name="connsiteY23" fmla="*/ 4979940 h 5299856"/>
              <a:gd name="connsiteX24" fmla="*/ 10725776 w 11241683"/>
              <a:gd name="connsiteY24" fmla="*/ 5173904 h 5299856"/>
              <a:gd name="connsiteX25" fmla="*/ 9645121 w 11241683"/>
              <a:gd name="connsiteY25" fmla="*/ 5243177 h 5299856"/>
              <a:gd name="connsiteX26" fmla="*/ 7968722 w 11241683"/>
              <a:gd name="connsiteY26" fmla="*/ 5298596 h 5299856"/>
              <a:gd name="connsiteX27" fmla="*/ 5862830 w 11241683"/>
              <a:gd name="connsiteY27" fmla="*/ 5187759 h 5299856"/>
              <a:gd name="connsiteX28" fmla="*/ 722795 w 11241683"/>
              <a:gd name="connsiteY28" fmla="*/ 5090777 h 5299856"/>
              <a:gd name="connsiteX0" fmla="*/ 127049 w 11241683"/>
              <a:gd name="connsiteY0" fmla="*/ 310959 h 5299856"/>
              <a:gd name="connsiteX1" fmla="*/ 2316067 w 11241683"/>
              <a:gd name="connsiteY1" fmla="*/ 338668 h 5299856"/>
              <a:gd name="connsiteX2" fmla="*/ 6361594 w 11241683"/>
              <a:gd name="connsiteY2" fmla="*/ 130850 h 5299856"/>
              <a:gd name="connsiteX3" fmla="*/ 8522903 w 11241683"/>
              <a:gd name="connsiteY3" fmla="*/ 6159 h 5299856"/>
              <a:gd name="connsiteX4" fmla="*/ 10116176 w 11241683"/>
              <a:gd name="connsiteY4" fmla="*/ 89285 h 5299856"/>
              <a:gd name="connsiteX5" fmla="*/ 10185449 w 11241683"/>
              <a:gd name="connsiteY5" fmla="*/ 671177 h 5299856"/>
              <a:gd name="connsiteX6" fmla="*/ 9534285 w 11241683"/>
              <a:gd name="connsiteY6" fmla="*/ 809722 h 5299856"/>
              <a:gd name="connsiteX7" fmla="*/ 8051849 w 11241683"/>
              <a:gd name="connsiteY7" fmla="*/ 962122 h 5299856"/>
              <a:gd name="connsiteX8" fmla="*/ 6181485 w 11241683"/>
              <a:gd name="connsiteY8" fmla="*/ 1017540 h 5299856"/>
              <a:gd name="connsiteX9" fmla="*/ 3424431 w 11241683"/>
              <a:gd name="connsiteY9" fmla="*/ 1114522 h 5299856"/>
              <a:gd name="connsiteX10" fmla="*/ 1983559 w 11241683"/>
              <a:gd name="connsiteY10" fmla="*/ 1266922 h 5299856"/>
              <a:gd name="connsiteX11" fmla="*/ 902904 w 11241683"/>
              <a:gd name="connsiteY11" fmla="*/ 1696414 h 5299856"/>
              <a:gd name="connsiteX12" fmla="*/ 154758 w 11241683"/>
              <a:gd name="connsiteY12" fmla="*/ 2458413 h 5299856"/>
              <a:gd name="connsiteX13" fmla="*/ 2359 w 11241683"/>
              <a:gd name="connsiteY13" fmla="*/ 3511360 h 5299856"/>
              <a:gd name="connsiteX14" fmla="*/ 210176 w 11241683"/>
              <a:gd name="connsiteY14" fmla="*/ 4273359 h 5299856"/>
              <a:gd name="connsiteX15" fmla="*/ 639667 w 11241683"/>
              <a:gd name="connsiteY15" fmla="*/ 4647432 h 5299856"/>
              <a:gd name="connsiteX16" fmla="*/ 1346249 w 11241683"/>
              <a:gd name="connsiteY16" fmla="*/ 4785977 h 5299856"/>
              <a:gd name="connsiteX17" fmla="*/ 2967231 w 11241683"/>
              <a:gd name="connsiteY17" fmla="*/ 4716704 h 5299856"/>
              <a:gd name="connsiteX18" fmla="*/ 4989994 w 11241683"/>
              <a:gd name="connsiteY18" fmla="*/ 4259504 h 5299856"/>
              <a:gd name="connsiteX19" fmla="*/ 7289849 w 11241683"/>
              <a:gd name="connsiteY19" fmla="*/ 3857723 h 5299856"/>
              <a:gd name="connsiteX20" fmla="*/ 8633740 w 11241683"/>
              <a:gd name="connsiteY20" fmla="*/ 3830013 h 5299856"/>
              <a:gd name="connsiteX21" fmla="*/ 9894503 w 11241683"/>
              <a:gd name="connsiteY21" fmla="*/ 4037832 h 5299856"/>
              <a:gd name="connsiteX22" fmla="*/ 10892031 w 11241683"/>
              <a:gd name="connsiteY22" fmla="*/ 4508886 h 5299856"/>
              <a:gd name="connsiteX23" fmla="*/ 11238394 w 11241683"/>
              <a:gd name="connsiteY23" fmla="*/ 4979940 h 5299856"/>
              <a:gd name="connsiteX24" fmla="*/ 10725776 w 11241683"/>
              <a:gd name="connsiteY24" fmla="*/ 5173904 h 5299856"/>
              <a:gd name="connsiteX25" fmla="*/ 9645121 w 11241683"/>
              <a:gd name="connsiteY25" fmla="*/ 5243177 h 5299856"/>
              <a:gd name="connsiteX26" fmla="*/ 7968722 w 11241683"/>
              <a:gd name="connsiteY26" fmla="*/ 5298596 h 5299856"/>
              <a:gd name="connsiteX27" fmla="*/ 5862830 w 11241683"/>
              <a:gd name="connsiteY27" fmla="*/ 5187759 h 5299856"/>
              <a:gd name="connsiteX28" fmla="*/ 722795 w 11241683"/>
              <a:gd name="connsiteY28" fmla="*/ 5090777 h 5299856"/>
              <a:gd name="connsiteX0" fmla="*/ 127049 w 11241683"/>
              <a:gd name="connsiteY0" fmla="*/ 308378 h 5297275"/>
              <a:gd name="connsiteX1" fmla="*/ 2316067 w 11241683"/>
              <a:gd name="connsiteY1" fmla="*/ 336087 h 5297275"/>
              <a:gd name="connsiteX2" fmla="*/ 6361594 w 11241683"/>
              <a:gd name="connsiteY2" fmla="*/ 128269 h 5297275"/>
              <a:gd name="connsiteX3" fmla="*/ 8522903 w 11241683"/>
              <a:gd name="connsiteY3" fmla="*/ 3578 h 5297275"/>
              <a:gd name="connsiteX4" fmla="*/ 10116176 w 11241683"/>
              <a:gd name="connsiteY4" fmla="*/ 86704 h 5297275"/>
              <a:gd name="connsiteX5" fmla="*/ 10102322 w 11241683"/>
              <a:gd name="connsiteY5" fmla="*/ 585468 h 5297275"/>
              <a:gd name="connsiteX6" fmla="*/ 9534285 w 11241683"/>
              <a:gd name="connsiteY6" fmla="*/ 807141 h 5297275"/>
              <a:gd name="connsiteX7" fmla="*/ 8051849 w 11241683"/>
              <a:gd name="connsiteY7" fmla="*/ 959541 h 5297275"/>
              <a:gd name="connsiteX8" fmla="*/ 6181485 w 11241683"/>
              <a:gd name="connsiteY8" fmla="*/ 1014959 h 5297275"/>
              <a:gd name="connsiteX9" fmla="*/ 3424431 w 11241683"/>
              <a:gd name="connsiteY9" fmla="*/ 1111941 h 5297275"/>
              <a:gd name="connsiteX10" fmla="*/ 1983559 w 11241683"/>
              <a:gd name="connsiteY10" fmla="*/ 1264341 h 5297275"/>
              <a:gd name="connsiteX11" fmla="*/ 902904 w 11241683"/>
              <a:gd name="connsiteY11" fmla="*/ 1693833 h 5297275"/>
              <a:gd name="connsiteX12" fmla="*/ 154758 w 11241683"/>
              <a:gd name="connsiteY12" fmla="*/ 2455832 h 5297275"/>
              <a:gd name="connsiteX13" fmla="*/ 2359 w 11241683"/>
              <a:gd name="connsiteY13" fmla="*/ 3508779 h 5297275"/>
              <a:gd name="connsiteX14" fmla="*/ 210176 w 11241683"/>
              <a:gd name="connsiteY14" fmla="*/ 4270778 h 5297275"/>
              <a:gd name="connsiteX15" fmla="*/ 639667 w 11241683"/>
              <a:gd name="connsiteY15" fmla="*/ 4644851 h 5297275"/>
              <a:gd name="connsiteX16" fmla="*/ 1346249 w 11241683"/>
              <a:gd name="connsiteY16" fmla="*/ 4783396 h 5297275"/>
              <a:gd name="connsiteX17" fmla="*/ 2967231 w 11241683"/>
              <a:gd name="connsiteY17" fmla="*/ 4714123 h 5297275"/>
              <a:gd name="connsiteX18" fmla="*/ 4989994 w 11241683"/>
              <a:gd name="connsiteY18" fmla="*/ 4256923 h 5297275"/>
              <a:gd name="connsiteX19" fmla="*/ 7289849 w 11241683"/>
              <a:gd name="connsiteY19" fmla="*/ 3855142 h 5297275"/>
              <a:gd name="connsiteX20" fmla="*/ 8633740 w 11241683"/>
              <a:gd name="connsiteY20" fmla="*/ 3827432 h 5297275"/>
              <a:gd name="connsiteX21" fmla="*/ 9894503 w 11241683"/>
              <a:gd name="connsiteY21" fmla="*/ 4035251 h 5297275"/>
              <a:gd name="connsiteX22" fmla="*/ 10892031 w 11241683"/>
              <a:gd name="connsiteY22" fmla="*/ 4506305 h 5297275"/>
              <a:gd name="connsiteX23" fmla="*/ 11238394 w 11241683"/>
              <a:gd name="connsiteY23" fmla="*/ 4977359 h 5297275"/>
              <a:gd name="connsiteX24" fmla="*/ 10725776 w 11241683"/>
              <a:gd name="connsiteY24" fmla="*/ 5171323 h 5297275"/>
              <a:gd name="connsiteX25" fmla="*/ 9645121 w 11241683"/>
              <a:gd name="connsiteY25" fmla="*/ 5240596 h 5297275"/>
              <a:gd name="connsiteX26" fmla="*/ 7968722 w 11241683"/>
              <a:gd name="connsiteY26" fmla="*/ 5296015 h 5297275"/>
              <a:gd name="connsiteX27" fmla="*/ 5862830 w 11241683"/>
              <a:gd name="connsiteY27" fmla="*/ 5185178 h 5297275"/>
              <a:gd name="connsiteX28" fmla="*/ 722795 w 11241683"/>
              <a:gd name="connsiteY28" fmla="*/ 5088196 h 5297275"/>
              <a:gd name="connsiteX0" fmla="*/ 127049 w 11241683"/>
              <a:gd name="connsiteY0" fmla="*/ 308378 h 5240596"/>
              <a:gd name="connsiteX1" fmla="*/ 2316067 w 11241683"/>
              <a:gd name="connsiteY1" fmla="*/ 336087 h 5240596"/>
              <a:gd name="connsiteX2" fmla="*/ 6361594 w 11241683"/>
              <a:gd name="connsiteY2" fmla="*/ 128269 h 5240596"/>
              <a:gd name="connsiteX3" fmla="*/ 8522903 w 11241683"/>
              <a:gd name="connsiteY3" fmla="*/ 3578 h 5240596"/>
              <a:gd name="connsiteX4" fmla="*/ 10116176 w 11241683"/>
              <a:gd name="connsiteY4" fmla="*/ 86704 h 5240596"/>
              <a:gd name="connsiteX5" fmla="*/ 10102322 w 11241683"/>
              <a:gd name="connsiteY5" fmla="*/ 585468 h 5240596"/>
              <a:gd name="connsiteX6" fmla="*/ 9534285 w 11241683"/>
              <a:gd name="connsiteY6" fmla="*/ 807141 h 5240596"/>
              <a:gd name="connsiteX7" fmla="*/ 8051849 w 11241683"/>
              <a:gd name="connsiteY7" fmla="*/ 959541 h 5240596"/>
              <a:gd name="connsiteX8" fmla="*/ 6181485 w 11241683"/>
              <a:gd name="connsiteY8" fmla="*/ 1014959 h 5240596"/>
              <a:gd name="connsiteX9" fmla="*/ 3424431 w 11241683"/>
              <a:gd name="connsiteY9" fmla="*/ 1111941 h 5240596"/>
              <a:gd name="connsiteX10" fmla="*/ 1983559 w 11241683"/>
              <a:gd name="connsiteY10" fmla="*/ 1264341 h 5240596"/>
              <a:gd name="connsiteX11" fmla="*/ 902904 w 11241683"/>
              <a:gd name="connsiteY11" fmla="*/ 1693833 h 5240596"/>
              <a:gd name="connsiteX12" fmla="*/ 154758 w 11241683"/>
              <a:gd name="connsiteY12" fmla="*/ 2455832 h 5240596"/>
              <a:gd name="connsiteX13" fmla="*/ 2359 w 11241683"/>
              <a:gd name="connsiteY13" fmla="*/ 3508779 h 5240596"/>
              <a:gd name="connsiteX14" fmla="*/ 210176 w 11241683"/>
              <a:gd name="connsiteY14" fmla="*/ 4270778 h 5240596"/>
              <a:gd name="connsiteX15" fmla="*/ 639667 w 11241683"/>
              <a:gd name="connsiteY15" fmla="*/ 4644851 h 5240596"/>
              <a:gd name="connsiteX16" fmla="*/ 1346249 w 11241683"/>
              <a:gd name="connsiteY16" fmla="*/ 4783396 h 5240596"/>
              <a:gd name="connsiteX17" fmla="*/ 2967231 w 11241683"/>
              <a:gd name="connsiteY17" fmla="*/ 4714123 h 5240596"/>
              <a:gd name="connsiteX18" fmla="*/ 4989994 w 11241683"/>
              <a:gd name="connsiteY18" fmla="*/ 4256923 h 5240596"/>
              <a:gd name="connsiteX19" fmla="*/ 7289849 w 11241683"/>
              <a:gd name="connsiteY19" fmla="*/ 3855142 h 5240596"/>
              <a:gd name="connsiteX20" fmla="*/ 8633740 w 11241683"/>
              <a:gd name="connsiteY20" fmla="*/ 3827432 h 5240596"/>
              <a:gd name="connsiteX21" fmla="*/ 9894503 w 11241683"/>
              <a:gd name="connsiteY21" fmla="*/ 4035251 h 5240596"/>
              <a:gd name="connsiteX22" fmla="*/ 10892031 w 11241683"/>
              <a:gd name="connsiteY22" fmla="*/ 4506305 h 5240596"/>
              <a:gd name="connsiteX23" fmla="*/ 11238394 w 11241683"/>
              <a:gd name="connsiteY23" fmla="*/ 4977359 h 5240596"/>
              <a:gd name="connsiteX24" fmla="*/ 10725776 w 11241683"/>
              <a:gd name="connsiteY24" fmla="*/ 5171323 h 5240596"/>
              <a:gd name="connsiteX25" fmla="*/ 9645121 w 11241683"/>
              <a:gd name="connsiteY25" fmla="*/ 5240596 h 5240596"/>
              <a:gd name="connsiteX26" fmla="*/ 8051849 w 11241683"/>
              <a:gd name="connsiteY26" fmla="*/ 5171324 h 5240596"/>
              <a:gd name="connsiteX27" fmla="*/ 5862830 w 11241683"/>
              <a:gd name="connsiteY27" fmla="*/ 5185178 h 5240596"/>
              <a:gd name="connsiteX28" fmla="*/ 722795 w 11241683"/>
              <a:gd name="connsiteY28" fmla="*/ 5088196 h 5240596"/>
              <a:gd name="connsiteX0" fmla="*/ 127049 w 11241683"/>
              <a:gd name="connsiteY0" fmla="*/ 308378 h 5197331"/>
              <a:gd name="connsiteX1" fmla="*/ 2316067 w 11241683"/>
              <a:gd name="connsiteY1" fmla="*/ 336087 h 5197331"/>
              <a:gd name="connsiteX2" fmla="*/ 6361594 w 11241683"/>
              <a:gd name="connsiteY2" fmla="*/ 128269 h 5197331"/>
              <a:gd name="connsiteX3" fmla="*/ 8522903 w 11241683"/>
              <a:gd name="connsiteY3" fmla="*/ 3578 h 5197331"/>
              <a:gd name="connsiteX4" fmla="*/ 10116176 w 11241683"/>
              <a:gd name="connsiteY4" fmla="*/ 86704 h 5197331"/>
              <a:gd name="connsiteX5" fmla="*/ 10102322 w 11241683"/>
              <a:gd name="connsiteY5" fmla="*/ 585468 h 5197331"/>
              <a:gd name="connsiteX6" fmla="*/ 9534285 w 11241683"/>
              <a:gd name="connsiteY6" fmla="*/ 807141 h 5197331"/>
              <a:gd name="connsiteX7" fmla="*/ 8051849 w 11241683"/>
              <a:gd name="connsiteY7" fmla="*/ 959541 h 5197331"/>
              <a:gd name="connsiteX8" fmla="*/ 6181485 w 11241683"/>
              <a:gd name="connsiteY8" fmla="*/ 1014959 h 5197331"/>
              <a:gd name="connsiteX9" fmla="*/ 3424431 w 11241683"/>
              <a:gd name="connsiteY9" fmla="*/ 1111941 h 5197331"/>
              <a:gd name="connsiteX10" fmla="*/ 1983559 w 11241683"/>
              <a:gd name="connsiteY10" fmla="*/ 1264341 h 5197331"/>
              <a:gd name="connsiteX11" fmla="*/ 902904 w 11241683"/>
              <a:gd name="connsiteY11" fmla="*/ 1693833 h 5197331"/>
              <a:gd name="connsiteX12" fmla="*/ 154758 w 11241683"/>
              <a:gd name="connsiteY12" fmla="*/ 2455832 h 5197331"/>
              <a:gd name="connsiteX13" fmla="*/ 2359 w 11241683"/>
              <a:gd name="connsiteY13" fmla="*/ 3508779 h 5197331"/>
              <a:gd name="connsiteX14" fmla="*/ 210176 w 11241683"/>
              <a:gd name="connsiteY14" fmla="*/ 4270778 h 5197331"/>
              <a:gd name="connsiteX15" fmla="*/ 639667 w 11241683"/>
              <a:gd name="connsiteY15" fmla="*/ 4644851 h 5197331"/>
              <a:gd name="connsiteX16" fmla="*/ 1346249 w 11241683"/>
              <a:gd name="connsiteY16" fmla="*/ 4783396 h 5197331"/>
              <a:gd name="connsiteX17" fmla="*/ 2967231 w 11241683"/>
              <a:gd name="connsiteY17" fmla="*/ 4714123 h 5197331"/>
              <a:gd name="connsiteX18" fmla="*/ 4989994 w 11241683"/>
              <a:gd name="connsiteY18" fmla="*/ 4256923 h 5197331"/>
              <a:gd name="connsiteX19" fmla="*/ 7289849 w 11241683"/>
              <a:gd name="connsiteY19" fmla="*/ 3855142 h 5197331"/>
              <a:gd name="connsiteX20" fmla="*/ 8633740 w 11241683"/>
              <a:gd name="connsiteY20" fmla="*/ 3827432 h 5197331"/>
              <a:gd name="connsiteX21" fmla="*/ 9894503 w 11241683"/>
              <a:gd name="connsiteY21" fmla="*/ 4035251 h 5197331"/>
              <a:gd name="connsiteX22" fmla="*/ 10892031 w 11241683"/>
              <a:gd name="connsiteY22" fmla="*/ 4506305 h 5197331"/>
              <a:gd name="connsiteX23" fmla="*/ 11238394 w 11241683"/>
              <a:gd name="connsiteY23" fmla="*/ 4977359 h 5197331"/>
              <a:gd name="connsiteX24" fmla="*/ 10725776 w 11241683"/>
              <a:gd name="connsiteY24" fmla="*/ 5171323 h 5197331"/>
              <a:gd name="connsiteX25" fmla="*/ 9645121 w 11241683"/>
              <a:gd name="connsiteY25" fmla="*/ 5115905 h 5197331"/>
              <a:gd name="connsiteX26" fmla="*/ 8051849 w 11241683"/>
              <a:gd name="connsiteY26" fmla="*/ 5171324 h 5197331"/>
              <a:gd name="connsiteX27" fmla="*/ 5862830 w 11241683"/>
              <a:gd name="connsiteY27" fmla="*/ 5185178 h 5197331"/>
              <a:gd name="connsiteX28" fmla="*/ 722795 w 11241683"/>
              <a:gd name="connsiteY28" fmla="*/ 5088196 h 5197331"/>
              <a:gd name="connsiteX0" fmla="*/ 127049 w 11241683"/>
              <a:gd name="connsiteY0" fmla="*/ 308378 h 5197331"/>
              <a:gd name="connsiteX1" fmla="*/ 2316067 w 11241683"/>
              <a:gd name="connsiteY1" fmla="*/ 336087 h 5197331"/>
              <a:gd name="connsiteX2" fmla="*/ 6361594 w 11241683"/>
              <a:gd name="connsiteY2" fmla="*/ 128269 h 5197331"/>
              <a:gd name="connsiteX3" fmla="*/ 8522903 w 11241683"/>
              <a:gd name="connsiteY3" fmla="*/ 3578 h 5197331"/>
              <a:gd name="connsiteX4" fmla="*/ 10116176 w 11241683"/>
              <a:gd name="connsiteY4" fmla="*/ 86704 h 5197331"/>
              <a:gd name="connsiteX5" fmla="*/ 10102322 w 11241683"/>
              <a:gd name="connsiteY5" fmla="*/ 585468 h 5197331"/>
              <a:gd name="connsiteX6" fmla="*/ 9534285 w 11241683"/>
              <a:gd name="connsiteY6" fmla="*/ 807141 h 5197331"/>
              <a:gd name="connsiteX7" fmla="*/ 8051849 w 11241683"/>
              <a:gd name="connsiteY7" fmla="*/ 959541 h 5197331"/>
              <a:gd name="connsiteX8" fmla="*/ 6181485 w 11241683"/>
              <a:gd name="connsiteY8" fmla="*/ 1014959 h 5197331"/>
              <a:gd name="connsiteX9" fmla="*/ 3424431 w 11241683"/>
              <a:gd name="connsiteY9" fmla="*/ 1111941 h 5197331"/>
              <a:gd name="connsiteX10" fmla="*/ 1983559 w 11241683"/>
              <a:gd name="connsiteY10" fmla="*/ 1264341 h 5197331"/>
              <a:gd name="connsiteX11" fmla="*/ 902904 w 11241683"/>
              <a:gd name="connsiteY11" fmla="*/ 1693833 h 5197331"/>
              <a:gd name="connsiteX12" fmla="*/ 154758 w 11241683"/>
              <a:gd name="connsiteY12" fmla="*/ 2455832 h 5197331"/>
              <a:gd name="connsiteX13" fmla="*/ 2359 w 11241683"/>
              <a:gd name="connsiteY13" fmla="*/ 3508779 h 5197331"/>
              <a:gd name="connsiteX14" fmla="*/ 210176 w 11241683"/>
              <a:gd name="connsiteY14" fmla="*/ 4270778 h 5197331"/>
              <a:gd name="connsiteX15" fmla="*/ 639667 w 11241683"/>
              <a:gd name="connsiteY15" fmla="*/ 4644851 h 5197331"/>
              <a:gd name="connsiteX16" fmla="*/ 1346249 w 11241683"/>
              <a:gd name="connsiteY16" fmla="*/ 4783396 h 5197331"/>
              <a:gd name="connsiteX17" fmla="*/ 2967231 w 11241683"/>
              <a:gd name="connsiteY17" fmla="*/ 4714123 h 5197331"/>
              <a:gd name="connsiteX18" fmla="*/ 4989994 w 11241683"/>
              <a:gd name="connsiteY18" fmla="*/ 4256923 h 5197331"/>
              <a:gd name="connsiteX19" fmla="*/ 7289849 w 11241683"/>
              <a:gd name="connsiteY19" fmla="*/ 3855142 h 5197331"/>
              <a:gd name="connsiteX20" fmla="*/ 8633740 w 11241683"/>
              <a:gd name="connsiteY20" fmla="*/ 3827432 h 5197331"/>
              <a:gd name="connsiteX21" fmla="*/ 9894503 w 11241683"/>
              <a:gd name="connsiteY21" fmla="*/ 4035251 h 5197331"/>
              <a:gd name="connsiteX22" fmla="*/ 10892031 w 11241683"/>
              <a:gd name="connsiteY22" fmla="*/ 4506305 h 5197331"/>
              <a:gd name="connsiteX23" fmla="*/ 11238394 w 11241683"/>
              <a:gd name="connsiteY23" fmla="*/ 4977359 h 5197331"/>
              <a:gd name="connsiteX24" fmla="*/ 10725776 w 11241683"/>
              <a:gd name="connsiteY24" fmla="*/ 5102050 h 5197331"/>
              <a:gd name="connsiteX25" fmla="*/ 9645121 w 11241683"/>
              <a:gd name="connsiteY25" fmla="*/ 5115905 h 5197331"/>
              <a:gd name="connsiteX26" fmla="*/ 8051849 w 11241683"/>
              <a:gd name="connsiteY26" fmla="*/ 5171324 h 5197331"/>
              <a:gd name="connsiteX27" fmla="*/ 5862830 w 11241683"/>
              <a:gd name="connsiteY27" fmla="*/ 5185178 h 5197331"/>
              <a:gd name="connsiteX28" fmla="*/ 722795 w 11241683"/>
              <a:gd name="connsiteY28" fmla="*/ 5088196 h 5197331"/>
              <a:gd name="connsiteX0" fmla="*/ 127049 w 11241136"/>
              <a:gd name="connsiteY0" fmla="*/ 308378 h 5197331"/>
              <a:gd name="connsiteX1" fmla="*/ 2316067 w 11241136"/>
              <a:gd name="connsiteY1" fmla="*/ 336087 h 5197331"/>
              <a:gd name="connsiteX2" fmla="*/ 6361594 w 11241136"/>
              <a:gd name="connsiteY2" fmla="*/ 128269 h 5197331"/>
              <a:gd name="connsiteX3" fmla="*/ 8522903 w 11241136"/>
              <a:gd name="connsiteY3" fmla="*/ 3578 h 5197331"/>
              <a:gd name="connsiteX4" fmla="*/ 10116176 w 11241136"/>
              <a:gd name="connsiteY4" fmla="*/ 86704 h 5197331"/>
              <a:gd name="connsiteX5" fmla="*/ 10102322 w 11241136"/>
              <a:gd name="connsiteY5" fmla="*/ 585468 h 5197331"/>
              <a:gd name="connsiteX6" fmla="*/ 9534285 w 11241136"/>
              <a:gd name="connsiteY6" fmla="*/ 807141 h 5197331"/>
              <a:gd name="connsiteX7" fmla="*/ 8051849 w 11241136"/>
              <a:gd name="connsiteY7" fmla="*/ 959541 h 5197331"/>
              <a:gd name="connsiteX8" fmla="*/ 6181485 w 11241136"/>
              <a:gd name="connsiteY8" fmla="*/ 1014959 h 5197331"/>
              <a:gd name="connsiteX9" fmla="*/ 3424431 w 11241136"/>
              <a:gd name="connsiteY9" fmla="*/ 1111941 h 5197331"/>
              <a:gd name="connsiteX10" fmla="*/ 1983559 w 11241136"/>
              <a:gd name="connsiteY10" fmla="*/ 1264341 h 5197331"/>
              <a:gd name="connsiteX11" fmla="*/ 902904 w 11241136"/>
              <a:gd name="connsiteY11" fmla="*/ 1693833 h 5197331"/>
              <a:gd name="connsiteX12" fmla="*/ 154758 w 11241136"/>
              <a:gd name="connsiteY12" fmla="*/ 2455832 h 5197331"/>
              <a:gd name="connsiteX13" fmla="*/ 2359 w 11241136"/>
              <a:gd name="connsiteY13" fmla="*/ 3508779 h 5197331"/>
              <a:gd name="connsiteX14" fmla="*/ 210176 w 11241136"/>
              <a:gd name="connsiteY14" fmla="*/ 4270778 h 5197331"/>
              <a:gd name="connsiteX15" fmla="*/ 639667 w 11241136"/>
              <a:gd name="connsiteY15" fmla="*/ 4644851 h 5197331"/>
              <a:gd name="connsiteX16" fmla="*/ 1346249 w 11241136"/>
              <a:gd name="connsiteY16" fmla="*/ 4783396 h 5197331"/>
              <a:gd name="connsiteX17" fmla="*/ 2967231 w 11241136"/>
              <a:gd name="connsiteY17" fmla="*/ 4714123 h 5197331"/>
              <a:gd name="connsiteX18" fmla="*/ 4989994 w 11241136"/>
              <a:gd name="connsiteY18" fmla="*/ 4256923 h 5197331"/>
              <a:gd name="connsiteX19" fmla="*/ 7289849 w 11241136"/>
              <a:gd name="connsiteY19" fmla="*/ 3855142 h 5197331"/>
              <a:gd name="connsiteX20" fmla="*/ 8633740 w 11241136"/>
              <a:gd name="connsiteY20" fmla="*/ 3827432 h 5197331"/>
              <a:gd name="connsiteX21" fmla="*/ 10116176 w 11241136"/>
              <a:gd name="connsiteY21" fmla="*/ 3952124 h 5197331"/>
              <a:gd name="connsiteX22" fmla="*/ 10892031 w 11241136"/>
              <a:gd name="connsiteY22" fmla="*/ 4506305 h 5197331"/>
              <a:gd name="connsiteX23" fmla="*/ 11238394 w 11241136"/>
              <a:gd name="connsiteY23" fmla="*/ 4977359 h 5197331"/>
              <a:gd name="connsiteX24" fmla="*/ 10725776 w 11241136"/>
              <a:gd name="connsiteY24" fmla="*/ 5102050 h 5197331"/>
              <a:gd name="connsiteX25" fmla="*/ 9645121 w 11241136"/>
              <a:gd name="connsiteY25" fmla="*/ 5115905 h 5197331"/>
              <a:gd name="connsiteX26" fmla="*/ 8051849 w 11241136"/>
              <a:gd name="connsiteY26" fmla="*/ 5171324 h 5197331"/>
              <a:gd name="connsiteX27" fmla="*/ 5862830 w 11241136"/>
              <a:gd name="connsiteY27" fmla="*/ 5185178 h 5197331"/>
              <a:gd name="connsiteX28" fmla="*/ 722795 w 11241136"/>
              <a:gd name="connsiteY28" fmla="*/ 5088196 h 5197331"/>
              <a:gd name="connsiteX0" fmla="*/ 127049 w 11276700"/>
              <a:gd name="connsiteY0" fmla="*/ 308378 h 5197331"/>
              <a:gd name="connsiteX1" fmla="*/ 2316067 w 11276700"/>
              <a:gd name="connsiteY1" fmla="*/ 336087 h 5197331"/>
              <a:gd name="connsiteX2" fmla="*/ 6361594 w 11276700"/>
              <a:gd name="connsiteY2" fmla="*/ 128269 h 5197331"/>
              <a:gd name="connsiteX3" fmla="*/ 8522903 w 11276700"/>
              <a:gd name="connsiteY3" fmla="*/ 3578 h 5197331"/>
              <a:gd name="connsiteX4" fmla="*/ 10116176 w 11276700"/>
              <a:gd name="connsiteY4" fmla="*/ 86704 h 5197331"/>
              <a:gd name="connsiteX5" fmla="*/ 10102322 w 11276700"/>
              <a:gd name="connsiteY5" fmla="*/ 585468 h 5197331"/>
              <a:gd name="connsiteX6" fmla="*/ 9534285 w 11276700"/>
              <a:gd name="connsiteY6" fmla="*/ 807141 h 5197331"/>
              <a:gd name="connsiteX7" fmla="*/ 8051849 w 11276700"/>
              <a:gd name="connsiteY7" fmla="*/ 959541 h 5197331"/>
              <a:gd name="connsiteX8" fmla="*/ 6181485 w 11276700"/>
              <a:gd name="connsiteY8" fmla="*/ 1014959 h 5197331"/>
              <a:gd name="connsiteX9" fmla="*/ 3424431 w 11276700"/>
              <a:gd name="connsiteY9" fmla="*/ 1111941 h 5197331"/>
              <a:gd name="connsiteX10" fmla="*/ 1983559 w 11276700"/>
              <a:gd name="connsiteY10" fmla="*/ 1264341 h 5197331"/>
              <a:gd name="connsiteX11" fmla="*/ 902904 w 11276700"/>
              <a:gd name="connsiteY11" fmla="*/ 1693833 h 5197331"/>
              <a:gd name="connsiteX12" fmla="*/ 154758 w 11276700"/>
              <a:gd name="connsiteY12" fmla="*/ 2455832 h 5197331"/>
              <a:gd name="connsiteX13" fmla="*/ 2359 w 11276700"/>
              <a:gd name="connsiteY13" fmla="*/ 3508779 h 5197331"/>
              <a:gd name="connsiteX14" fmla="*/ 210176 w 11276700"/>
              <a:gd name="connsiteY14" fmla="*/ 4270778 h 5197331"/>
              <a:gd name="connsiteX15" fmla="*/ 639667 w 11276700"/>
              <a:gd name="connsiteY15" fmla="*/ 4644851 h 5197331"/>
              <a:gd name="connsiteX16" fmla="*/ 1346249 w 11276700"/>
              <a:gd name="connsiteY16" fmla="*/ 4783396 h 5197331"/>
              <a:gd name="connsiteX17" fmla="*/ 2967231 w 11276700"/>
              <a:gd name="connsiteY17" fmla="*/ 4714123 h 5197331"/>
              <a:gd name="connsiteX18" fmla="*/ 4989994 w 11276700"/>
              <a:gd name="connsiteY18" fmla="*/ 4256923 h 5197331"/>
              <a:gd name="connsiteX19" fmla="*/ 7289849 w 11276700"/>
              <a:gd name="connsiteY19" fmla="*/ 3855142 h 5197331"/>
              <a:gd name="connsiteX20" fmla="*/ 8633740 w 11276700"/>
              <a:gd name="connsiteY20" fmla="*/ 3827432 h 5197331"/>
              <a:gd name="connsiteX21" fmla="*/ 10116176 w 11276700"/>
              <a:gd name="connsiteY21" fmla="*/ 3952124 h 5197331"/>
              <a:gd name="connsiteX22" fmla="*/ 11113703 w 11276700"/>
              <a:gd name="connsiteY22" fmla="*/ 4423177 h 5197331"/>
              <a:gd name="connsiteX23" fmla="*/ 11238394 w 11276700"/>
              <a:gd name="connsiteY23" fmla="*/ 4977359 h 5197331"/>
              <a:gd name="connsiteX24" fmla="*/ 10725776 w 11276700"/>
              <a:gd name="connsiteY24" fmla="*/ 5102050 h 5197331"/>
              <a:gd name="connsiteX25" fmla="*/ 9645121 w 11276700"/>
              <a:gd name="connsiteY25" fmla="*/ 5115905 h 5197331"/>
              <a:gd name="connsiteX26" fmla="*/ 8051849 w 11276700"/>
              <a:gd name="connsiteY26" fmla="*/ 5171324 h 5197331"/>
              <a:gd name="connsiteX27" fmla="*/ 5862830 w 11276700"/>
              <a:gd name="connsiteY27" fmla="*/ 5185178 h 5197331"/>
              <a:gd name="connsiteX28" fmla="*/ 722795 w 11276700"/>
              <a:gd name="connsiteY28" fmla="*/ 5088196 h 5197331"/>
              <a:gd name="connsiteX0" fmla="*/ 127049 w 11407511"/>
              <a:gd name="connsiteY0" fmla="*/ 308378 h 5197331"/>
              <a:gd name="connsiteX1" fmla="*/ 2316067 w 11407511"/>
              <a:gd name="connsiteY1" fmla="*/ 336087 h 5197331"/>
              <a:gd name="connsiteX2" fmla="*/ 6361594 w 11407511"/>
              <a:gd name="connsiteY2" fmla="*/ 128269 h 5197331"/>
              <a:gd name="connsiteX3" fmla="*/ 8522903 w 11407511"/>
              <a:gd name="connsiteY3" fmla="*/ 3578 h 5197331"/>
              <a:gd name="connsiteX4" fmla="*/ 10116176 w 11407511"/>
              <a:gd name="connsiteY4" fmla="*/ 86704 h 5197331"/>
              <a:gd name="connsiteX5" fmla="*/ 10102322 w 11407511"/>
              <a:gd name="connsiteY5" fmla="*/ 585468 h 5197331"/>
              <a:gd name="connsiteX6" fmla="*/ 9534285 w 11407511"/>
              <a:gd name="connsiteY6" fmla="*/ 807141 h 5197331"/>
              <a:gd name="connsiteX7" fmla="*/ 8051849 w 11407511"/>
              <a:gd name="connsiteY7" fmla="*/ 959541 h 5197331"/>
              <a:gd name="connsiteX8" fmla="*/ 6181485 w 11407511"/>
              <a:gd name="connsiteY8" fmla="*/ 1014959 h 5197331"/>
              <a:gd name="connsiteX9" fmla="*/ 3424431 w 11407511"/>
              <a:gd name="connsiteY9" fmla="*/ 1111941 h 5197331"/>
              <a:gd name="connsiteX10" fmla="*/ 1983559 w 11407511"/>
              <a:gd name="connsiteY10" fmla="*/ 1264341 h 5197331"/>
              <a:gd name="connsiteX11" fmla="*/ 902904 w 11407511"/>
              <a:gd name="connsiteY11" fmla="*/ 1693833 h 5197331"/>
              <a:gd name="connsiteX12" fmla="*/ 154758 w 11407511"/>
              <a:gd name="connsiteY12" fmla="*/ 2455832 h 5197331"/>
              <a:gd name="connsiteX13" fmla="*/ 2359 w 11407511"/>
              <a:gd name="connsiteY13" fmla="*/ 3508779 h 5197331"/>
              <a:gd name="connsiteX14" fmla="*/ 210176 w 11407511"/>
              <a:gd name="connsiteY14" fmla="*/ 4270778 h 5197331"/>
              <a:gd name="connsiteX15" fmla="*/ 639667 w 11407511"/>
              <a:gd name="connsiteY15" fmla="*/ 4644851 h 5197331"/>
              <a:gd name="connsiteX16" fmla="*/ 1346249 w 11407511"/>
              <a:gd name="connsiteY16" fmla="*/ 4783396 h 5197331"/>
              <a:gd name="connsiteX17" fmla="*/ 2967231 w 11407511"/>
              <a:gd name="connsiteY17" fmla="*/ 4714123 h 5197331"/>
              <a:gd name="connsiteX18" fmla="*/ 4989994 w 11407511"/>
              <a:gd name="connsiteY18" fmla="*/ 4256923 h 5197331"/>
              <a:gd name="connsiteX19" fmla="*/ 7289849 w 11407511"/>
              <a:gd name="connsiteY19" fmla="*/ 3855142 h 5197331"/>
              <a:gd name="connsiteX20" fmla="*/ 8633740 w 11407511"/>
              <a:gd name="connsiteY20" fmla="*/ 3827432 h 5197331"/>
              <a:gd name="connsiteX21" fmla="*/ 10116176 w 11407511"/>
              <a:gd name="connsiteY21" fmla="*/ 3952124 h 5197331"/>
              <a:gd name="connsiteX22" fmla="*/ 11113703 w 11407511"/>
              <a:gd name="connsiteY22" fmla="*/ 4423177 h 5197331"/>
              <a:gd name="connsiteX23" fmla="*/ 11390794 w 11407511"/>
              <a:gd name="connsiteY23" fmla="*/ 4935796 h 5197331"/>
              <a:gd name="connsiteX24" fmla="*/ 10725776 w 11407511"/>
              <a:gd name="connsiteY24" fmla="*/ 5102050 h 5197331"/>
              <a:gd name="connsiteX25" fmla="*/ 9645121 w 11407511"/>
              <a:gd name="connsiteY25" fmla="*/ 5115905 h 5197331"/>
              <a:gd name="connsiteX26" fmla="*/ 8051849 w 11407511"/>
              <a:gd name="connsiteY26" fmla="*/ 5171324 h 5197331"/>
              <a:gd name="connsiteX27" fmla="*/ 5862830 w 11407511"/>
              <a:gd name="connsiteY27" fmla="*/ 5185178 h 5197331"/>
              <a:gd name="connsiteX28" fmla="*/ 722795 w 11407511"/>
              <a:gd name="connsiteY28" fmla="*/ 5088196 h 5197331"/>
              <a:gd name="connsiteX0" fmla="*/ 127049 w 11407511"/>
              <a:gd name="connsiteY0" fmla="*/ 308378 h 5226282"/>
              <a:gd name="connsiteX1" fmla="*/ 2316067 w 11407511"/>
              <a:gd name="connsiteY1" fmla="*/ 336087 h 5226282"/>
              <a:gd name="connsiteX2" fmla="*/ 6361594 w 11407511"/>
              <a:gd name="connsiteY2" fmla="*/ 128269 h 5226282"/>
              <a:gd name="connsiteX3" fmla="*/ 8522903 w 11407511"/>
              <a:gd name="connsiteY3" fmla="*/ 3578 h 5226282"/>
              <a:gd name="connsiteX4" fmla="*/ 10116176 w 11407511"/>
              <a:gd name="connsiteY4" fmla="*/ 86704 h 5226282"/>
              <a:gd name="connsiteX5" fmla="*/ 10102322 w 11407511"/>
              <a:gd name="connsiteY5" fmla="*/ 585468 h 5226282"/>
              <a:gd name="connsiteX6" fmla="*/ 9534285 w 11407511"/>
              <a:gd name="connsiteY6" fmla="*/ 807141 h 5226282"/>
              <a:gd name="connsiteX7" fmla="*/ 8051849 w 11407511"/>
              <a:gd name="connsiteY7" fmla="*/ 959541 h 5226282"/>
              <a:gd name="connsiteX8" fmla="*/ 6181485 w 11407511"/>
              <a:gd name="connsiteY8" fmla="*/ 1014959 h 5226282"/>
              <a:gd name="connsiteX9" fmla="*/ 3424431 w 11407511"/>
              <a:gd name="connsiteY9" fmla="*/ 1111941 h 5226282"/>
              <a:gd name="connsiteX10" fmla="*/ 1983559 w 11407511"/>
              <a:gd name="connsiteY10" fmla="*/ 1264341 h 5226282"/>
              <a:gd name="connsiteX11" fmla="*/ 902904 w 11407511"/>
              <a:gd name="connsiteY11" fmla="*/ 1693833 h 5226282"/>
              <a:gd name="connsiteX12" fmla="*/ 154758 w 11407511"/>
              <a:gd name="connsiteY12" fmla="*/ 2455832 h 5226282"/>
              <a:gd name="connsiteX13" fmla="*/ 2359 w 11407511"/>
              <a:gd name="connsiteY13" fmla="*/ 3508779 h 5226282"/>
              <a:gd name="connsiteX14" fmla="*/ 210176 w 11407511"/>
              <a:gd name="connsiteY14" fmla="*/ 4270778 h 5226282"/>
              <a:gd name="connsiteX15" fmla="*/ 639667 w 11407511"/>
              <a:gd name="connsiteY15" fmla="*/ 4644851 h 5226282"/>
              <a:gd name="connsiteX16" fmla="*/ 1346249 w 11407511"/>
              <a:gd name="connsiteY16" fmla="*/ 4783396 h 5226282"/>
              <a:gd name="connsiteX17" fmla="*/ 2967231 w 11407511"/>
              <a:gd name="connsiteY17" fmla="*/ 4714123 h 5226282"/>
              <a:gd name="connsiteX18" fmla="*/ 4989994 w 11407511"/>
              <a:gd name="connsiteY18" fmla="*/ 4256923 h 5226282"/>
              <a:gd name="connsiteX19" fmla="*/ 7289849 w 11407511"/>
              <a:gd name="connsiteY19" fmla="*/ 3855142 h 5226282"/>
              <a:gd name="connsiteX20" fmla="*/ 8633740 w 11407511"/>
              <a:gd name="connsiteY20" fmla="*/ 3827432 h 5226282"/>
              <a:gd name="connsiteX21" fmla="*/ 10116176 w 11407511"/>
              <a:gd name="connsiteY21" fmla="*/ 3952124 h 5226282"/>
              <a:gd name="connsiteX22" fmla="*/ 11113703 w 11407511"/>
              <a:gd name="connsiteY22" fmla="*/ 4423177 h 5226282"/>
              <a:gd name="connsiteX23" fmla="*/ 11390794 w 11407511"/>
              <a:gd name="connsiteY23" fmla="*/ 4935796 h 5226282"/>
              <a:gd name="connsiteX24" fmla="*/ 10725776 w 11407511"/>
              <a:gd name="connsiteY24" fmla="*/ 5102050 h 5226282"/>
              <a:gd name="connsiteX25" fmla="*/ 9645121 w 11407511"/>
              <a:gd name="connsiteY25" fmla="*/ 5115905 h 5226282"/>
              <a:gd name="connsiteX26" fmla="*/ 8051849 w 11407511"/>
              <a:gd name="connsiteY26" fmla="*/ 5171324 h 5226282"/>
              <a:gd name="connsiteX27" fmla="*/ 5862830 w 11407511"/>
              <a:gd name="connsiteY27" fmla="*/ 5185178 h 5226282"/>
              <a:gd name="connsiteX28" fmla="*/ 5904395 w 11407511"/>
              <a:gd name="connsiteY28" fmla="*/ 5216533 h 5226282"/>
              <a:gd name="connsiteX0" fmla="*/ 127049 w 11407511"/>
              <a:gd name="connsiteY0" fmla="*/ 308378 h 5187676"/>
              <a:gd name="connsiteX1" fmla="*/ 2316067 w 11407511"/>
              <a:gd name="connsiteY1" fmla="*/ 336087 h 5187676"/>
              <a:gd name="connsiteX2" fmla="*/ 6361594 w 11407511"/>
              <a:gd name="connsiteY2" fmla="*/ 128269 h 5187676"/>
              <a:gd name="connsiteX3" fmla="*/ 8522903 w 11407511"/>
              <a:gd name="connsiteY3" fmla="*/ 3578 h 5187676"/>
              <a:gd name="connsiteX4" fmla="*/ 10116176 w 11407511"/>
              <a:gd name="connsiteY4" fmla="*/ 86704 h 5187676"/>
              <a:gd name="connsiteX5" fmla="*/ 10102322 w 11407511"/>
              <a:gd name="connsiteY5" fmla="*/ 585468 h 5187676"/>
              <a:gd name="connsiteX6" fmla="*/ 9534285 w 11407511"/>
              <a:gd name="connsiteY6" fmla="*/ 807141 h 5187676"/>
              <a:gd name="connsiteX7" fmla="*/ 8051849 w 11407511"/>
              <a:gd name="connsiteY7" fmla="*/ 959541 h 5187676"/>
              <a:gd name="connsiteX8" fmla="*/ 6181485 w 11407511"/>
              <a:gd name="connsiteY8" fmla="*/ 1014959 h 5187676"/>
              <a:gd name="connsiteX9" fmla="*/ 3424431 w 11407511"/>
              <a:gd name="connsiteY9" fmla="*/ 1111941 h 5187676"/>
              <a:gd name="connsiteX10" fmla="*/ 1983559 w 11407511"/>
              <a:gd name="connsiteY10" fmla="*/ 1264341 h 5187676"/>
              <a:gd name="connsiteX11" fmla="*/ 902904 w 11407511"/>
              <a:gd name="connsiteY11" fmla="*/ 1693833 h 5187676"/>
              <a:gd name="connsiteX12" fmla="*/ 154758 w 11407511"/>
              <a:gd name="connsiteY12" fmla="*/ 2455832 h 5187676"/>
              <a:gd name="connsiteX13" fmla="*/ 2359 w 11407511"/>
              <a:gd name="connsiteY13" fmla="*/ 3508779 h 5187676"/>
              <a:gd name="connsiteX14" fmla="*/ 210176 w 11407511"/>
              <a:gd name="connsiteY14" fmla="*/ 4270778 h 5187676"/>
              <a:gd name="connsiteX15" fmla="*/ 639667 w 11407511"/>
              <a:gd name="connsiteY15" fmla="*/ 4644851 h 5187676"/>
              <a:gd name="connsiteX16" fmla="*/ 1346249 w 11407511"/>
              <a:gd name="connsiteY16" fmla="*/ 4783396 h 5187676"/>
              <a:gd name="connsiteX17" fmla="*/ 2967231 w 11407511"/>
              <a:gd name="connsiteY17" fmla="*/ 4714123 h 5187676"/>
              <a:gd name="connsiteX18" fmla="*/ 4989994 w 11407511"/>
              <a:gd name="connsiteY18" fmla="*/ 4256923 h 5187676"/>
              <a:gd name="connsiteX19" fmla="*/ 7289849 w 11407511"/>
              <a:gd name="connsiteY19" fmla="*/ 3855142 h 5187676"/>
              <a:gd name="connsiteX20" fmla="*/ 8633740 w 11407511"/>
              <a:gd name="connsiteY20" fmla="*/ 3827432 h 5187676"/>
              <a:gd name="connsiteX21" fmla="*/ 10116176 w 11407511"/>
              <a:gd name="connsiteY21" fmla="*/ 3952124 h 5187676"/>
              <a:gd name="connsiteX22" fmla="*/ 11113703 w 11407511"/>
              <a:gd name="connsiteY22" fmla="*/ 4423177 h 5187676"/>
              <a:gd name="connsiteX23" fmla="*/ 11390794 w 11407511"/>
              <a:gd name="connsiteY23" fmla="*/ 4935796 h 5187676"/>
              <a:gd name="connsiteX24" fmla="*/ 10725776 w 11407511"/>
              <a:gd name="connsiteY24" fmla="*/ 5102050 h 5187676"/>
              <a:gd name="connsiteX25" fmla="*/ 9645121 w 11407511"/>
              <a:gd name="connsiteY25" fmla="*/ 5115905 h 5187676"/>
              <a:gd name="connsiteX26" fmla="*/ 8051849 w 11407511"/>
              <a:gd name="connsiteY26" fmla="*/ 5171324 h 5187676"/>
              <a:gd name="connsiteX27" fmla="*/ 5862830 w 11407511"/>
              <a:gd name="connsiteY27" fmla="*/ 5185178 h 5187676"/>
              <a:gd name="connsiteX28" fmla="*/ 11182247 w 11407511"/>
              <a:gd name="connsiteY28" fmla="*/ 4414428 h 5187676"/>
              <a:gd name="connsiteX0" fmla="*/ 127049 w 11407511"/>
              <a:gd name="connsiteY0" fmla="*/ 308378 h 5213658"/>
              <a:gd name="connsiteX1" fmla="*/ 2316067 w 11407511"/>
              <a:gd name="connsiteY1" fmla="*/ 336087 h 5213658"/>
              <a:gd name="connsiteX2" fmla="*/ 6361594 w 11407511"/>
              <a:gd name="connsiteY2" fmla="*/ 128269 h 5213658"/>
              <a:gd name="connsiteX3" fmla="*/ 8522903 w 11407511"/>
              <a:gd name="connsiteY3" fmla="*/ 3578 h 5213658"/>
              <a:gd name="connsiteX4" fmla="*/ 10116176 w 11407511"/>
              <a:gd name="connsiteY4" fmla="*/ 86704 h 5213658"/>
              <a:gd name="connsiteX5" fmla="*/ 10102322 w 11407511"/>
              <a:gd name="connsiteY5" fmla="*/ 585468 h 5213658"/>
              <a:gd name="connsiteX6" fmla="*/ 9534285 w 11407511"/>
              <a:gd name="connsiteY6" fmla="*/ 807141 h 5213658"/>
              <a:gd name="connsiteX7" fmla="*/ 8051849 w 11407511"/>
              <a:gd name="connsiteY7" fmla="*/ 959541 h 5213658"/>
              <a:gd name="connsiteX8" fmla="*/ 6181485 w 11407511"/>
              <a:gd name="connsiteY8" fmla="*/ 1014959 h 5213658"/>
              <a:gd name="connsiteX9" fmla="*/ 3424431 w 11407511"/>
              <a:gd name="connsiteY9" fmla="*/ 1111941 h 5213658"/>
              <a:gd name="connsiteX10" fmla="*/ 1983559 w 11407511"/>
              <a:gd name="connsiteY10" fmla="*/ 1264341 h 5213658"/>
              <a:gd name="connsiteX11" fmla="*/ 902904 w 11407511"/>
              <a:gd name="connsiteY11" fmla="*/ 1693833 h 5213658"/>
              <a:gd name="connsiteX12" fmla="*/ 154758 w 11407511"/>
              <a:gd name="connsiteY12" fmla="*/ 2455832 h 5213658"/>
              <a:gd name="connsiteX13" fmla="*/ 2359 w 11407511"/>
              <a:gd name="connsiteY13" fmla="*/ 3508779 h 5213658"/>
              <a:gd name="connsiteX14" fmla="*/ 210176 w 11407511"/>
              <a:gd name="connsiteY14" fmla="*/ 4270778 h 5213658"/>
              <a:gd name="connsiteX15" fmla="*/ 639667 w 11407511"/>
              <a:gd name="connsiteY15" fmla="*/ 4644851 h 5213658"/>
              <a:gd name="connsiteX16" fmla="*/ 1346249 w 11407511"/>
              <a:gd name="connsiteY16" fmla="*/ 4783396 h 5213658"/>
              <a:gd name="connsiteX17" fmla="*/ 2967231 w 11407511"/>
              <a:gd name="connsiteY17" fmla="*/ 4714123 h 5213658"/>
              <a:gd name="connsiteX18" fmla="*/ 4989994 w 11407511"/>
              <a:gd name="connsiteY18" fmla="*/ 4256923 h 5213658"/>
              <a:gd name="connsiteX19" fmla="*/ 7289849 w 11407511"/>
              <a:gd name="connsiteY19" fmla="*/ 3855142 h 5213658"/>
              <a:gd name="connsiteX20" fmla="*/ 8633740 w 11407511"/>
              <a:gd name="connsiteY20" fmla="*/ 3827432 h 5213658"/>
              <a:gd name="connsiteX21" fmla="*/ 10116176 w 11407511"/>
              <a:gd name="connsiteY21" fmla="*/ 3952124 h 5213658"/>
              <a:gd name="connsiteX22" fmla="*/ 11113703 w 11407511"/>
              <a:gd name="connsiteY22" fmla="*/ 4423177 h 5213658"/>
              <a:gd name="connsiteX23" fmla="*/ 11390794 w 11407511"/>
              <a:gd name="connsiteY23" fmla="*/ 4935796 h 5213658"/>
              <a:gd name="connsiteX24" fmla="*/ 10725776 w 11407511"/>
              <a:gd name="connsiteY24" fmla="*/ 5102050 h 5213658"/>
              <a:gd name="connsiteX25" fmla="*/ 9645121 w 11407511"/>
              <a:gd name="connsiteY25" fmla="*/ 5115905 h 5213658"/>
              <a:gd name="connsiteX26" fmla="*/ 8051849 w 11407511"/>
              <a:gd name="connsiteY26" fmla="*/ 5171324 h 5213658"/>
              <a:gd name="connsiteX27" fmla="*/ 11076514 w 11407511"/>
              <a:gd name="connsiteY27" fmla="*/ 4415157 h 5213658"/>
              <a:gd name="connsiteX28" fmla="*/ 11182247 w 11407511"/>
              <a:gd name="connsiteY28" fmla="*/ 4414428 h 5213658"/>
              <a:gd name="connsiteX0" fmla="*/ 127049 w 11431772"/>
              <a:gd name="connsiteY0" fmla="*/ 308378 h 5180476"/>
              <a:gd name="connsiteX1" fmla="*/ 2316067 w 11431772"/>
              <a:gd name="connsiteY1" fmla="*/ 336087 h 5180476"/>
              <a:gd name="connsiteX2" fmla="*/ 6361594 w 11431772"/>
              <a:gd name="connsiteY2" fmla="*/ 128269 h 5180476"/>
              <a:gd name="connsiteX3" fmla="*/ 8522903 w 11431772"/>
              <a:gd name="connsiteY3" fmla="*/ 3578 h 5180476"/>
              <a:gd name="connsiteX4" fmla="*/ 10116176 w 11431772"/>
              <a:gd name="connsiteY4" fmla="*/ 86704 h 5180476"/>
              <a:gd name="connsiteX5" fmla="*/ 10102322 w 11431772"/>
              <a:gd name="connsiteY5" fmla="*/ 585468 h 5180476"/>
              <a:gd name="connsiteX6" fmla="*/ 9534285 w 11431772"/>
              <a:gd name="connsiteY6" fmla="*/ 807141 h 5180476"/>
              <a:gd name="connsiteX7" fmla="*/ 8051849 w 11431772"/>
              <a:gd name="connsiteY7" fmla="*/ 959541 h 5180476"/>
              <a:gd name="connsiteX8" fmla="*/ 6181485 w 11431772"/>
              <a:gd name="connsiteY8" fmla="*/ 1014959 h 5180476"/>
              <a:gd name="connsiteX9" fmla="*/ 3424431 w 11431772"/>
              <a:gd name="connsiteY9" fmla="*/ 1111941 h 5180476"/>
              <a:gd name="connsiteX10" fmla="*/ 1983559 w 11431772"/>
              <a:gd name="connsiteY10" fmla="*/ 1264341 h 5180476"/>
              <a:gd name="connsiteX11" fmla="*/ 902904 w 11431772"/>
              <a:gd name="connsiteY11" fmla="*/ 1693833 h 5180476"/>
              <a:gd name="connsiteX12" fmla="*/ 154758 w 11431772"/>
              <a:gd name="connsiteY12" fmla="*/ 2455832 h 5180476"/>
              <a:gd name="connsiteX13" fmla="*/ 2359 w 11431772"/>
              <a:gd name="connsiteY13" fmla="*/ 3508779 h 5180476"/>
              <a:gd name="connsiteX14" fmla="*/ 210176 w 11431772"/>
              <a:gd name="connsiteY14" fmla="*/ 4270778 h 5180476"/>
              <a:gd name="connsiteX15" fmla="*/ 639667 w 11431772"/>
              <a:gd name="connsiteY15" fmla="*/ 4644851 h 5180476"/>
              <a:gd name="connsiteX16" fmla="*/ 1346249 w 11431772"/>
              <a:gd name="connsiteY16" fmla="*/ 4783396 h 5180476"/>
              <a:gd name="connsiteX17" fmla="*/ 2967231 w 11431772"/>
              <a:gd name="connsiteY17" fmla="*/ 4714123 h 5180476"/>
              <a:gd name="connsiteX18" fmla="*/ 4989994 w 11431772"/>
              <a:gd name="connsiteY18" fmla="*/ 4256923 h 5180476"/>
              <a:gd name="connsiteX19" fmla="*/ 7289849 w 11431772"/>
              <a:gd name="connsiteY19" fmla="*/ 3855142 h 5180476"/>
              <a:gd name="connsiteX20" fmla="*/ 8633740 w 11431772"/>
              <a:gd name="connsiteY20" fmla="*/ 3827432 h 5180476"/>
              <a:gd name="connsiteX21" fmla="*/ 10116176 w 11431772"/>
              <a:gd name="connsiteY21" fmla="*/ 3952124 h 5180476"/>
              <a:gd name="connsiteX22" fmla="*/ 11113703 w 11431772"/>
              <a:gd name="connsiteY22" fmla="*/ 4423177 h 5180476"/>
              <a:gd name="connsiteX23" fmla="*/ 11390794 w 11431772"/>
              <a:gd name="connsiteY23" fmla="*/ 4935796 h 5180476"/>
              <a:gd name="connsiteX24" fmla="*/ 10725776 w 11431772"/>
              <a:gd name="connsiteY24" fmla="*/ 5102050 h 5180476"/>
              <a:gd name="connsiteX25" fmla="*/ 9645121 w 11431772"/>
              <a:gd name="connsiteY25" fmla="*/ 5115905 h 5180476"/>
              <a:gd name="connsiteX26" fmla="*/ 11356523 w 11431772"/>
              <a:gd name="connsiteY26" fmla="*/ 4272966 h 5180476"/>
              <a:gd name="connsiteX27" fmla="*/ 11076514 w 11431772"/>
              <a:gd name="connsiteY27" fmla="*/ 4415157 h 5180476"/>
              <a:gd name="connsiteX28" fmla="*/ 11182247 w 11431772"/>
              <a:gd name="connsiteY28" fmla="*/ 4414428 h 5180476"/>
              <a:gd name="connsiteX0" fmla="*/ 127049 w 11407511"/>
              <a:gd name="connsiteY0" fmla="*/ 308378 h 5139241"/>
              <a:gd name="connsiteX1" fmla="*/ 2316067 w 11407511"/>
              <a:gd name="connsiteY1" fmla="*/ 336087 h 5139241"/>
              <a:gd name="connsiteX2" fmla="*/ 6361594 w 11407511"/>
              <a:gd name="connsiteY2" fmla="*/ 128269 h 5139241"/>
              <a:gd name="connsiteX3" fmla="*/ 8522903 w 11407511"/>
              <a:gd name="connsiteY3" fmla="*/ 3578 h 5139241"/>
              <a:gd name="connsiteX4" fmla="*/ 10116176 w 11407511"/>
              <a:gd name="connsiteY4" fmla="*/ 86704 h 5139241"/>
              <a:gd name="connsiteX5" fmla="*/ 10102322 w 11407511"/>
              <a:gd name="connsiteY5" fmla="*/ 585468 h 5139241"/>
              <a:gd name="connsiteX6" fmla="*/ 9534285 w 11407511"/>
              <a:gd name="connsiteY6" fmla="*/ 807141 h 5139241"/>
              <a:gd name="connsiteX7" fmla="*/ 8051849 w 11407511"/>
              <a:gd name="connsiteY7" fmla="*/ 959541 h 5139241"/>
              <a:gd name="connsiteX8" fmla="*/ 6181485 w 11407511"/>
              <a:gd name="connsiteY8" fmla="*/ 1014959 h 5139241"/>
              <a:gd name="connsiteX9" fmla="*/ 3424431 w 11407511"/>
              <a:gd name="connsiteY9" fmla="*/ 1111941 h 5139241"/>
              <a:gd name="connsiteX10" fmla="*/ 1983559 w 11407511"/>
              <a:gd name="connsiteY10" fmla="*/ 1264341 h 5139241"/>
              <a:gd name="connsiteX11" fmla="*/ 902904 w 11407511"/>
              <a:gd name="connsiteY11" fmla="*/ 1693833 h 5139241"/>
              <a:gd name="connsiteX12" fmla="*/ 154758 w 11407511"/>
              <a:gd name="connsiteY12" fmla="*/ 2455832 h 5139241"/>
              <a:gd name="connsiteX13" fmla="*/ 2359 w 11407511"/>
              <a:gd name="connsiteY13" fmla="*/ 3508779 h 5139241"/>
              <a:gd name="connsiteX14" fmla="*/ 210176 w 11407511"/>
              <a:gd name="connsiteY14" fmla="*/ 4270778 h 5139241"/>
              <a:gd name="connsiteX15" fmla="*/ 639667 w 11407511"/>
              <a:gd name="connsiteY15" fmla="*/ 4644851 h 5139241"/>
              <a:gd name="connsiteX16" fmla="*/ 1346249 w 11407511"/>
              <a:gd name="connsiteY16" fmla="*/ 4783396 h 5139241"/>
              <a:gd name="connsiteX17" fmla="*/ 2967231 w 11407511"/>
              <a:gd name="connsiteY17" fmla="*/ 4714123 h 5139241"/>
              <a:gd name="connsiteX18" fmla="*/ 4989994 w 11407511"/>
              <a:gd name="connsiteY18" fmla="*/ 4256923 h 5139241"/>
              <a:gd name="connsiteX19" fmla="*/ 7289849 w 11407511"/>
              <a:gd name="connsiteY19" fmla="*/ 3855142 h 5139241"/>
              <a:gd name="connsiteX20" fmla="*/ 8633740 w 11407511"/>
              <a:gd name="connsiteY20" fmla="*/ 3827432 h 5139241"/>
              <a:gd name="connsiteX21" fmla="*/ 10116176 w 11407511"/>
              <a:gd name="connsiteY21" fmla="*/ 3952124 h 5139241"/>
              <a:gd name="connsiteX22" fmla="*/ 11113703 w 11407511"/>
              <a:gd name="connsiteY22" fmla="*/ 4423177 h 5139241"/>
              <a:gd name="connsiteX23" fmla="*/ 11390794 w 11407511"/>
              <a:gd name="connsiteY23" fmla="*/ 4935796 h 5139241"/>
              <a:gd name="connsiteX24" fmla="*/ 10725776 w 11407511"/>
              <a:gd name="connsiteY24" fmla="*/ 5102050 h 5139241"/>
              <a:gd name="connsiteX25" fmla="*/ 11217248 w 11407511"/>
              <a:gd name="connsiteY25" fmla="*/ 4265673 h 5139241"/>
              <a:gd name="connsiteX26" fmla="*/ 11356523 w 11407511"/>
              <a:gd name="connsiteY26" fmla="*/ 4272966 h 5139241"/>
              <a:gd name="connsiteX27" fmla="*/ 11076514 w 11407511"/>
              <a:gd name="connsiteY27" fmla="*/ 4415157 h 5139241"/>
              <a:gd name="connsiteX28" fmla="*/ 11182247 w 11407511"/>
              <a:gd name="connsiteY28" fmla="*/ 4414428 h 5139241"/>
              <a:gd name="connsiteX0" fmla="*/ 127049 w 11390809"/>
              <a:gd name="connsiteY0" fmla="*/ 308378 h 4935994"/>
              <a:gd name="connsiteX1" fmla="*/ 2316067 w 11390809"/>
              <a:gd name="connsiteY1" fmla="*/ 336087 h 4935994"/>
              <a:gd name="connsiteX2" fmla="*/ 6361594 w 11390809"/>
              <a:gd name="connsiteY2" fmla="*/ 128269 h 4935994"/>
              <a:gd name="connsiteX3" fmla="*/ 8522903 w 11390809"/>
              <a:gd name="connsiteY3" fmla="*/ 3578 h 4935994"/>
              <a:gd name="connsiteX4" fmla="*/ 10116176 w 11390809"/>
              <a:gd name="connsiteY4" fmla="*/ 86704 h 4935994"/>
              <a:gd name="connsiteX5" fmla="*/ 10102322 w 11390809"/>
              <a:gd name="connsiteY5" fmla="*/ 585468 h 4935994"/>
              <a:gd name="connsiteX6" fmla="*/ 9534285 w 11390809"/>
              <a:gd name="connsiteY6" fmla="*/ 807141 h 4935994"/>
              <a:gd name="connsiteX7" fmla="*/ 8051849 w 11390809"/>
              <a:gd name="connsiteY7" fmla="*/ 959541 h 4935994"/>
              <a:gd name="connsiteX8" fmla="*/ 6181485 w 11390809"/>
              <a:gd name="connsiteY8" fmla="*/ 1014959 h 4935994"/>
              <a:gd name="connsiteX9" fmla="*/ 3424431 w 11390809"/>
              <a:gd name="connsiteY9" fmla="*/ 1111941 h 4935994"/>
              <a:gd name="connsiteX10" fmla="*/ 1983559 w 11390809"/>
              <a:gd name="connsiteY10" fmla="*/ 1264341 h 4935994"/>
              <a:gd name="connsiteX11" fmla="*/ 902904 w 11390809"/>
              <a:gd name="connsiteY11" fmla="*/ 1693833 h 4935994"/>
              <a:gd name="connsiteX12" fmla="*/ 154758 w 11390809"/>
              <a:gd name="connsiteY12" fmla="*/ 2455832 h 4935994"/>
              <a:gd name="connsiteX13" fmla="*/ 2359 w 11390809"/>
              <a:gd name="connsiteY13" fmla="*/ 3508779 h 4935994"/>
              <a:gd name="connsiteX14" fmla="*/ 210176 w 11390809"/>
              <a:gd name="connsiteY14" fmla="*/ 4270778 h 4935994"/>
              <a:gd name="connsiteX15" fmla="*/ 639667 w 11390809"/>
              <a:gd name="connsiteY15" fmla="*/ 4644851 h 4935994"/>
              <a:gd name="connsiteX16" fmla="*/ 1346249 w 11390809"/>
              <a:gd name="connsiteY16" fmla="*/ 4783396 h 4935994"/>
              <a:gd name="connsiteX17" fmla="*/ 2967231 w 11390809"/>
              <a:gd name="connsiteY17" fmla="*/ 4714123 h 4935994"/>
              <a:gd name="connsiteX18" fmla="*/ 4989994 w 11390809"/>
              <a:gd name="connsiteY18" fmla="*/ 4256923 h 4935994"/>
              <a:gd name="connsiteX19" fmla="*/ 7289849 w 11390809"/>
              <a:gd name="connsiteY19" fmla="*/ 3855142 h 4935994"/>
              <a:gd name="connsiteX20" fmla="*/ 8633740 w 11390809"/>
              <a:gd name="connsiteY20" fmla="*/ 3827432 h 4935994"/>
              <a:gd name="connsiteX21" fmla="*/ 10116176 w 11390809"/>
              <a:gd name="connsiteY21" fmla="*/ 3952124 h 4935994"/>
              <a:gd name="connsiteX22" fmla="*/ 11113703 w 11390809"/>
              <a:gd name="connsiteY22" fmla="*/ 4423177 h 4935994"/>
              <a:gd name="connsiteX23" fmla="*/ 11390794 w 11390809"/>
              <a:gd name="connsiteY23" fmla="*/ 4935796 h 4935994"/>
              <a:gd name="connsiteX24" fmla="*/ 11126829 w 11390809"/>
              <a:gd name="connsiteY24" fmla="*/ 4364113 h 4935994"/>
              <a:gd name="connsiteX25" fmla="*/ 11217248 w 11390809"/>
              <a:gd name="connsiteY25" fmla="*/ 4265673 h 4935994"/>
              <a:gd name="connsiteX26" fmla="*/ 11356523 w 11390809"/>
              <a:gd name="connsiteY26" fmla="*/ 4272966 h 4935994"/>
              <a:gd name="connsiteX27" fmla="*/ 11076514 w 11390809"/>
              <a:gd name="connsiteY27" fmla="*/ 4415157 h 4935994"/>
              <a:gd name="connsiteX28" fmla="*/ 11182247 w 11390809"/>
              <a:gd name="connsiteY28" fmla="*/ 4414428 h 4935994"/>
              <a:gd name="connsiteX0" fmla="*/ 127049 w 11359442"/>
              <a:gd name="connsiteY0" fmla="*/ 308378 h 4790118"/>
              <a:gd name="connsiteX1" fmla="*/ 2316067 w 11359442"/>
              <a:gd name="connsiteY1" fmla="*/ 336087 h 4790118"/>
              <a:gd name="connsiteX2" fmla="*/ 6361594 w 11359442"/>
              <a:gd name="connsiteY2" fmla="*/ 128269 h 4790118"/>
              <a:gd name="connsiteX3" fmla="*/ 8522903 w 11359442"/>
              <a:gd name="connsiteY3" fmla="*/ 3578 h 4790118"/>
              <a:gd name="connsiteX4" fmla="*/ 10116176 w 11359442"/>
              <a:gd name="connsiteY4" fmla="*/ 86704 h 4790118"/>
              <a:gd name="connsiteX5" fmla="*/ 10102322 w 11359442"/>
              <a:gd name="connsiteY5" fmla="*/ 585468 h 4790118"/>
              <a:gd name="connsiteX6" fmla="*/ 9534285 w 11359442"/>
              <a:gd name="connsiteY6" fmla="*/ 807141 h 4790118"/>
              <a:gd name="connsiteX7" fmla="*/ 8051849 w 11359442"/>
              <a:gd name="connsiteY7" fmla="*/ 959541 h 4790118"/>
              <a:gd name="connsiteX8" fmla="*/ 6181485 w 11359442"/>
              <a:gd name="connsiteY8" fmla="*/ 1014959 h 4790118"/>
              <a:gd name="connsiteX9" fmla="*/ 3424431 w 11359442"/>
              <a:gd name="connsiteY9" fmla="*/ 1111941 h 4790118"/>
              <a:gd name="connsiteX10" fmla="*/ 1983559 w 11359442"/>
              <a:gd name="connsiteY10" fmla="*/ 1264341 h 4790118"/>
              <a:gd name="connsiteX11" fmla="*/ 902904 w 11359442"/>
              <a:gd name="connsiteY11" fmla="*/ 1693833 h 4790118"/>
              <a:gd name="connsiteX12" fmla="*/ 154758 w 11359442"/>
              <a:gd name="connsiteY12" fmla="*/ 2455832 h 4790118"/>
              <a:gd name="connsiteX13" fmla="*/ 2359 w 11359442"/>
              <a:gd name="connsiteY13" fmla="*/ 3508779 h 4790118"/>
              <a:gd name="connsiteX14" fmla="*/ 210176 w 11359442"/>
              <a:gd name="connsiteY14" fmla="*/ 4270778 h 4790118"/>
              <a:gd name="connsiteX15" fmla="*/ 639667 w 11359442"/>
              <a:gd name="connsiteY15" fmla="*/ 4644851 h 4790118"/>
              <a:gd name="connsiteX16" fmla="*/ 1346249 w 11359442"/>
              <a:gd name="connsiteY16" fmla="*/ 4783396 h 4790118"/>
              <a:gd name="connsiteX17" fmla="*/ 2967231 w 11359442"/>
              <a:gd name="connsiteY17" fmla="*/ 4714123 h 4790118"/>
              <a:gd name="connsiteX18" fmla="*/ 4989994 w 11359442"/>
              <a:gd name="connsiteY18" fmla="*/ 4256923 h 4790118"/>
              <a:gd name="connsiteX19" fmla="*/ 7289849 w 11359442"/>
              <a:gd name="connsiteY19" fmla="*/ 3855142 h 4790118"/>
              <a:gd name="connsiteX20" fmla="*/ 8633740 w 11359442"/>
              <a:gd name="connsiteY20" fmla="*/ 3827432 h 4790118"/>
              <a:gd name="connsiteX21" fmla="*/ 10116176 w 11359442"/>
              <a:gd name="connsiteY21" fmla="*/ 3952124 h 4790118"/>
              <a:gd name="connsiteX22" fmla="*/ 11113703 w 11359442"/>
              <a:gd name="connsiteY22" fmla="*/ 4423177 h 4790118"/>
              <a:gd name="connsiteX23" fmla="*/ 11118078 w 11359442"/>
              <a:gd name="connsiteY23" fmla="*/ 4422449 h 4790118"/>
              <a:gd name="connsiteX24" fmla="*/ 11126829 w 11359442"/>
              <a:gd name="connsiteY24" fmla="*/ 4364113 h 4790118"/>
              <a:gd name="connsiteX25" fmla="*/ 11217248 w 11359442"/>
              <a:gd name="connsiteY25" fmla="*/ 4265673 h 4790118"/>
              <a:gd name="connsiteX26" fmla="*/ 11356523 w 11359442"/>
              <a:gd name="connsiteY26" fmla="*/ 4272966 h 4790118"/>
              <a:gd name="connsiteX27" fmla="*/ 11076514 w 11359442"/>
              <a:gd name="connsiteY27" fmla="*/ 4415157 h 4790118"/>
              <a:gd name="connsiteX28" fmla="*/ 11182247 w 11359442"/>
              <a:gd name="connsiteY28" fmla="*/ 4414428 h 4790118"/>
              <a:gd name="connsiteX0" fmla="*/ 127049 w 11357541"/>
              <a:gd name="connsiteY0" fmla="*/ 308378 h 4790118"/>
              <a:gd name="connsiteX1" fmla="*/ 2316067 w 11357541"/>
              <a:gd name="connsiteY1" fmla="*/ 336087 h 4790118"/>
              <a:gd name="connsiteX2" fmla="*/ 6361594 w 11357541"/>
              <a:gd name="connsiteY2" fmla="*/ 128269 h 4790118"/>
              <a:gd name="connsiteX3" fmla="*/ 8522903 w 11357541"/>
              <a:gd name="connsiteY3" fmla="*/ 3578 h 4790118"/>
              <a:gd name="connsiteX4" fmla="*/ 10116176 w 11357541"/>
              <a:gd name="connsiteY4" fmla="*/ 86704 h 4790118"/>
              <a:gd name="connsiteX5" fmla="*/ 10102322 w 11357541"/>
              <a:gd name="connsiteY5" fmla="*/ 585468 h 4790118"/>
              <a:gd name="connsiteX6" fmla="*/ 9534285 w 11357541"/>
              <a:gd name="connsiteY6" fmla="*/ 807141 h 4790118"/>
              <a:gd name="connsiteX7" fmla="*/ 8051849 w 11357541"/>
              <a:gd name="connsiteY7" fmla="*/ 959541 h 4790118"/>
              <a:gd name="connsiteX8" fmla="*/ 6181485 w 11357541"/>
              <a:gd name="connsiteY8" fmla="*/ 1014959 h 4790118"/>
              <a:gd name="connsiteX9" fmla="*/ 3424431 w 11357541"/>
              <a:gd name="connsiteY9" fmla="*/ 1111941 h 4790118"/>
              <a:gd name="connsiteX10" fmla="*/ 1983559 w 11357541"/>
              <a:gd name="connsiteY10" fmla="*/ 1264341 h 4790118"/>
              <a:gd name="connsiteX11" fmla="*/ 902904 w 11357541"/>
              <a:gd name="connsiteY11" fmla="*/ 1693833 h 4790118"/>
              <a:gd name="connsiteX12" fmla="*/ 154758 w 11357541"/>
              <a:gd name="connsiteY12" fmla="*/ 2455832 h 4790118"/>
              <a:gd name="connsiteX13" fmla="*/ 2359 w 11357541"/>
              <a:gd name="connsiteY13" fmla="*/ 3508779 h 4790118"/>
              <a:gd name="connsiteX14" fmla="*/ 210176 w 11357541"/>
              <a:gd name="connsiteY14" fmla="*/ 4270778 h 4790118"/>
              <a:gd name="connsiteX15" fmla="*/ 639667 w 11357541"/>
              <a:gd name="connsiteY15" fmla="*/ 4644851 h 4790118"/>
              <a:gd name="connsiteX16" fmla="*/ 1346249 w 11357541"/>
              <a:gd name="connsiteY16" fmla="*/ 4783396 h 4790118"/>
              <a:gd name="connsiteX17" fmla="*/ 2967231 w 11357541"/>
              <a:gd name="connsiteY17" fmla="*/ 4714123 h 4790118"/>
              <a:gd name="connsiteX18" fmla="*/ 4989994 w 11357541"/>
              <a:gd name="connsiteY18" fmla="*/ 4256923 h 4790118"/>
              <a:gd name="connsiteX19" fmla="*/ 7289849 w 11357541"/>
              <a:gd name="connsiteY19" fmla="*/ 3855142 h 4790118"/>
              <a:gd name="connsiteX20" fmla="*/ 8633740 w 11357541"/>
              <a:gd name="connsiteY20" fmla="*/ 3827432 h 4790118"/>
              <a:gd name="connsiteX21" fmla="*/ 10116176 w 11357541"/>
              <a:gd name="connsiteY21" fmla="*/ 3952124 h 4790118"/>
              <a:gd name="connsiteX22" fmla="*/ 11113703 w 11357541"/>
              <a:gd name="connsiteY22" fmla="*/ 4423177 h 4790118"/>
              <a:gd name="connsiteX23" fmla="*/ 11118078 w 11357541"/>
              <a:gd name="connsiteY23" fmla="*/ 4422449 h 4790118"/>
              <a:gd name="connsiteX24" fmla="*/ 11126829 w 11357541"/>
              <a:gd name="connsiteY24" fmla="*/ 4364113 h 4790118"/>
              <a:gd name="connsiteX25" fmla="*/ 11169121 w 11357541"/>
              <a:gd name="connsiteY25" fmla="*/ 4361926 h 4790118"/>
              <a:gd name="connsiteX26" fmla="*/ 11356523 w 11357541"/>
              <a:gd name="connsiteY26" fmla="*/ 4272966 h 4790118"/>
              <a:gd name="connsiteX27" fmla="*/ 11076514 w 11357541"/>
              <a:gd name="connsiteY27" fmla="*/ 4415157 h 4790118"/>
              <a:gd name="connsiteX28" fmla="*/ 11182247 w 11357541"/>
              <a:gd name="connsiteY28" fmla="*/ 4414428 h 4790118"/>
              <a:gd name="connsiteX0" fmla="*/ 127049 w 11188572"/>
              <a:gd name="connsiteY0" fmla="*/ 308378 h 4790118"/>
              <a:gd name="connsiteX1" fmla="*/ 2316067 w 11188572"/>
              <a:gd name="connsiteY1" fmla="*/ 336087 h 4790118"/>
              <a:gd name="connsiteX2" fmla="*/ 6361594 w 11188572"/>
              <a:gd name="connsiteY2" fmla="*/ 128269 h 4790118"/>
              <a:gd name="connsiteX3" fmla="*/ 8522903 w 11188572"/>
              <a:gd name="connsiteY3" fmla="*/ 3578 h 4790118"/>
              <a:gd name="connsiteX4" fmla="*/ 10116176 w 11188572"/>
              <a:gd name="connsiteY4" fmla="*/ 86704 h 4790118"/>
              <a:gd name="connsiteX5" fmla="*/ 10102322 w 11188572"/>
              <a:gd name="connsiteY5" fmla="*/ 585468 h 4790118"/>
              <a:gd name="connsiteX6" fmla="*/ 9534285 w 11188572"/>
              <a:gd name="connsiteY6" fmla="*/ 807141 h 4790118"/>
              <a:gd name="connsiteX7" fmla="*/ 8051849 w 11188572"/>
              <a:gd name="connsiteY7" fmla="*/ 959541 h 4790118"/>
              <a:gd name="connsiteX8" fmla="*/ 6181485 w 11188572"/>
              <a:gd name="connsiteY8" fmla="*/ 1014959 h 4790118"/>
              <a:gd name="connsiteX9" fmla="*/ 3424431 w 11188572"/>
              <a:gd name="connsiteY9" fmla="*/ 1111941 h 4790118"/>
              <a:gd name="connsiteX10" fmla="*/ 1983559 w 11188572"/>
              <a:gd name="connsiteY10" fmla="*/ 1264341 h 4790118"/>
              <a:gd name="connsiteX11" fmla="*/ 902904 w 11188572"/>
              <a:gd name="connsiteY11" fmla="*/ 1693833 h 4790118"/>
              <a:gd name="connsiteX12" fmla="*/ 154758 w 11188572"/>
              <a:gd name="connsiteY12" fmla="*/ 2455832 h 4790118"/>
              <a:gd name="connsiteX13" fmla="*/ 2359 w 11188572"/>
              <a:gd name="connsiteY13" fmla="*/ 3508779 h 4790118"/>
              <a:gd name="connsiteX14" fmla="*/ 210176 w 11188572"/>
              <a:gd name="connsiteY14" fmla="*/ 4270778 h 4790118"/>
              <a:gd name="connsiteX15" fmla="*/ 639667 w 11188572"/>
              <a:gd name="connsiteY15" fmla="*/ 4644851 h 4790118"/>
              <a:gd name="connsiteX16" fmla="*/ 1346249 w 11188572"/>
              <a:gd name="connsiteY16" fmla="*/ 4783396 h 4790118"/>
              <a:gd name="connsiteX17" fmla="*/ 2967231 w 11188572"/>
              <a:gd name="connsiteY17" fmla="*/ 4714123 h 4790118"/>
              <a:gd name="connsiteX18" fmla="*/ 4989994 w 11188572"/>
              <a:gd name="connsiteY18" fmla="*/ 4256923 h 4790118"/>
              <a:gd name="connsiteX19" fmla="*/ 7289849 w 11188572"/>
              <a:gd name="connsiteY19" fmla="*/ 3855142 h 4790118"/>
              <a:gd name="connsiteX20" fmla="*/ 8633740 w 11188572"/>
              <a:gd name="connsiteY20" fmla="*/ 3827432 h 4790118"/>
              <a:gd name="connsiteX21" fmla="*/ 10116176 w 11188572"/>
              <a:gd name="connsiteY21" fmla="*/ 3952124 h 4790118"/>
              <a:gd name="connsiteX22" fmla="*/ 11113703 w 11188572"/>
              <a:gd name="connsiteY22" fmla="*/ 4423177 h 4790118"/>
              <a:gd name="connsiteX23" fmla="*/ 11118078 w 11188572"/>
              <a:gd name="connsiteY23" fmla="*/ 4422449 h 4790118"/>
              <a:gd name="connsiteX24" fmla="*/ 11126829 w 11188572"/>
              <a:gd name="connsiteY24" fmla="*/ 4364113 h 4790118"/>
              <a:gd name="connsiteX25" fmla="*/ 11169121 w 11188572"/>
              <a:gd name="connsiteY25" fmla="*/ 4361926 h 4790118"/>
              <a:gd name="connsiteX26" fmla="*/ 11115891 w 11188572"/>
              <a:gd name="connsiteY26" fmla="*/ 4401303 h 4790118"/>
              <a:gd name="connsiteX27" fmla="*/ 11076514 w 11188572"/>
              <a:gd name="connsiteY27" fmla="*/ 4415157 h 4790118"/>
              <a:gd name="connsiteX28" fmla="*/ 11182247 w 11188572"/>
              <a:gd name="connsiteY28" fmla="*/ 4414428 h 479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88572" h="4790118">
                <a:moveTo>
                  <a:pt x="127049" y="308378"/>
                </a:moveTo>
                <a:cubicBezTo>
                  <a:pt x="702012" y="337241"/>
                  <a:pt x="1276976" y="366105"/>
                  <a:pt x="2316067" y="336087"/>
                </a:cubicBezTo>
                <a:cubicBezTo>
                  <a:pt x="3355158" y="306069"/>
                  <a:pt x="6361594" y="128269"/>
                  <a:pt x="6361594" y="128269"/>
                </a:cubicBezTo>
                <a:cubicBezTo>
                  <a:pt x="7396067" y="72851"/>
                  <a:pt x="7897139" y="10506"/>
                  <a:pt x="8522903" y="3578"/>
                </a:cubicBezTo>
                <a:cubicBezTo>
                  <a:pt x="9148667" y="-3350"/>
                  <a:pt x="9852939" y="-10278"/>
                  <a:pt x="10116176" y="86704"/>
                </a:cubicBezTo>
                <a:cubicBezTo>
                  <a:pt x="10379413" y="183686"/>
                  <a:pt x="10199304" y="465395"/>
                  <a:pt x="10102322" y="585468"/>
                </a:cubicBezTo>
                <a:cubicBezTo>
                  <a:pt x="10005340" y="705541"/>
                  <a:pt x="9876030" y="744796"/>
                  <a:pt x="9534285" y="807141"/>
                </a:cubicBezTo>
                <a:cubicBezTo>
                  <a:pt x="9192540" y="869486"/>
                  <a:pt x="8610649" y="924905"/>
                  <a:pt x="8051849" y="959541"/>
                </a:cubicBezTo>
                <a:cubicBezTo>
                  <a:pt x="7493049" y="994177"/>
                  <a:pt x="6952721" y="989559"/>
                  <a:pt x="6181485" y="1014959"/>
                </a:cubicBezTo>
                <a:lnTo>
                  <a:pt x="3424431" y="1111941"/>
                </a:lnTo>
                <a:cubicBezTo>
                  <a:pt x="2724777" y="1153505"/>
                  <a:pt x="2403813" y="1167359"/>
                  <a:pt x="1983559" y="1264341"/>
                </a:cubicBezTo>
                <a:cubicBezTo>
                  <a:pt x="1563305" y="1361323"/>
                  <a:pt x="1207704" y="1495251"/>
                  <a:pt x="902904" y="1693833"/>
                </a:cubicBezTo>
                <a:cubicBezTo>
                  <a:pt x="598104" y="1892415"/>
                  <a:pt x="304849" y="2153341"/>
                  <a:pt x="154758" y="2455832"/>
                </a:cubicBezTo>
                <a:cubicBezTo>
                  <a:pt x="4667" y="2758323"/>
                  <a:pt x="-6877" y="3206288"/>
                  <a:pt x="2359" y="3508779"/>
                </a:cubicBezTo>
                <a:cubicBezTo>
                  <a:pt x="11595" y="3811270"/>
                  <a:pt x="103958" y="4081433"/>
                  <a:pt x="210176" y="4270778"/>
                </a:cubicBezTo>
                <a:cubicBezTo>
                  <a:pt x="316394" y="4460123"/>
                  <a:pt x="450322" y="4559415"/>
                  <a:pt x="639667" y="4644851"/>
                </a:cubicBezTo>
                <a:cubicBezTo>
                  <a:pt x="829012" y="4730287"/>
                  <a:pt x="958322" y="4771851"/>
                  <a:pt x="1346249" y="4783396"/>
                </a:cubicBezTo>
                <a:cubicBezTo>
                  <a:pt x="1734176" y="4794941"/>
                  <a:pt x="2359940" y="4801868"/>
                  <a:pt x="2967231" y="4714123"/>
                </a:cubicBezTo>
                <a:cubicBezTo>
                  <a:pt x="3574522" y="4626378"/>
                  <a:pt x="4269558" y="4400086"/>
                  <a:pt x="4989994" y="4256923"/>
                </a:cubicBezTo>
                <a:cubicBezTo>
                  <a:pt x="5710430" y="4113760"/>
                  <a:pt x="6682558" y="3926724"/>
                  <a:pt x="7289849" y="3855142"/>
                </a:cubicBezTo>
                <a:cubicBezTo>
                  <a:pt x="7897140" y="3783560"/>
                  <a:pt x="8162686" y="3811268"/>
                  <a:pt x="8633740" y="3827432"/>
                </a:cubicBezTo>
                <a:cubicBezTo>
                  <a:pt x="9104794" y="3843596"/>
                  <a:pt x="9702849" y="3852833"/>
                  <a:pt x="10116176" y="3952124"/>
                </a:cubicBezTo>
                <a:cubicBezTo>
                  <a:pt x="10529503" y="4051415"/>
                  <a:pt x="10946719" y="4344790"/>
                  <a:pt x="11113703" y="4423177"/>
                </a:cubicBezTo>
                <a:cubicBezTo>
                  <a:pt x="11280687" y="4501564"/>
                  <a:pt x="11115890" y="4432293"/>
                  <a:pt x="11118078" y="4422449"/>
                </a:cubicBezTo>
                <a:cubicBezTo>
                  <a:pt x="11120266" y="4412605"/>
                  <a:pt x="11118322" y="4374200"/>
                  <a:pt x="11126829" y="4364113"/>
                </a:cubicBezTo>
                <a:cubicBezTo>
                  <a:pt x="11135336" y="4354026"/>
                  <a:pt x="11170944" y="4355728"/>
                  <a:pt x="11169121" y="4361926"/>
                </a:cubicBezTo>
                <a:cubicBezTo>
                  <a:pt x="11167298" y="4368124"/>
                  <a:pt x="11131326" y="4392431"/>
                  <a:pt x="11115891" y="4401303"/>
                </a:cubicBezTo>
                <a:cubicBezTo>
                  <a:pt x="11100456" y="4410175"/>
                  <a:pt x="11201205" y="4362048"/>
                  <a:pt x="11076514" y="4415157"/>
                </a:cubicBezTo>
                <a:cubicBezTo>
                  <a:pt x="10951823" y="4468266"/>
                  <a:pt x="11161464" y="4427128"/>
                  <a:pt x="11182247" y="441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55C5FE9-02A4-45EE-8004-3FE849440067}"/>
              </a:ext>
            </a:extLst>
          </p:cNvPr>
          <p:cNvSpPr txBox="1"/>
          <p:nvPr/>
        </p:nvSpPr>
        <p:spPr>
          <a:xfrm>
            <a:off x="162315" y="799986"/>
            <a:ext cx="849068" cy="646331"/>
          </a:xfrm>
          <a:prstGeom prst="rect">
            <a:avLst/>
          </a:prstGeom>
          <a:noFill/>
        </p:spPr>
        <p:txBody>
          <a:bodyPr wrap="square" rtlCol="0">
            <a:spAutoFit/>
          </a:bodyPr>
          <a:lstStyle/>
          <a:p>
            <a:pPr algn="ctr"/>
            <a:r>
              <a:rPr lang="fr-FR" sz="3600" b="1" dirty="0">
                <a:solidFill>
                  <a:schemeClr val="accent2">
                    <a:lumMod val="75000"/>
                  </a:schemeClr>
                </a:solidFill>
              </a:rPr>
              <a:t>33</a:t>
            </a:r>
          </a:p>
        </p:txBody>
      </p:sp>
      <p:sp>
        <p:nvSpPr>
          <p:cNvPr id="7" name="ZoneTexte 6">
            <a:extLst>
              <a:ext uri="{FF2B5EF4-FFF2-40B4-BE49-F238E27FC236}">
                <a16:creationId xmlns:a16="http://schemas.microsoft.com/office/drawing/2014/main" id="{54E6BE5D-A5ED-4F4B-ABB1-0B6E8CAA22F0}"/>
              </a:ext>
            </a:extLst>
          </p:cNvPr>
          <p:cNvSpPr txBox="1"/>
          <p:nvPr/>
        </p:nvSpPr>
        <p:spPr>
          <a:xfrm>
            <a:off x="921809" y="799986"/>
            <a:ext cx="808525" cy="646331"/>
          </a:xfrm>
          <a:prstGeom prst="rect">
            <a:avLst/>
          </a:prstGeom>
          <a:noFill/>
        </p:spPr>
        <p:txBody>
          <a:bodyPr wrap="square" rtlCol="0">
            <a:spAutoFit/>
          </a:bodyPr>
          <a:lstStyle/>
          <a:p>
            <a:pPr algn="ctr"/>
            <a:r>
              <a:rPr lang="fr-FR" sz="3600" b="1" dirty="0">
                <a:solidFill>
                  <a:schemeClr val="accent5">
                    <a:lumMod val="50000"/>
                  </a:schemeClr>
                </a:solidFill>
              </a:rPr>
              <a:t>34</a:t>
            </a:r>
          </a:p>
        </p:txBody>
      </p:sp>
      <p:sp>
        <p:nvSpPr>
          <p:cNvPr id="8" name="ZoneTexte 7">
            <a:extLst>
              <a:ext uri="{FF2B5EF4-FFF2-40B4-BE49-F238E27FC236}">
                <a16:creationId xmlns:a16="http://schemas.microsoft.com/office/drawing/2014/main" id="{58776127-E136-4E39-B029-1A0AFC2C353C}"/>
              </a:ext>
            </a:extLst>
          </p:cNvPr>
          <p:cNvSpPr txBox="1"/>
          <p:nvPr/>
        </p:nvSpPr>
        <p:spPr>
          <a:xfrm>
            <a:off x="1697664" y="789960"/>
            <a:ext cx="757305" cy="646331"/>
          </a:xfrm>
          <a:prstGeom prst="rect">
            <a:avLst/>
          </a:prstGeom>
          <a:noFill/>
        </p:spPr>
        <p:txBody>
          <a:bodyPr wrap="square" rtlCol="0">
            <a:spAutoFit/>
          </a:bodyPr>
          <a:lstStyle/>
          <a:p>
            <a:pPr algn="ctr"/>
            <a:r>
              <a:rPr lang="fr-FR" sz="3600" b="1" dirty="0">
                <a:solidFill>
                  <a:schemeClr val="accent2">
                    <a:lumMod val="75000"/>
                  </a:schemeClr>
                </a:solidFill>
              </a:rPr>
              <a:t>35</a:t>
            </a:r>
          </a:p>
        </p:txBody>
      </p:sp>
      <p:sp>
        <p:nvSpPr>
          <p:cNvPr id="9" name="ZoneTexte 8">
            <a:extLst>
              <a:ext uri="{FF2B5EF4-FFF2-40B4-BE49-F238E27FC236}">
                <a16:creationId xmlns:a16="http://schemas.microsoft.com/office/drawing/2014/main" id="{4E88CBA5-BB04-4475-97A4-F15164A0107B}"/>
              </a:ext>
            </a:extLst>
          </p:cNvPr>
          <p:cNvSpPr txBox="1"/>
          <p:nvPr/>
        </p:nvSpPr>
        <p:spPr>
          <a:xfrm>
            <a:off x="2473519" y="796949"/>
            <a:ext cx="671463" cy="646331"/>
          </a:xfrm>
          <a:prstGeom prst="rect">
            <a:avLst/>
          </a:prstGeom>
          <a:noFill/>
        </p:spPr>
        <p:txBody>
          <a:bodyPr wrap="square" rtlCol="0">
            <a:spAutoFit/>
          </a:bodyPr>
          <a:lstStyle/>
          <a:p>
            <a:pPr algn="ctr"/>
            <a:r>
              <a:rPr lang="fr-FR" sz="3600" b="1" dirty="0">
                <a:solidFill>
                  <a:schemeClr val="accent5">
                    <a:lumMod val="50000"/>
                  </a:schemeClr>
                </a:solidFill>
              </a:rPr>
              <a:t>36</a:t>
            </a:r>
          </a:p>
        </p:txBody>
      </p:sp>
      <p:sp>
        <p:nvSpPr>
          <p:cNvPr id="10" name="ZoneTexte 9">
            <a:extLst>
              <a:ext uri="{FF2B5EF4-FFF2-40B4-BE49-F238E27FC236}">
                <a16:creationId xmlns:a16="http://schemas.microsoft.com/office/drawing/2014/main" id="{E02A64D0-4419-46C4-855C-C0E43CA9F319}"/>
              </a:ext>
            </a:extLst>
          </p:cNvPr>
          <p:cNvSpPr txBox="1"/>
          <p:nvPr/>
        </p:nvSpPr>
        <p:spPr>
          <a:xfrm>
            <a:off x="3197580" y="781697"/>
            <a:ext cx="788960" cy="646331"/>
          </a:xfrm>
          <a:prstGeom prst="rect">
            <a:avLst/>
          </a:prstGeom>
          <a:noFill/>
        </p:spPr>
        <p:txBody>
          <a:bodyPr wrap="square" rtlCol="0">
            <a:spAutoFit/>
          </a:bodyPr>
          <a:lstStyle/>
          <a:p>
            <a:pPr algn="ctr"/>
            <a:r>
              <a:rPr lang="fr-FR" sz="3600" b="1" dirty="0">
                <a:solidFill>
                  <a:schemeClr val="accent2">
                    <a:lumMod val="75000"/>
                  </a:schemeClr>
                </a:solidFill>
              </a:rPr>
              <a:t>37</a:t>
            </a:r>
          </a:p>
        </p:txBody>
      </p:sp>
      <p:sp>
        <p:nvSpPr>
          <p:cNvPr id="11" name="ZoneTexte 10">
            <a:extLst>
              <a:ext uri="{FF2B5EF4-FFF2-40B4-BE49-F238E27FC236}">
                <a16:creationId xmlns:a16="http://schemas.microsoft.com/office/drawing/2014/main" id="{B6400CEF-5EA2-4EC3-8B2E-B49C877F2C7B}"/>
              </a:ext>
            </a:extLst>
          </p:cNvPr>
          <p:cNvSpPr txBox="1"/>
          <p:nvPr/>
        </p:nvSpPr>
        <p:spPr>
          <a:xfrm>
            <a:off x="3963142" y="749494"/>
            <a:ext cx="707799" cy="646331"/>
          </a:xfrm>
          <a:prstGeom prst="rect">
            <a:avLst/>
          </a:prstGeom>
          <a:noFill/>
        </p:spPr>
        <p:txBody>
          <a:bodyPr wrap="square" rtlCol="0">
            <a:spAutoFit/>
          </a:bodyPr>
          <a:lstStyle/>
          <a:p>
            <a:pPr algn="ctr"/>
            <a:r>
              <a:rPr lang="fr-FR" sz="3600" b="1" dirty="0">
                <a:solidFill>
                  <a:schemeClr val="accent5">
                    <a:lumMod val="50000"/>
                  </a:schemeClr>
                </a:solidFill>
              </a:rPr>
              <a:t>38</a:t>
            </a:r>
          </a:p>
        </p:txBody>
      </p:sp>
      <p:sp>
        <p:nvSpPr>
          <p:cNvPr id="12" name="ZoneTexte 11">
            <a:extLst>
              <a:ext uri="{FF2B5EF4-FFF2-40B4-BE49-F238E27FC236}">
                <a16:creationId xmlns:a16="http://schemas.microsoft.com/office/drawing/2014/main" id="{ADEDCAF1-E73D-42CC-9C1C-F5FB813F69D4}"/>
              </a:ext>
            </a:extLst>
          </p:cNvPr>
          <p:cNvSpPr txBox="1"/>
          <p:nvPr/>
        </p:nvSpPr>
        <p:spPr>
          <a:xfrm>
            <a:off x="4767448" y="749493"/>
            <a:ext cx="707799" cy="646331"/>
          </a:xfrm>
          <a:prstGeom prst="rect">
            <a:avLst/>
          </a:prstGeom>
          <a:noFill/>
        </p:spPr>
        <p:txBody>
          <a:bodyPr wrap="square" rtlCol="0">
            <a:spAutoFit/>
          </a:bodyPr>
          <a:lstStyle/>
          <a:p>
            <a:pPr algn="ctr"/>
            <a:r>
              <a:rPr lang="fr-FR" sz="3600" b="1" dirty="0">
                <a:solidFill>
                  <a:schemeClr val="accent2">
                    <a:lumMod val="75000"/>
                  </a:schemeClr>
                </a:solidFill>
              </a:rPr>
              <a:t>39</a:t>
            </a:r>
          </a:p>
        </p:txBody>
      </p:sp>
      <p:sp>
        <p:nvSpPr>
          <p:cNvPr id="13" name="ZoneTexte 12">
            <a:extLst>
              <a:ext uri="{FF2B5EF4-FFF2-40B4-BE49-F238E27FC236}">
                <a16:creationId xmlns:a16="http://schemas.microsoft.com/office/drawing/2014/main" id="{1384FB11-76CD-4701-A270-7FD5D02570E2}"/>
              </a:ext>
            </a:extLst>
          </p:cNvPr>
          <p:cNvSpPr txBox="1"/>
          <p:nvPr/>
        </p:nvSpPr>
        <p:spPr>
          <a:xfrm>
            <a:off x="5553702" y="643232"/>
            <a:ext cx="671463" cy="646331"/>
          </a:xfrm>
          <a:prstGeom prst="rect">
            <a:avLst/>
          </a:prstGeom>
          <a:noFill/>
        </p:spPr>
        <p:txBody>
          <a:bodyPr wrap="square" rtlCol="0">
            <a:spAutoFit/>
          </a:bodyPr>
          <a:lstStyle/>
          <a:p>
            <a:pPr algn="ctr"/>
            <a:r>
              <a:rPr lang="fr-FR" sz="3600" b="1" dirty="0">
                <a:solidFill>
                  <a:schemeClr val="accent5">
                    <a:lumMod val="50000"/>
                  </a:schemeClr>
                </a:solidFill>
              </a:rPr>
              <a:t>40</a:t>
            </a:r>
          </a:p>
        </p:txBody>
      </p:sp>
      <p:sp>
        <p:nvSpPr>
          <p:cNvPr id="14" name="ZoneTexte 13">
            <a:extLst>
              <a:ext uri="{FF2B5EF4-FFF2-40B4-BE49-F238E27FC236}">
                <a16:creationId xmlns:a16="http://schemas.microsoft.com/office/drawing/2014/main" id="{1BE1B795-AE81-47F8-8567-41C548884FD8}"/>
              </a:ext>
            </a:extLst>
          </p:cNvPr>
          <p:cNvSpPr txBox="1"/>
          <p:nvPr/>
        </p:nvSpPr>
        <p:spPr>
          <a:xfrm>
            <a:off x="6358008" y="594368"/>
            <a:ext cx="685545" cy="646331"/>
          </a:xfrm>
          <a:prstGeom prst="rect">
            <a:avLst/>
          </a:prstGeom>
          <a:noFill/>
        </p:spPr>
        <p:txBody>
          <a:bodyPr wrap="square" rtlCol="0">
            <a:spAutoFit/>
          </a:bodyPr>
          <a:lstStyle/>
          <a:p>
            <a:pPr algn="ctr"/>
            <a:r>
              <a:rPr lang="fr-FR" sz="3600" b="1" dirty="0">
                <a:solidFill>
                  <a:schemeClr val="accent2">
                    <a:lumMod val="75000"/>
                  </a:schemeClr>
                </a:solidFill>
              </a:rPr>
              <a:t>41</a:t>
            </a:r>
          </a:p>
        </p:txBody>
      </p:sp>
      <p:sp>
        <p:nvSpPr>
          <p:cNvPr id="15" name="ZoneTexte 14">
            <a:extLst>
              <a:ext uri="{FF2B5EF4-FFF2-40B4-BE49-F238E27FC236}">
                <a16:creationId xmlns:a16="http://schemas.microsoft.com/office/drawing/2014/main" id="{8EEF739D-D277-45BE-887B-159F5CC1504E}"/>
              </a:ext>
            </a:extLst>
          </p:cNvPr>
          <p:cNvSpPr txBox="1"/>
          <p:nvPr/>
        </p:nvSpPr>
        <p:spPr>
          <a:xfrm>
            <a:off x="7359748" y="555091"/>
            <a:ext cx="772870" cy="646331"/>
          </a:xfrm>
          <a:prstGeom prst="rect">
            <a:avLst/>
          </a:prstGeom>
          <a:noFill/>
        </p:spPr>
        <p:txBody>
          <a:bodyPr wrap="square" rtlCol="0">
            <a:spAutoFit/>
          </a:bodyPr>
          <a:lstStyle/>
          <a:p>
            <a:pPr algn="ctr"/>
            <a:r>
              <a:rPr lang="fr-FR" sz="3600" b="1" dirty="0">
                <a:solidFill>
                  <a:schemeClr val="accent5">
                    <a:lumMod val="50000"/>
                  </a:schemeClr>
                </a:solidFill>
              </a:rPr>
              <a:t>42</a:t>
            </a:r>
          </a:p>
        </p:txBody>
      </p:sp>
      <p:sp>
        <p:nvSpPr>
          <p:cNvPr id="16" name="ZoneTexte 15">
            <a:extLst>
              <a:ext uri="{FF2B5EF4-FFF2-40B4-BE49-F238E27FC236}">
                <a16:creationId xmlns:a16="http://schemas.microsoft.com/office/drawing/2014/main" id="{79E72147-BFA3-4063-84FC-C6ED491FE171}"/>
              </a:ext>
            </a:extLst>
          </p:cNvPr>
          <p:cNvSpPr txBox="1"/>
          <p:nvPr/>
        </p:nvSpPr>
        <p:spPr>
          <a:xfrm>
            <a:off x="8425799" y="466795"/>
            <a:ext cx="772870" cy="646331"/>
          </a:xfrm>
          <a:prstGeom prst="rect">
            <a:avLst/>
          </a:prstGeom>
          <a:noFill/>
        </p:spPr>
        <p:txBody>
          <a:bodyPr wrap="square" rtlCol="0">
            <a:spAutoFit/>
          </a:bodyPr>
          <a:lstStyle/>
          <a:p>
            <a:pPr algn="ctr"/>
            <a:r>
              <a:rPr lang="fr-FR" sz="3600" b="1" dirty="0">
                <a:solidFill>
                  <a:schemeClr val="accent2">
                    <a:lumMod val="75000"/>
                  </a:schemeClr>
                </a:solidFill>
              </a:rPr>
              <a:t>43</a:t>
            </a:r>
          </a:p>
        </p:txBody>
      </p:sp>
      <p:sp>
        <p:nvSpPr>
          <p:cNvPr id="17" name="ZoneTexte 16">
            <a:extLst>
              <a:ext uri="{FF2B5EF4-FFF2-40B4-BE49-F238E27FC236}">
                <a16:creationId xmlns:a16="http://schemas.microsoft.com/office/drawing/2014/main" id="{39239B36-254F-4E16-B071-0234AB3085B9}"/>
              </a:ext>
            </a:extLst>
          </p:cNvPr>
          <p:cNvSpPr txBox="1"/>
          <p:nvPr/>
        </p:nvSpPr>
        <p:spPr>
          <a:xfrm>
            <a:off x="9645747" y="466795"/>
            <a:ext cx="772870" cy="646331"/>
          </a:xfrm>
          <a:prstGeom prst="rect">
            <a:avLst/>
          </a:prstGeom>
          <a:noFill/>
        </p:spPr>
        <p:txBody>
          <a:bodyPr wrap="square" rtlCol="0">
            <a:spAutoFit/>
          </a:bodyPr>
          <a:lstStyle/>
          <a:p>
            <a:pPr algn="ctr"/>
            <a:r>
              <a:rPr lang="fr-FR" sz="3600" b="1" dirty="0">
                <a:solidFill>
                  <a:schemeClr val="accent5">
                    <a:lumMod val="50000"/>
                  </a:schemeClr>
                </a:solidFill>
              </a:rPr>
              <a:t>44</a:t>
            </a:r>
          </a:p>
        </p:txBody>
      </p:sp>
      <p:sp>
        <p:nvSpPr>
          <p:cNvPr id="18" name="ZoneTexte 17">
            <a:extLst>
              <a:ext uri="{FF2B5EF4-FFF2-40B4-BE49-F238E27FC236}">
                <a16:creationId xmlns:a16="http://schemas.microsoft.com/office/drawing/2014/main" id="{3B4FE365-7AFC-4205-94E6-F08DE2F9D244}"/>
              </a:ext>
            </a:extLst>
          </p:cNvPr>
          <p:cNvSpPr txBox="1"/>
          <p:nvPr/>
        </p:nvSpPr>
        <p:spPr>
          <a:xfrm>
            <a:off x="10269202" y="1072658"/>
            <a:ext cx="815919" cy="646331"/>
          </a:xfrm>
          <a:prstGeom prst="rect">
            <a:avLst/>
          </a:prstGeom>
          <a:noFill/>
        </p:spPr>
        <p:txBody>
          <a:bodyPr wrap="square" rtlCol="0">
            <a:spAutoFit/>
          </a:bodyPr>
          <a:lstStyle/>
          <a:p>
            <a:pPr algn="ctr"/>
            <a:r>
              <a:rPr lang="fr-FR" sz="3600" b="1" dirty="0">
                <a:solidFill>
                  <a:schemeClr val="accent2">
                    <a:lumMod val="75000"/>
                  </a:schemeClr>
                </a:solidFill>
              </a:rPr>
              <a:t>45</a:t>
            </a:r>
          </a:p>
        </p:txBody>
      </p:sp>
      <p:sp>
        <p:nvSpPr>
          <p:cNvPr id="19" name="ZoneTexte 18">
            <a:extLst>
              <a:ext uri="{FF2B5EF4-FFF2-40B4-BE49-F238E27FC236}">
                <a16:creationId xmlns:a16="http://schemas.microsoft.com/office/drawing/2014/main" id="{228DFDC4-EBF6-4A20-881E-E41C720BA7AF}"/>
              </a:ext>
            </a:extLst>
          </p:cNvPr>
          <p:cNvSpPr txBox="1"/>
          <p:nvPr/>
        </p:nvSpPr>
        <p:spPr>
          <a:xfrm>
            <a:off x="9720454" y="1686768"/>
            <a:ext cx="815919" cy="646331"/>
          </a:xfrm>
          <a:prstGeom prst="rect">
            <a:avLst/>
          </a:prstGeom>
          <a:noFill/>
        </p:spPr>
        <p:txBody>
          <a:bodyPr wrap="square" rtlCol="0">
            <a:spAutoFit/>
          </a:bodyPr>
          <a:lstStyle/>
          <a:p>
            <a:pPr algn="ctr"/>
            <a:r>
              <a:rPr lang="fr-FR" sz="3600" b="1" dirty="0">
                <a:solidFill>
                  <a:schemeClr val="accent5">
                    <a:lumMod val="50000"/>
                  </a:schemeClr>
                </a:solidFill>
              </a:rPr>
              <a:t>46</a:t>
            </a:r>
          </a:p>
        </p:txBody>
      </p:sp>
      <p:sp>
        <p:nvSpPr>
          <p:cNvPr id="20" name="ZoneTexte 19">
            <a:extLst>
              <a:ext uri="{FF2B5EF4-FFF2-40B4-BE49-F238E27FC236}">
                <a16:creationId xmlns:a16="http://schemas.microsoft.com/office/drawing/2014/main" id="{0E238705-76B8-40FF-B2B0-350AAE745E33}"/>
              </a:ext>
            </a:extLst>
          </p:cNvPr>
          <p:cNvSpPr txBox="1"/>
          <p:nvPr/>
        </p:nvSpPr>
        <p:spPr>
          <a:xfrm>
            <a:off x="8500506" y="1891240"/>
            <a:ext cx="815919" cy="646331"/>
          </a:xfrm>
          <a:prstGeom prst="rect">
            <a:avLst/>
          </a:prstGeom>
          <a:noFill/>
        </p:spPr>
        <p:txBody>
          <a:bodyPr wrap="square" rtlCol="0">
            <a:spAutoFit/>
          </a:bodyPr>
          <a:lstStyle/>
          <a:p>
            <a:pPr algn="ctr"/>
            <a:r>
              <a:rPr lang="fr-FR" sz="3600" b="1" dirty="0">
                <a:solidFill>
                  <a:schemeClr val="accent2">
                    <a:lumMod val="75000"/>
                  </a:schemeClr>
                </a:solidFill>
              </a:rPr>
              <a:t>47</a:t>
            </a:r>
          </a:p>
        </p:txBody>
      </p:sp>
      <p:sp>
        <p:nvSpPr>
          <p:cNvPr id="21" name="ZoneTexte 20">
            <a:extLst>
              <a:ext uri="{FF2B5EF4-FFF2-40B4-BE49-F238E27FC236}">
                <a16:creationId xmlns:a16="http://schemas.microsoft.com/office/drawing/2014/main" id="{C6661354-4553-49B1-8541-6908E5CCC2C8}"/>
              </a:ext>
            </a:extLst>
          </p:cNvPr>
          <p:cNvSpPr txBox="1"/>
          <p:nvPr/>
        </p:nvSpPr>
        <p:spPr>
          <a:xfrm>
            <a:off x="7314448" y="2061774"/>
            <a:ext cx="815919" cy="646331"/>
          </a:xfrm>
          <a:prstGeom prst="rect">
            <a:avLst/>
          </a:prstGeom>
          <a:noFill/>
        </p:spPr>
        <p:txBody>
          <a:bodyPr wrap="square" rtlCol="0">
            <a:spAutoFit/>
          </a:bodyPr>
          <a:lstStyle/>
          <a:p>
            <a:pPr algn="ctr"/>
            <a:r>
              <a:rPr lang="fr-FR" sz="3600" b="1" dirty="0">
                <a:solidFill>
                  <a:schemeClr val="accent5">
                    <a:lumMod val="50000"/>
                  </a:schemeClr>
                </a:solidFill>
              </a:rPr>
              <a:t>48</a:t>
            </a:r>
          </a:p>
        </p:txBody>
      </p:sp>
      <p:sp>
        <p:nvSpPr>
          <p:cNvPr id="22" name="ZoneTexte 21">
            <a:extLst>
              <a:ext uri="{FF2B5EF4-FFF2-40B4-BE49-F238E27FC236}">
                <a16:creationId xmlns:a16="http://schemas.microsoft.com/office/drawing/2014/main" id="{FEF2D2FF-A723-4A4C-AFED-54E2BB6E444F}"/>
              </a:ext>
            </a:extLst>
          </p:cNvPr>
          <p:cNvSpPr txBox="1"/>
          <p:nvPr/>
        </p:nvSpPr>
        <p:spPr>
          <a:xfrm>
            <a:off x="6046280" y="2085905"/>
            <a:ext cx="864139" cy="646331"/>
          </a:xfrm>
          <a:prstGeom prst="rect">
            <a:avLst/>
          </a:prstGeom>
          <a:noFill/>
        </p:spPr>
        <p:txBody>
          <a:bodyPr wrap="square" rtlCol="0">
            <a:spAutoFit/>
          </a:bodyPr>
          <a:lstStyle/>
          <a:p>
            <a:pPr algn="ctr"/>
            <a:r>
              <a:rPr lang="fr-FR" sz="3600" b="1" dirty="0">
                <a:solidFill>
                  <a:schemeClr val="accent2">
                    <a:lumMod val="75000"/>
                  </a:schemeClr>
                </a:solidFill>
              </a:rPr>
              <a:t>49</a:t>
            </a:r>
          </a:p>
        </p:txBody>
      </p:sp>
      <p:sp>
        <p:nvSpPr>
          <p:cNvPr id="23" name="ZoneTexte 22">
            <a:extLst>
              <a:ext uri="{FF2B5EF4-FFF2-40B4-BE49-F238E27FC236}">
                <a16:creationId xmlns:a16="http://schemas.microsoft.com/office/drawing/2014/main" id="{8C2DC155-5EC1-48EA-B8B4-C99D70F689CE}"/>
              </a:ext>
            </a:extLst>
          </p:cNvPr>
          <p:cNvSpPr txBox="1"/>
          <p:nvPr/>
        </p:nvSpPr>
        <p:spPr>
          <a:xfrm>
            <a:off x="4680118" y="2092832"/>
            <a:ext cx="873584" cy="646331"/>
          </a:xfrm>
          <a:prstGeom prst="rect">
            <a:avLst/>
          </a:prstGeom>
          <a:noFill/>
        </p:spPr>
        <p:txBody>
          <a:bodyPr wrap="square" rtlCol="0">
            <a:spAutoFit/>
          </a:bodyPr>
          <a:lstStyle/>
          <a:p>
            <a:pPr algn="ctr"/>
            <a:r>
              <a:rPr lang="fr-FR" sz="3600" b="1" dirty="0">
                <a:solidFill>
                  <a:schemeClr val="accent5">
                    <a:lumMod val="50000"/>
                  </a:schemeClr>
                </a:solidFill>
              </a:rPr>
              <a:t>50</a:t>
            </a:r>
          </a:p>
        </p:txBody>
      </p:sp>
      <p:sp>
        <p:nvSpPr>
          <p:cNvPr id="24" name="ZoneTexte 23">
            <a:extLst>
              <a:ext uri="{FF2B5EF4-FFF2-40B4-BE49-F238E27FC236}">
                <a16:creationId xmlns:a16="http://schemas.microsoft.com/office/drawing/2014/main" id="{3B7F8C23-CADB-46EC-8793-3506EA7D62A0}"/>
              </a:ext>
            </a:extLst>
          </p:cNvPr>
          <p:cNvSpPr txBox="1"/>
          <p:nvPr/>
        </p:nvSpPr>
        <p:spPr>
          <a:xfrm>
            <a:off x="3470563" y="2146293"/>
            <a:ext cx="741219" cy="646331"/>
          </a:xfrm>
          <a:prstGeom prst="rect">
            <a:avLst/>
          </a:prstGeom>
          <a:noFill/>
        </p:spPr>
        <p:txBody>
          <a:bodyPr wrap="square" rtlCol="0">
            <a:spAutoFit/>
          </a:bodyPr>
          <a:lstStyle/>
          <a:p>
            <a:pPr algn="ctr"/>
            <a:r>
              <a:rPr lang="fr-FR" sz="3600" b="1" dirty="0">
                <a:solidFill>
                  <a:schemeClr val="accent2">
                    <a:lumMod val="75000"/>
                  </a:schemeClr>
                </a:solidFill>
              </a:rPr>
              <a:t>51</a:t>
            </a:r>
          </a:p>
        </p:txBody>
      </p:sp>
      <p:sp>
        <p:nvSpPr>
          <p:cNvPr id="25" name="ZoneTexte 24">
            <a:extLst>
              <a:ext uri="{FF2B5EF4-FFF2-40B4-BE49-F238E27FC236}">
                <a16:creationId xmlns:a16="http://schemas.microsoft.com/office/drawing/2014/main" id="{AFB8E09E-B5DE-4D14-B85D-8EBC77172BB8}"/>
              </a:ext>
            </a:extLst>
          </p:cNvPr>
          <p:cNvSpPr txBox="1"/>
          <p:nvPr/>
        </p:nvSpPr>
        <p:spPr>
          <a:xfrm>
            <a:off x="2350311" y="2196973"/>
            <a:ext cx="808525" cy="646331"/>
          </a:xfrm>
          <a:prstGeom prst="rect">
            <a:avLst/>
          </a:prstGeom>
          <a:noFill/>
        </p:spPr>
        <p:txBody>
          <a:bodyPr wrap="square" rtlCol="0">
            <a:spAutoFit/>
          </a:bodyPr>
          <a:lstStyle/>
          <a:p>
            <a:pPr algn="ctr"/>
            <a:r>
              <a:rPr lang="fr-FR" sz="3600" b="1" dirty="0">
                <a:solidFill>
                  <a:schemeClr val="accent5">
                    <a:lumMod val="50000"/>
                  </a:schemeClr>
                </a:solidFill>
              </a:rPr>
              <a:t>52</a:t>
            </a:r>
          </a:p>
        </p:txBody>
      </p:sp>
      <p:sp>
        <p:nvSpPr>
          <p:cNvPr id="30" name="ZoneTexte 29">
            <a:extLst>
              <a:ext uri="{FF2B5EF4-FFF2-40B4-BE49-F238E27FC236}">
                <a16:creationId xmlns:a16="http://schemas.microsoft.com/office/drawing/2014/main" id="{9BCFF276-6D0B-4D83-964B-B027344597E8}"/>
              </a:ext>
            </a:extLst>
          </p:cNvPr>
          <p:cNvSpPr txBox="1"/>
          <p:nvPr/>
        </p:nvSpPr>
        <p:spPr>
          <a:xfrm>
            <a:off x="1436511" y="2388288"/>
            <a:ext cx="808525" cy="646331"/>
          </a:xfrm>
          <a:prstGeom prst="rect">
            <a:avLst/>
          </a:prstGeom>
          <a:noFill/>
        </p:spPr>
        <p:txBody>
          <a:bodyPr wrap="square" rtlCol="0">
            <a:spAutoFit/>
          </a:bodyPr>
          <a:lstStyle/>
          <a:p>
            <a:pPr algn="ctr"/>
            <a:r>
              <a:rPr lang="fr-FR" sz="3600" b="1" dirty="0">
                <a:solidFill>
                  <a:schemeClr val="accent2">
                    <a:lumMod val="75000"/>
                  </a:schemeClr>
                </a:solidFill>
              </a:rPr>
              <a:t>53</a:t>
            </a:r>
          </a:p>
        </p:txBody>
      </p:sp>
      <p:sp>
        <p:nvSpPr>
          <p:cNvPr id="31" name="ZoneTexte 30">
            <a:extLst>
              <a:ext uri="{FF2B5EF4-FFF2-40B4-BE49-F238E27FC236}">
                <a16:creationId xmlns:a16="http://schemas.microsoft.com/office/drawing/2014/main" id="{608EB196-D77F-4A6A-9525-E4A325BB9D8C}"/>
              </a:ext>
            </a:extLst>
          </p:cNvPr>
          <p:cNvSpPr txBox="1"/>
          <p:nvPr/>
        </p:nvSpPr>
        <p:spPr>
          <a:xfrm>
            <a:off x="575348" y="2720099"/>
            <a:ext cx="808525" cy="646331"/>
          </a:xfrm>
          <a:prstGeom prst="rect">
            <a:avLst/>
          </a:prstGeom>
          <a:noFill/>
        </p:spPr>
        <p:txBody>
          <a:bodyPr wrap="square" rtlCol="0">
            <a:spAutoFit/>
          </a:bodyPr>
          <a:lstStyle/>
          <a:p>
            <a:pPr algn="ctr"/>
            <a:r>
              <a:rPr lang="fr-FR" sz="3600" b="1" dirty="0">
                <a:solidFill>
                  <a:schemeClr val="accent5">
                    <a:lumMod val="50000"/>
                  </a:schemeClr>
                </a:solidFill>
              </a:rPr>
              <a:t>54</a:t>
            </a:r>
          </a:p>
        </p:txBody>
      </p:sp>
      <p:sp>
        <p:nvSpPr>
          <p:cNvPr id="32" name="ZoneTexte 31">
            <a:extLst>
              <a:ext uri="{FF2B5EF4-FFF2-40B4-BE49-F238E27FC236}">
                <a16:creationId xmlns:a16="http://schemas.microsoft.com/office/drawing/2014/main" id="{3B509551-C7B2-4442-BCBA-36B846A09718}"/>
              </a:ext>
            </a:extLst>
          </p:cNvPr>
          <p:cNvSpPr txBox="1"/>
          <p:nvPr/>
        </p:nvSpPr>
        <p:spPr>
          <a:xfrm>
            <a:off x="0" y="3366430"/>
            <a:ext cx="808525" cy="646331"/>
          </a:xfrm>
          <a:prstGeom prst="rect">
            <a:avLst/>
          </a:prstGeom>
          <a:noFill/>
        </p:spPr>
        <p:txBody>
          <a:bodyPr wrap="square" rtlCol="0">
            <a:spAutoFit/>
          </a:bodyPr>
          <a:lstStyle/>
          <a:p>
            <a:pPr algn="ctr"/>
            <a:r>
              <a:rPr lang="fr-FR" sz="3600" b="1" dirty="0">
                <a:solidFill>
                  <a:schemeClr val="accent2">
                    <a:lumMod val="75000"/>
                  </a:schemeClr>
                </a:solidFill>
              </a:rPr>
              <a:t>55</a:t>
            </a:r>
          </a:p>
        </p:txBody>
      </p:sp>
      <p:sp>
        <p:nvSpPr>
          <p:cNvPr id="33" name="ZoneTexte 32">
            <a:extLst>
              <a:ext uri="{FF2B5EF4-FFF2-40B4-BE49-F238E27FC236}">
                <a16:creationId xmlns:a16="http://schemas.microsoft.com/office/drawing/2014/main" id="{97016D5C-8B07-44A0-8640-D77066806539}"/>
              </a:ext>
            </a:extLst>
          </p:cNvPr>
          <p:cNvSpPr txBox="1"/>
          <p:nvPr/>
        </p:nvSpPr>
        <p:spPr>
          <a:xfrm>
            <a:off x="-170043" y="4113134"/>
            <a:ext cx="808525" cy="646331"/>
          </a:xfrm>
          <a:prstGeom prst="rect">
            <a:avLst/>
          </a:prstGeom>
          <a:noFill/>
        </p:spPr>
        <p:txBody>
          <a:bodyPr wrap="square" rtlCol="0">
            <a:spAutoFit/>
          </a:bodyPr>
          <a:lstStyle/>
          <a:p>
            <a:pPr algn="ctr"/>
            <a:r>
              <a:rPr lang="fr-FR" sz="3600" b="1" dirty="0">
                <a:solidFill>
                  <a:schemeClr val="accent5">
                    <a:lumMod val="50000"/>
                  </a:schemeClr>
                </a:solidFill>
              </a:rPr>
              <a:t>56</a:t>
            </a:r>
          </a:p>
        </p:txBody>
      </p:sp>
      <p:sp>
        <p:nvSpPr>
          <p:cNvPr id="34" name="ZoneTexte 33">
            <a:extLst>
              <a:ext uri="{FF2B5EF4-FFF2-40B4-BE49-F238E27FC236}">
                <a16:creationId xmlns:a16="http://schemas.microsoft.com/office/drawing/2014/main" id="{475654DC-F8BC-4E86-924E-97EF2AA5F2D9}"/>
              </a:ext>
            </a:extLst>
          </p:cNvPr>
          <p:cNvSpPr txBox="1"/>
          <p:nvPr/>
        </p:nvSpPr>
        <p:spPr>
          <a:xfrm>
            <a:off x="0" y="4816904"/>
            <a:ext cx="808525" cy="646331"/>
          </a:xfrm>
          <a:prstGeom prst="rect">
            <a:avLst/>
          </a:prstGeom>
          <a:noFill/>
        </p:spPr>
        <p:txBody>
          <a:bodyPr wrap="square" rtlCol="0">
            <a:spAutoFit/>
          </a:bodyPr>
          <a:lstStyle/>
          <a:p>
            <a:pPr algn="ctr"/>
            <a:r>
              <a:rPr lang="fr-FR" sz="3600" b="1" dirty="0">
                <a:solidFill>
                  <a:schemeClr val="accent2">
                    <a:lumMod val="75000"/>
                  </a:schemeClr>
                </a:solidFill>
              </a:rPr>
              <a:t>57</a:t>
            </a:r>
          </a:p>
        </p:txBody>
      </p:sp>
      <p:sp>
        <p:nvSpPr>
          <p:cNvPr id="35" name="ZoneTexte 34">
            <a:extLst>
              <a:ext uri="{FF2B5EF4-FFF2-40B4-BE49-F238E27FC236}">
                <a16:creationId xmlns:a16="http://schemas.microsoft.com/office/drawing/2014/main" id="{A8EBAF80-24D5-46E5-B6F2-35CA0CBD88AB}"/>
              </a:ext>
            </a:extLst>
          </p:cNvPr>
          <p:cNvSpPr txBox="1"/>
          <p:nvPr/>
        </p:nvSpPr>
        <p:spPr>
          <a:xfrm>
            <a:off x="638482" y="5197508"/>
            <a:ext cx="808525" cy="646331"/>
          </a:xfrm>
          <a:prstGeom prst="rect">
            <a:avLst/>
          </a:prstGeom>
          <a:noFill/>
        </p:spPr>
        <p:txBody>
          <a:bodyPr wrap="square" rtlCol="0">
            <a:spAutoFit/>
          </a:bodyPr>
          <a:lstStyle/>
          <a:p>
            <a:pPr algn="ctr"/>
            <a:r>
              <a:rPr lang="fr-FR" sz="3600" b="1" dirty="0">
                <a:solidFill>
                  <a:schemeClr val="accent5">
                    <a:lumMod val="50000"/>
                  </a:schemeClr>
                </a:solidFill>
              </a:rPr>
              <a:t>58</a:t>
            </a:r>
          </a:p>
        </p:txBody>
      </p:sp>
      <p:sp>
        <p:nvSpPr>
          <p:cNvPr id="36" name="ZoneTexte 35">
            <a:extLst>
              <a:ext uri="{FF2B5EF4-FFF2-40B4-BE49-F238E27FC236}">
                <a16:creationId xmlns:a16="http://schemas.microsoft.com/office/drawing/2014/main" id="{6B730049-1562-4B17-A0E7-84322F816C8F}"/>
              </a:ext>
            </a:extLst>
          </p:cNvPr>
          <p:cNvSpPr txBox="1"/>
          <p:nvPr/>
        </p:nvSpPr>
        <p:spPr>
          <a:xfrm>
            <a:off x="1689344" y="5197509"/>
            <a:ext cx="808525" cy="646331"/>
          </a:xfrm>
          <a:prstGeom prst="rect">
            <a:avLst/>
          </a:prstGeom>
          <a:noFill/>
        </p:spPr>
        <p:txBody>
          <a:bodyPr wrap="square" rtlCol="0">
            <a:spAutoFit/>
          </a:bodyPr>
          <a:lstStyle/>
          <a:p>
            <a:pPr algn="ctr"/>
            <a:r>
              <a:rPr lang="fr-FR" sz="3600" b="1" dirty="0">
                <a:solidFill>
                  <a:schemeClr val="accent2">
                    <a:lumMod val="75000"/>
                  </a:schemeClr>
                </a:solidFill>
              </a:rPr>
              <a:t>59</a:t>
            </a:r>
          </a:p>
        </p:txBody>
      </p:sp>
      <p:sp>
        <p:nvSpPr>
          <p:cNvPr id="37" name="ZoneTexte 36">
            <a:extLst>
              <a:ext uri="{FF2B5EF4-FFF2-40B4-BE49-F238E27FC236}">
                <a16:creationId xmlns:a16="http://schemas.microsoft.com/office/drawing/2014/main" id="{4473E934-A59C-43C2-A878-ED04ADD8E19E}"/>
              </a:ext>
            </a:extLst>
          </p:cNvPr>
          <p:cNvSpPr txBox="1"/>
          <p:nvPr/>
        </p:nvSpPr>
        <p:spPr>
          <a:xfrm>
            <a:off x="2718607" y="5180095"/>
            <a:ext cx="808525" cy="646331"/>
          </a:xfrm>
          <a:prstGeom prst="rect">
            <a:avLst/>
          </a:prstGeom>
          <a:noFill/>
        </p:spPr>
        <p:txBody>
          <a:bodyPr wrap="square" rtlCol="0">
            <a:spAutoFit/>
          </a:bodyPr>
          <a:lstStyle/>
          <a:p>
            <a:pPr algn="ctr"/>
            <a:r>
              <a:rPr lang="fr-FR" sz="3600" b="1" dirty="0">
                <a:solidFill>
                  <a:schemeClr val="accent5">
                    <a:lumMod val="50000"/>
                  </a:schemeClr>
                </a:solidFill>
              </a:rPr>
              <a:t>60</a:t>
            </a:r>
          </a:p>
        </p:txBody>
      </p:sp>
      <p:sp>
        <p:nvSpPr>
          <p:cNvPr id="38" name="ZoneTexte 37">
            <a:extLst>
              <a:ext uri="{FF2B5EF4-FFF2-40B4-BE49-F238E27FC236}">
                <a16:creationId xmlns:a16="http://schemas.microsoft.com/office/drawing/2014/main" id="{7E486738-0127-4A4C-A5A4-FB2632AB845D}"/>
              </a:ext>
            </a:extLst>
          </p:cNvPr>
          <p:cNvSpPr txBox="1"/>
          <p:nvPr/>
        </p:nvSpPr>
        <p:spPr>
          <a:xfrm>
            <a:off x="3634090" y="4985181"/>
            <a:ext cx="808525" cy="646331"/>
          </a:xfrm>
          <a:prstGeom prst="rect">
            <a:avLst/>
          </a:prstGeom>
          <a:noFill/>
        </p:spPr>
        <p:txBody>
          <a:bodyPr wrap="square" rtlCol="0">
            <a:spAutoFit/>
          </a:bodyPr>
          <a:lstStyle/>
          <a:p>
            <a:pPr algn="ctr"/>
            <a:r>
              <a:rPr lang="fr-FR" sz="3600" b="1" dirty="0">
                <a:solidFill>
                  <a:schemeClr val="accent2">
                    <a:lumMod val="75000"/>
                  </a:schemeClr>
                </a:solidFill>
              </a:rPr>
              <a:t>61</a:t>
            </a:r>
          </a:p>
        </p:txBody>
      </p:sp>
      <p:sp>
        <p:nvSpPr>
          <p:cNvPr id="39" name="ZoneTexte 38">
            <a:extLst>
              <a:ext uri="{FF2B5EF4-FFF2-40B4-BE49-F238E27FC236}">
                <a16:creationId xmlns:a16="http://schemas.microsoft.com/office/drawing/2014/main" id="{4296C164-4AC5-43CB-9CF4-1FF3007ACA84}"/>
              </a:ext>
            </a:extLst>
          </p:cNvPr>
          <p:cNvSpPr txBox="1"/>
          <p:nvPr/>
        </p:nvSpPr>
        <p:spPr>
          <a:xfrm>
            <a:off x="4561423" y="4775375"/>
            <a:ext cx="808525" cy="646331"/>
          </a:xfrm>
          <a:prstGeom prst="rect">
            <a:avLst/>
          </a:prstGeom>
          <a:noFill/>
        </p:spPr>
        <p:txBody>
          <a:bodyPr wrap="square" rtlCol="0">
            <a:spAutoFit/>
          </a:bodyPr>
          <a:lstStyle/>
          <a:p>
            <a:pPr algn="ctr"/>
            <a:r>
              <a:rPr lang="fr-FR" sz="3600" b="1" dirty="0">
                <a:solidFill>
                  <a:schemeClr val="accent5">
                    <a:lumMod val="50000"/>
                  </a:schemeClr>
                </a:solidFill>
              </a:rPr>
              <a:t>62</a:t>
            </a:r>
          </a:p>
        </p:txBody>
      </p:sp>
      <p:sp>
        <p:nvSpPr>
          <p:cNvPr id="40" name="ZoneTexte 39">
            <a:extLst>
              <a:ext uri="{FF2B5EF4-FFF2-40B4-BE49-F238E27FC236}">
                <a16:creationId xmlns:a16="http://schemas.microsoft.com/office/drawing/2014/main" id="{47F59D87-4311-43E3-9947-A91BDE3BDD59}"/>
              </a:ext>
            </a:extLst>
          </p:cNvPr>
          <p:cNvSpPr txBox="1"/>
          <p:nvPr/>
        </p:nvSpPr>
        <p:spPr>
          <a:xfrm>
            <a:off x="5295231" y="4580189"/>
            <a:ext cx="808525" cy="646331"/>
          </a:xfrm>
          <a:prstGeom prst="rect">
            <a:avLst/>
          </a:prstGeom>
          <a:noFill/>
        </p:spPr>
        <p:txBody>
          <a:bodyPr wrap="square" rtlCol="0">
            <a:spAutoFit/>
          </a:bodyPr>
          <a:lstStyle/>
          <a:p>
            <a:pPr algn="ctr"/>
            <a:r>
              <a:rPr lang="fr-FR" sz="3600" b="1" dirty="0">
                <a:solidFill>
                  <a:schemeClr val="accent2">
                    <a:lumMod val="75000"/>
                  </a:schemeClr>
                </a:solidFill>
              </a:rPr>
              <a:t>63</a:t>
            </a:r>
          </a:p>
        </p:txBody>
      </p:sp>
      <p:sp>
        <p:nvSpPr>
          <p:cNvPr id="41" name="ZoneTexte 40">
            <a:extLst>
              <a:ext uri="{FF2B5EF4-FFF2-40B4-BE49-F238E27FC236}">
                <a16:creationId xmlns:a16="http://schemas.microsoft.com/office/drawing/2014/main" id="{64DAF864-EC5F-4070-95C2-DD55C36B2C57}"/>
              </a:ext>
            </a:extLst>
          </p:cNvPr>
          <p:cNvSpPr txBox="1"/>
          <p:nvPr/>
        </p:nvSpPr>
        <p:spPr>
          <a:xfrm>
            <a:off x="6169311" y="4471997"/>
            <a:ext cx="808525" cy="646331"/>
          </a:xfrm>
          <a:prstGeom prst="rect">
            <a:avLst/>
          </a:prstGeom>
          <a:noFill/>
        </p:spPr>
        <p:txBody>
          <a:bodyPr wrap="square" rtlCol="0">
            <a:spAutoFit/>
          </a:bodyPr>
          <a:lstStyle/>
          <a:p>
            <a:pPr algn="ctr"/>
            <a:r>
              <a:rPr lang="fr-FR" sz="3600" b="1" dirty="0">
                <a:solidFill>
                  <a:schemeClr val="accent5">
                    <a:lumMod val="50000"/>
                  </a:schemeClr>
                </a:solidFill>
              </a:rPr>
              <a:t>64</a:t>
            </a:r>
          </a:p>
        </p:txBody>
      </p:sp>
      <p:sp>
        <p:nvSpPr>
          <p:cNvPr id="42" name="ZoneTexte 41">
            <a:extLst>
              <a:ext uri="{FF2B5EF4-FFF2-40B4-BE49-F238E27FC236}">
                <a16:creationId xmlns:a16="http://schemas.microsoft.com/office/drawing/2014/main" id="{5D8B426E-98B6-47B3-B321-F40149AF41D0}"/>
              </a:ext>
            </a:extLst>
          </p:cNvPr>
          <p:cNvSpPr txBox="1"/>
          <p:nvPr/>
        </p:nvSpPr>
        <p:spPr>
          <a:xfrm>
            <a:off x="6977836" y="4334614"/>
            <a:ext cx="808525" cy="646331"/>
          </a:xfrm>
          <a:prstGeom prst="rect">
            <a:avLst/>
          </a:prstGeom>
          <a:noFill/>
        </p:spPr>
        <p:txBody>
          <a:bodyPr wrap="square" rtlCol="0">
            <a:spAutoFit/>
          </a:bodyPr>
          <a:lstStyle/>
          <a:p>
            <a:pPr algn="ctr"/>
            <a:r>
              <a:rPr lang="fr-FR" sz="3600" b="1" dirty="0">
                <a:solidFill>
                  <a:schemeClr val="accent2">
                    <a:lumMod val="75000"/>
                  </a:schemeClr>
                </a:solidFill>
              </a:rPr>
              <a:t>65</a:t>
            </a:r>
          </a:p>
        </p:txBody>
      </p:sp>
      <p:sp>
        <p:nvSpPr>
          <p:cNvPr id="43" name="ZoneTexte 42">
            <a:extLst>
              <a:ext uri="{FF2B5EF4-FFF2-40B4-BE49-F238E27FC236}">
                <a16:creationId xmlns:a16="http://schemas.microsoft.com/office/drawing/2014/main" id="{ED9A0377-D21F-4C14-8729-0D93DDE7CD59}"/>
              </a:ext>
            </a:extLst>
          </p:cNvPr>
          <p:cNvSpPr txBox="1"/>
          <p:nvPr/>
        </p:nvSpPr>
        <p:spPr>
          <a:xfrm>
            <a:off x="7900656" y="4302843"/>
            <a:ext cx="808525" cy="646331"/>
          </a:xfrm>
          <a:prstGeom prst="rect">
            <a:avLst/>
          </a:prstGeom>
          <a:noFill/>
        </p:spPr>
        <p:txBody>
          <a:bodyPr wrap="square" rtlCol="0">
            <a:spAutoFit/>
          </a:bodyPr>
          <a:lstStyle/>
          <a:p>
            <a:pPr algn="ctr"/>
            <a:r>
              <a:rPr lang="fr-FR" sz="3600" b="1" dirty="0">
                <a:solidFill>
                  <a:schemeClr val="accent5">
                    <a:lumMod val="50000"/>
                  </a:schemeClr>
                </a:solidFill>
              </a:rPr>
              <a:t>66</a:t>
            </a:r>
          </a:p>
        </p:txBody>
      </p:sp>
      <p:sp>
        <p:nvSpPr>
          <p:cNvPr id="44" name="ZoneTexte 43">
            <a:extLst>
              <a:ext uri="{FF2B5EF4-FFF2-40B4-BE49-F238E27FC236}">
                <a16:creationId xmlns:a16="http://schemas.microsoft.com/office/drawing/2014/main" id="{514136A4-FF3B-4C9C-B230-A962CD80E056}"/>
              </a:ext>
            </a:extLst>
          </p:cNvPr>
          <p:cNvSpPr txBox="1"/>
          <p:nvPr/>
        </p:nvSpPr>
        <p:spPr>
          <a:xfrm>
            <a:off x="8785313" y="4302842"/>
            <a:ext cx="808525" cy="646331"/>
          </a:xfrm>
          <a:prstGeom prst="rect">
            <a:avLst/>
          </a:prstGeom>
          <a:noFill/>
        </p:spPr>
        <p:txBody>
          <a:bodyPr wrap="square" rtlCol="0">
            <a:spAutoFit/>
          </a:bodyPr>
          <a:lstStyle/>
          <a:p>
            <a:pPr algn="ctr"/>
            <a:r>
              <a:rPr lang="fr-FR" sz="3600" b="1" dirty="0">
                <a:solidFill>
                  <a:schemeClr val="accent2">
                    <a:lumMod val="75000"/>
                  </a:schemeClr>
                </a:solidFill>
              </a:rPr>
              <a:t>67</a:t>
            </a:r>
          </a:p>
        </p:txBody>
      </p:sp>
      <p:sp>
        <p:nvSpPr>
          <p:cNvPr id="45" name="ZoneTexte 44">
            <a:extLst>
              <a:ext uri="{FF2B5EF4-FFF2-40B4-BE49-F238E27FC236}">
                <a16:creationId xmlns:a16="http://schemas.microsoft.com/office/drawing/2014/main" id="{B6BFB3C9-54FD-4B93-BC41-60034476B37C}"/>
              </a:ext>
            </a:extLst>
          </p:cNvPr>
          <p:cNvSpPr txBox="1"/>
          <p:nvPr/>
        </p:nvSpPr>
        <p:spPr>
          <a:xfrm>
            <a:off x="9645747" y="4436299"/>
            <a:ext cx="808525" cy="646331"/>
          </a:xfrm>
          <a:prstGeom prst="rect">
            <a:avLst/>
          </a:prstGeom>
          <a:noFill/>
        </p:spPr>
        <p:txBody>
          <a:bodyPr wrap="square" rtlCol="0">
            <a:spAutoFit/>
          </a:bodyPr>
          <a:lstStyle/>
          <a:p>
            <a:pPr algn="ctr"/>
            <a:r>
              <a:rPr lang="fr-FR" sz="3600" b="1" dirty="0">
                <a:solidFill>
                  <a:schemeClr val="accent5">
                    <a:lumMod val="50000"/>
                  </a:schemeClr>
                </a:solidFill>
              </a:rPr>
              <a:t>68</a:t>
            </a:r>
          </a:p>
        </p:txBody>
      </p:sp>
      <p:sp>
        <p:nvSpPr>
          <p:cNvPr id="46" name="ZoneTexte 45">
            <a:extLst>
              <a:ext uri="{FF2B5EF4-FFF2-40B4-BE49-F238E27FC236}">
                <a16:creationId xmlns:a16="http://schemas.microsoft.com/office/drawing/2014/main" id="{A1063553-78B3-4364-BF19-18AF98C12996}"/>
              </a:ext>
            </a:extLst>
          </p:cNvPr>
          <p:cNvSpPr txBox="1"/>
          <p:nvPr/>
        </p:nvSpPr>
        <p:spPr>
          <a:xfrm>
            <a:off x="10377542" y="4646959"/>
            <a:ext cx="808525" cy="646331"/>
          </a:xfrm>
          <a:prstGeom prst="rect">
            <a:avLst/>
          </a:prstGeom>
          <a:noFill/>
        </p:spPr>
        <p:txBody>
          <a:bodyPr wrap="square" rtlCol="0">
            <a:spAutoFit/>
          </a:bodyPr>
          <a:lstStyle/>
          <a:p>
            <a:pPr algn="ctr"/>
            <a:r>
              <a:rPr lang="fr-FR" sz="3600" b="1" dirty="0">
                <a:solidFill>
                  <a:schemeClr val="accent2">
                    <a:lumMod val="75000"/>
                  </a:schemeClr>
                </a:solidFill>
              </a:rPr>
              <a:t>69</a:t>
            </a:r>
          </a:p>
        </p:txBody>
      </p:sp>
      <p:pic>
        <p:nvPicPr>
          <p:cNvPr id="28" name="Image 27">
            <a:extLst>
              <a:ext uri="{FF2B5EF4-FFF2-40B4-BE49-F238E27FC236}">
                <a16:creationId xmlns:a16="http://schemas.microsoft.com/office/drawing/2014/main" id="{40384359-99E8-43FC-861B-04845336C14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73503" y="2118437"/>
            <a:ext cx="3303566" cy="2064729"/>
          </a:xfrm>
          <a:prstGeom prst="rect">
            <a:avLst/>
          </a:prstGeom>
        </p:spPr>
      </p:pic>
      <p:sp>
        <p:nvSpPr>
          <p:cNvPr id="2" name="Rectangle 1">
            <a:extLst>
              <a:ext uri="{FF2B5EF4-FFF2-40B4-BE49-F238E27FC236}">
                <a16:creationId xmlns:a16="http://schemas.microsoft.com/office/drawing/2014/main" id="{FE496FF0-4001-465F-8D42-7AEDE331283E}"/>
              </a:ext>
            </a:extLst>
          </p:cNvPr>
          <p:cNvSpPr/>
          <p:nvPr/>
        </p:nvSpPr>
        <p:spPr>
          <a:xfrm>
            <a:off x="4802471" y="696362"/>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63" name="Rectangle 62">
            <a:extLst>
              <a:ext uri="{FF2B5EF4-FFF2-40B4-BE49-F238E27FC236}">
                <a16:creationId xmlns:a16="http://schemas.microsoft.com/office/drawing/2014/main" id="{DD2F93A9-ACD3-46C8-BEF2-E781B522C803}"/>
              </a:ext>
            </a:extLst>
          </p:cNvPr>
          <p:cNvSpPr/>
          <p:nvPr/>
        </p:nvSpPr>
        <p:spPr>
          <a:xfrm>
            <a:off x="5651176" y="654359"/>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64" name="Rectangle 63">
            <a:extLst>
              <a:ext uri="{FF2B5EF4-FFF2-40B4-BE49-F238E27FC236}">
                <a16:creationId xmlns:a16="http://schemas.microsoft.com/office/drawing/2014/main" id="{AD6AD1ED-9F29-40BA-8126-C557126D2EC2}"/>
              </a:ext>
            </a:extLst>
          </p:cNvPr>
          <p:cNvSpPr/>
          <p:nvPr/>
        </p:nvSpPr>
        <p:spPr>
          <a:xfrm>
            <a:off x="6462805" y="633740"/>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65" name="Rectangle 64">
            <a:extLst>
              <a:ext uri="{FF2B5EF4-FFF2-40B4-BE49-F238E27FC236}">
                <a16:creationId xmlns:a16="http://schemas.microsoft.com/office/drawing/2014/main" id="{40E36A29-2FC5-4D6D-A699-635D8ABF8ED9}"/>
              </a:ext>
            </a:extLst>
          </p:cNvPr>
          <p:cNvSpPr/>
          <p:nvPr/>
        </p:nvSpPr>
        <p:spPr>
          <a:xfrm>
            <a:off x="7481587" y="541725"/>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66" name="Rectangle 65">
            <a:extLst>
              <a:ext uri="{FF2B5EF4-FFF2-40B4-BE49-F238E27FC236}">
                <a16:creationId xmlns:a16="http://schemas.microsoft.com/office/drawing/2014/main" id="{AA10C3D9-90F7-4ECB-BF4B-E9AE0ECF50A1}"/>
              </a:ext>
            </a:extLst>
          </p:cNvPr>
          <p:cNvSpPr/>
          <p:nvPr/>
        </p:nvSpPr>
        <p:spPr>
          <a:xfrm>
            <a:off x="8564744" y="505161"/>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pic>
        <p:nvPicPr>
          <p:cNvPr id="3" name="son de clochette">
            <a:hlinkClick r:id="" action="ppaction://media"/>
            <a:extLst>
              <a:ext uri="{FF2B5EF4-FFF2-40B4-BE49-F238E27FC236}">
                <a16:creationId xmlns:a16="http://schemas.microsoft.com/office/drawing/2014/main" id="{F0B81DCE-BCDE-4F02-A032-7A6DDEA3B4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13369" y="-4279"/>
            <a:ext cx="609600" cy="609600"/>
          </a:xfrm>
          <a:prstGeom prst="rect">
            <a:avLst/>
          </a:prstGeom>
        </p:spPr>
      </p:pic>
      <p:pic>
        <p:nvPicPr>
          <p:cNvPr id="67" name="son de clochette">
            <a:hlinkClick r:id="" action="ppaction://media"/>
            <a:extLst>
              <a:ext uri="{FF2B5EF4-FFF2-40B4-BE49-F238E27FC236}">
                <a16:creationId xmlns:a16="http://schemas.microsoft.com/office/drawing/2014/main" id="{06D22F16-9C1F-4913-9ED8-D8CAF172C89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65769" y="148121"/>
            <a:ext cx="609600" cy="609600"/>
          </a:xfrm>
          <a:prstGeom prst="rect">
            <a:avLst/>
          </a:prstGeom>
        </p:spPr>
      </p:pic>
      <p:pic>
        <p:nvPicPr>
          <p:cNvPr id="68" name="son de clochette">
            <a:hlinkClick r:id="" action="ppaction://media"/>
            <a:extLst>
              <a:ext uri="{FF2B5EF4-FFF2-40B4-BE49-F238E27FC236}">
                <a16:creationId xmlns:a16="http://schemas.microsoft.com/office/drawing/2014/main" id="{2A0FD58F-313C-458E-A512-E2D4324DD5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18169" y="300521"/>
            <a:ext cx="609600" cy="609600"/>
          </a:xfrm>
          <a:prstGeom prst="rect">
            <a:avLst/>
          </a:prstGeom>
        </p:spPr>
      </p:pic>
      <p:pic>
        <p:nvPicPr>
          <p:cNvPr id="69" name="son de clochette">
            <a:hlinkClick r:id="" action="ppaction://media"/>
            <a:extLst>
              <a:ext uri="{FF2B5EF4-FFF2-40B4-BE49-F238E27FC236}">
                <a16:creationId xmlns:a16="http://schemas.microsoft.com/office/drawing/2014/main" id="{1D065BBB-4293-4F1C-A0AC-61301F4CFD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70569" y="452921"/>
            <a:ext cx="609600" cy="609600"/>
          </a:xfrm>
          <a:prstGeom prst="rect">
            <a:avLst/>
          </a:prstGeom>
        </p:spPr>
      </p:pic>
      <p:pic>
        <p:nvPicPr>
          <p:cNvPr id="70" name="son de clochette">
            <a:hlinkClick r:id="" action="ppaction://media"/>
            <a:extLst>
              <a:ext uri="{FF2B5EF4-FFF2-40B4-BE49-F238E27FC236}">
                <a16:creationId xmlns:a16="http://schemas.microsoft.com/office/drawing/2014/main" id="{81DDE320-2826-4E05-8FEA-2A9ECC617B3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2969" y="605321"/>
            <a:ext cx="609600" cy="609600"/>
          </a:xfrm>
          <a:prstGeom prst="rect">
            <a:avLst/>
          </a:prstGeom>
        </p:spPr>
      </p:pic>
      <p:pic>
        <p:nvPicPr>
          <p:cNvPr id="72" name="son de clochette">
            <a:hlinkClick r:id="" action="ppaction://media"/>
            <a:extLst>
              <a:ext uri="{FF2B5EF4-FFF2-40B4-BE49-F238E27FC236}">
                <a16:creationId xmlns:a16="http://schemas.microsoft.com/office/drawing/2014/main" id="{F30EF5A6-BFF6-4894-9954-E6DDDBB32F6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75369" y="757721"/>
            <a:ext cx="609600" cy="609600"/>
          </a:xfrm>
          <a:prstGeom prst="rect">
            <a:avLst/>
          </a:prstGeom>
        </p:spPr>
      </p:pic>
      <p:pic>
        <p:nvPicPr>
          <p:cNvPr id="73" name="son de clochette">
            <a:hlinkClick r:id="" action="ppaction://media"/>
            <a:extLst>
              <a:ext uri="{FF2B5EF4-FFF2-40B4-BE49-F238E27FC236}">
                <a16:creationId xmlns:a16="http://schemas.microsoft.com/office/drawing/2014/main" id="{3043521E-15B4-41AF-B296-8F36E5B88F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28044" y="300521"/>
            <a:ext cx="609600" cy="609600"/>
          </a:xfrm>
          <a:prstGeom prst="rect">
            <a:avLst/>
          </a:prstGeom>
        </p:spPr>
      </p:pic>
      <p:pic>
        <p:nvPicPr>
          <p:cNvPr id="74" name="son de clochette">
            <a:hlinkClick r:id="" action="ppaction://media"/>
            <a:extLst>
              <a:ext uri="{FF2B5EF4-FFF2-40B4-BE49-F238E27FC236}">
                <a16:creationId xmlns:a16="http://schemas.microsoft.com/office/drawing/2014/main" id="{48D28E0B-3BD8-4154-BC31-C0C8A320824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5438" y="34523"/>
            <a:ext cx="609600" cy="609600"/>
          </a:xfrm>
          <a:prstGeom prst="rect">
            <a:avLst/>
          </a:prstGeom>
        </p:spPr>
      </p:pic>
      <p:pic>
        <p:nvPicPr>
          <p:cNvPr id="75" name="son de clochette">
            <a:hlinkClick r:id="" action="ppaction://media"/>
            <a:extLst>
              <a:ext uri="{FF2B5EF4-FFF2-40B4-BE49-F238E27FC236}">
                <a16:creationId xmlns:a16="http://schemas.microsoft.com/office/drawing/2014/main" id="{814070DE-CCA2-4775-8502-C48AC52905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60694" y="120679"/>
            <a:ext cx="609600" cy="609600"/>
          </a:xfrm>
          <a:prstGeom prst="rect">
            <a:avLst/>
          </a:prstGeom>
        </p:spPr>
      </p:pic>
      <p:pic>
        <p:nvPicPr>
          <p:cNvPr id="76" name="son de clochette">
            <a:hlinkClick r:id="" action="ppaction://media"/>
            <a:extLst>
              <a:ext uri="{FF2B5EF4-FFF2-40B4-BE49-F238E27FC236}">
                <a16:creationId xmlns:a16="http://schemas.microsoft.com/office/drawing/2014/main" id="{9CF641D6-13A4-478E-8823-AEF27FBA36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9822" y="52240"/>
            <a:ext cx="609600" cy="609600"/>
          </a:xfrm>
          <a:prstGeom prst="rect">
            <a:avLst/>
          </a:prstGeom>
        </p:spPr>
      </p:pic>
      <p:sp>
        <p:nvSpPr>
          <p:cNvPr id="77" name="Rectangle 76">
            <a:extLst>
              <a:ext uri="{FF2B5EF4-FFF2-40B4-BE49-F238E27FC236}">
                <a16:creationId xmlns:a16="http://schemas.microsoft.com/office/drawing/2014/main" id="{8AB6B898-AD91-4ECD-B57E-09221DD2A290}"/>
              </a:ext>
            </a:extLst>
          </p:cNvPr>
          <p:cNvSpPr/>
          <p:nvPr/>
        </p:nvSpPr>
        <p:spPr>
          <a:xfrm>
            <a:off x="640424" y="2840393"/>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78" name="Rectangle 77">
            <a:extLst>
              <a:ext uri="{FF2B5EF4-FFF2-40B4-BE49-F238E27FC236}">
                <a16:creationId xmlns:a16="http://schemas.microsoft.com/office/drawing/2014/main" id="{ACE753DF-3CA7-40D1-B870-0C4340C2DF11}"/>
              </a:ext>
            </a:extLst>
          </p:cNvPr>
          <p:cNvSpPr/>
          <p:nvPr/>
        </p:nvSpPr>
        <p:spPr>
          <a:xfrm>
            <a:off x="118440" y="3419560"/>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79" name="Rectangle 78">
            <a:extLst>
              <a:ext uri="{FF2B5EF4-FFF2-40B4-BE49-F238E27FC236}">
                <a16:creationId xmlns:a16="http://schemas.microsoft.com/office/drawing/2014/main" id="{A49C391E-213C-44BB-B93A-5F1400647B61}"/>
              </a:ext>
            </a:extLst>
          </p:cNvPr>
          <p:cNvSpPr/>
          <p:nvPr/>
        </p:nvSpPr>
        <p:spPr>
          <a:xfrm>
            <a:off x="-18234" y="4173210"/>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80" name="Rectangle 79">
            <a:extLst>
              <a:ext uri="{FF2B5EF4-FFF2-40B4-BE49-F238E27FC236}">
                <a16:creationId xmlns:a16="http://schemas.microsoft.com/office/drawing/2014/main" id="{274CC170-F60D-479A-A724-B36729A6351D}"/>
              </a:ext>
            </a:extLst>
          </p:cNvPr>
          <p:cNvSpPr/>
          <p:nvPr/>
        </p:nvSpPr>
        <p:spPr>
          <a:xfrm>
            <a:off x="154842" y="4812595"/>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81" name="Rectangle 80">
            <a:extLst>
              <a:ext uri="{FF2B5EF4-FFF2-40B4-BE49-F238E27FC236}">
                <a16:creationId xmlns:a16="http://schemas.microsoft.com/office/drawing/2014/main" id="{6D5538BD-086E-4473-93DE-4F3DD0CC8B9A}"/>
              </a:ext>
            </a:extLst>
          </p:cNvPr>
          <p:cNvSpPr/>
          <p:nvPr/>
        </p:nvSpPr>
        <p:spPr>
          <a:xfrm>
            <a:off x="812230" y="5280519"/>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29" name="Rectangle 28">
            <a:extLst>
              <a:ext uri="{FF2B5EF4-FFF2-40B4-BE49-F238E27FC236}">
                <a16:creationId xmlns:a16="http://schemas.microsoft.com/office/drawing/2014/main" id="{7A1B339B-9FCD-4111-94EF-F8FD2751036C}"/>
              </a:ext>
            </a:extLst>
          </p:cNvPr>
          <p:cNvSpPr/>
          <p:nvPr/>
        </p:nvSpPr>
        <p:spPr>
          <a:xfrm>
            <a:off x="11021268" y="5234092"/>
            <a:ext cx="875255" cy="526037"/>
          </a:xfrm>
          <a:prstGeom prst="rect">
            <a:avLst/>
          </a:prstGeom>
          <a:solidFill>
            <a:srgbClr val="D9C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9CAB8"/>
              </a:solidFill>
            </a:endParaRPr>
          </a:p>
        </p:txBody>
      </p:sp>
    </p:spTree>
    <p:extLst>
      <p:ext uri="{BB962C8B-B14F-4D97-AF65-F5344CB8AC3E}">
        <p14:creationId xmlns:p14="http://schemas.microsoft.com/office/powerpoint/2010/main" val="6193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mediacall" presetSubtype="0" fill="hold" nodeType="withEffect">
                                  <p:stCondLst>
                                    <p:cond delay="0"/>
                                  </p:stCondLst>
                                  <p:childTnLst>
                                    <p:cmd type="call" cmd="playFrom(0.0)">
                                      <p:cBhvr>
                                        <p:cTn id="38" dur="10"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mediacall" presetSubtype="0" fill="hold" nodeType="withEffect">
                                  <p:stCondLst>
                                    <p:cond delay="0"/>
                                  </p:stCondLst>
                                  <p:childTnLst>
                                    <p:cmd type="call" cmd="playFrom(0.0)">
                                      <p:cBhvr>
                                        <p:cTn id="44" dur="5433" fill="hold"/>
                                        <p:tgtEl>
                                          <p:spTgt spid="67"/>
                                        </p:tgtEl>
                                      </p:cBhvr>
                                    </p:cmd>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mediacall" presetSubtype="0" fill="hold" nodeType="withEffect">
                                  <p:stCondLst>
                                    <p:cond delay="0"/>
                                  </p:stCondLst>
                                  <p:childTnLst>
                                    <p:cmd type="call" cmd="playFrom(0.0)">
                                      <p:cBhvr>
                                        <p:cTn id="50" dur="5433" fill="hold"/>
                                        <p:tgtEl>
                                          <p:spTgt spid="68"/>
                                        </p:tgtEl>
                                      </p:cBhvr>
                                    </p:cmd>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mediacall" presetSubtype="0" fill="hold" nodeType="withEffect">
                                  <p:stCondLst>
                                    <p:cond delay="0"/>
                                  </p:stCondLst>
                                  <p:childTnLst>
                                    <p:cmd type="call" cmd="playFrom(0.0)">
                                      <p:cBhvr>
                                        <p:cTn id="56" dur="5433" fill="hold"/>
                                        <p:tgtEl>
                                          <p:spTgt spid="69"/>
                                        </p:tgtEl>
                                      </p:cBhvr>
                                    </p:cmd>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mediacall" presetSubtype="0" fill="hold" nodeType="withEffect">
                                  <p:stCondLst>
                                    <p:cond delay="0"/>
                                  </p:stCondLst>
                                  <p:childTnLst>
                                    <p:cmd type="call" cmd="playFrom(0.0)">
                                      <p:cBhvr>
                                        <p:cTn id="62" dur="5433" fill="hold"/>
                                        <p:tgtEl>
                                          <p:spTgt spid="70"/>
                                        </p:tgtEl>
                                      </p:cBhvr>
                                    </p:cmd>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6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6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left)">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6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wipe(left)">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6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wipe(left)">
                                      <p:cBhvr>
                                        <p:cTn id="112" dur="500"/>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left)">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wipe(left)">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wipe(left)">
                                      <p:cBhvr>
                                        <p:cTn id="127" dur="500"/>
                                        <p:tgtEl>
                                          <p:spTgt spid="20"/>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wipe(left)">
                                      <p:cBhvr>
                                        <p:cTn id="137" dur="500"/>
                                        <p:tgtEl>
                                          <p:spTgt spid="2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left)">
                                      <p:cBhvr>
                                        <p:cTn id="142" dur="500"/>
                                        <p:tgtEl>
                                          <p:spTgt spid="2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wipe(left)">
                                      <p:cBhvr>
                                        <p:cTn id="147" dur="5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wipe(left)">
                                      <p:cBhvr>
                                        <p:cTn id="152" dur="500"/>
                                        <p:tgtEl>
                                          <p:spTgt spid="2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wipe(left)">
                                      <p:cBhvr>
                                        <p:cTn id="157" dur="500"/>
                                        <p:tgtEl>
                                          <p:spTgt spid="30"/>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77"/>
                                        </p:tgtEl>
                                        <p:attrNameLst>
                                          <p:attrName>style.visibility</p:attrName>
                                        </p:attrNameLst>
                                      </p:cBhvr>
                                      <p:to>
                                        <p:strVal val="visible"/>
                                      </p:to>
                                    </p:set>
                                  </p:childTnLst>
                                </p:cTn>
                              </p:par>
                              <p:par>
                                <p:cTn id="162" presetID="1" presetClass="mediacall" presetSubtype="0" fill="hold" nodeType="withEffect">
                                  <p:stCondLst>
                                    <p:cond delay="0"/>
                                  </p:stCondLst>
                                  <p:childTnLst>
                                    <p:cmd type="call" cmd="playFrom(0.0)">
                                      <p:cBhvr>
                                        <p:cTn id="163" dur="5433" fill="hold"/>
                                        <p:tgtEl>
                                          <p:spTgt spid="72"/>
                                        </p:tgtEl>
                                      </p:cBhvr>
                                    </p:cmd>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78"/>
                                        </p:tgtEl>
                                        <p:attrNameLst>
                                          <p:attrName>style.visibility</p:attrName>
                                        </p:attrNameLst>
                                      </p:cBhvr>
                                      <p:to>
                                        <p:strVal val="visible"/>
                                      </p:to>
                                    </p:set>
                                  </p:childTnLst>
                                </p:cTn>
                              </p:par>
                              <p:par>
                                <p:cTn id="168" presetID="1" presetClass="mediacall" presetSubtype="0" fill="hold" nodeType="withEffect">
                                  <p:stCondLst>
                                    <p:cond delay="0"/>
                                  </p:stCondLst>
                                  <p:childTnLst>
                                    <p:cmd type="call" cmd="playFrom(0.0)">
                                      <p:cBhvr>
                                        <p:cTn id="169" dur="5433" fill="hold"/>
                                        <p:tgtEl>
                                          <p:spTgt spid="73"/>
                                        </p:tgtEl>
                                      </p:cBhvr>
                                    </p:cmd>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79"/>
                                        </p:tgtEl>
                                        <p:attrNameLst>
                                          <p:attrName>style.visibility</p:attrName>
                                        </p:attrNameLst>
                                      </p:cBhvr>
                                      <p:to>
                                        <p:strVal val="visible"/>
                                      </p:to>
                                    </p:set>
                                  </p:childTnLst>
                                </p:cTn>
                              </p:par>
                              <p:par>
                                <p:cTn id="174" presetID="1" presetClass="mediacall" presetSubtype="0" fill="hold" nodeType="withEffect">
                                  <p:stCondLst>
                                    <p:cond delay="0"/>
                                  </p:stCondLst>
                                  <p:childTnLst>
                                    <p:cmd type="call" cmd="playFrom(0.0)">
                                      <p:cBhvr>
                                        <p:cTn id="175" dur="5433" fill="hold"/>
                                        <p:tgtEl>
                                          <p:spTgt spid="74"/>
                                        </p:tgtEl>
                                      </p:cBhvr>
                                    </p:cmd>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80"/>
                                        </p:tgtEl>
                                        <p:attrNameLst>
                                          <p:attrName>style.visibility</p:attrName>
                                        </p:attrNameLst>
                                      </p:cBhvr>
                                      <p:to>
                                        <p:strVal val="visible"/>
                                      </p:to>
                                    </p:set>
                                  </p:childTnLst>
                                </p:cTn>
                              </p:par>
                              <p:par>
                                <p:cTn id="180" presetID="1" presetClass="mediacall" presetSubtype="0" fill="hold" nodeType="withEffect">
                                  <p:stCondLst>
                                    <p:cond delay="0"/>
                                  </p:stCondLst>
                                  <p:childTnLst>
                                    <p:cmd type="call" cmd="playFrom(0.0)">
                                      <p:cBhvr>
                                        <p:cTn id="181" dur="5433" fill="hold"/>
                                        <p:tgtEl>
                                          <p:spTgt spid="75"/>
                                        </p:tgtEl>
                                      </p:cBhvr>
                                    </p:cmd>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81"/>
                                        </p:tgtEl>
                                        <p:attrNameLst>
                                          <p:attrName>style.visibility</p:attrName>
                                        </p:attrNameLst>
                                      </p:cBhvr>
                                      <p:to>
                                        <p:strVal val="visible"/>
                                      </p:to>
                                    </p:set>
                                  </p:childTnLst>
                                </p:cTn>
                              </p:par>
                              <p:par>
                                <p:cTn id="186" presetID="1" presetClass="mediacall" presetSubtype="0" fill="hold" nodeType="withEffect">
                                  <p:stCondLst>
                                    <p:cond delay="0"/>
                                  </p:stCondLst>
                                  <p:childTnLst>
                                    <p:cmd type="call" cmd="playFrom(0.0)">
                                      <p:cBhvr>
                                        <p:cTn id="187" dur="5433" fill="hold"/>
                                        <p:tgtEl>
                                          <p:spTgt spid="76"/>
                                        </p:tgtEl>
                                      </p:cBhvr>
                                    </p:cmd>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77"/>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31"/>
                                        </p:tgtEl>
                                        <p:attrNameLst>
                                          <p:attrName>style.visibility</p:attrName>
                                        </p:attrNameLst>
                                      </p:cBhvr>
                                      <p:to>
                                        <p:strVal val="visible"/>
                                      </p:to>
                                    </p:set>
                                    <p:animEffect transition="in" filter="wipe(left)">
                                      <p:cBhvr>
                                        <p:cTn id="196" dur="500"/>
                                        <p:tgtEl>
                                          <p:spTgt spid="31"/>
                                        </p:tgtEl>
                                      </p:cBhvr>
                                    </p:animEffect>
                                  </p:childTnLst>
                                </p:cTn>
                              </p:par>
                            </p:childTnLst>
                          </p:cTn>
                        </p:par>
                      </p:childTnLst>
                    </p:cTn>
                  </p:par>
                  <p:par>
                    <p:cTn id="197" fill="hold">
                      <p:stCondLst>
                        <p:cond delay="indefinite"/>
                      </p:stCondLst>
                      <p:childTnLst>
                        <p:par>
                          <p:cTn id="198" fill="hold">
                            <p:stCondLst>
                              <p:cond delay="0"/>
                            </p:stCondLst>
                            <p:childTnLst>
                              <p:par>
                                <p:cTn id="199" presetID="1" presetClass="exit" presetSubtype="0" fill="hold" grpId="1" nodeType="clickEffect">
                                  <p:stCondLst>
                                    <p:cond delay="0"/>
                                  </p:stCondLst>
                                  <p:childTnLst>
                                    <p:set>
                                      <p:cBhvr>
                                        <p:cTn id="200" dur="1" fill="hold">
                                          <p:stCondLst>
                                            <p:cond delay="0"/>
                                          </p:stCondLst>
                                        </p:cTn>
                                        <p:tgtEl>
                                          <p:spTgt spid="78"/>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32"/>
                                        </p:tgtEl>
                                        <p:attrNameLst>
                                          <p:attrName>style.visibility</p:attrName>
                                        </p:attrNameLst>
                                      </p:cBhvr>
                                      <p:to>
                                        <p:strVal val="visible"/>
                                      </p:to>
                                    </p:set>
                                    <p:animEffect transition="in" filter="wipe(left)">
                                      <p:cBhvr>
                                        <p:cTn id="205" dur="500"/>
                                        <p:tgtEl>
                                          <p:spTgt spid="32"/>
                                        </p:tgtEl>
                                      </p:cBhvr>
                                    </p:animEffect>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grpId="1" nodeType="clickEffect">
                                  <p:stCondLst>
                                    <p:cond delay="0"/>
                                  </p:stCondLst>
                                  <p:childTnLst>
                                    <p:set>
                                      <p:cBhvr>
                                        <p:cTn id="209" dur="1" fill="hold">
                                          <p:stCondLst>
                                            <p:cond delay="0"/>
                                          </p:stCondLst>
                                        </p:cTn>
                                        <p:tgtEl>
                                          <p:spTgt spid="79"/>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33"/>
                                        </p:tgtEl>
                                        <p:attrNameLst>
                                          <p:attrName>style.visibility</p:attrName>
                                        </p:attrNameLst>
                                      </p:cBhvr>
                                      <p:to>
                                        <p:strVal val="visible"/>
                                      </p:to>
                                    </p:set>
                                    <p:animEffect transition="in" filter="wipe(left)">
                                      <p:cBhvr>
                                        <p:cTn id="214" dur="500"/>
                                        <p:tgtEl>
                                          <p:spTgt spid="33"/>
                                        </p:tgtEl>
                                      </p:cBhvr>
                                    </p:animEffec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grpId="1" nodeType="clickEffect">
                                  <p:stCondLst>
                                    <p:cond delay="0"/>
                                  </p:stCondLst>
                                  <p:childTnLst>
                                    <p:set>
                                      <p:cBhvr>
                                        <p:cTn id="218" dur="1" fill="hold">
                                          <p:stCondLst>
                                            <p:cond delay="0"/>
                                          </p:stCondLst>
                                        </p:cTn>
                                        <p:tgtEl>
                                          <p:spTgt spid="80"/>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34"/>
                                        </p:tgtEl>
                                        <p:attrNameLst>
                                          <p:attrName>style.visibility</p:attrName>
                                        </p:attrNameLst>
                                      </p:cBhvr>
                                      <p:to>
                                        <p:strVal val="visible"/>
                                      </p:to>
                                    </p:set>
                                    <p:animEffect transition="in" filter="wipe(left)">
                                      <p:cBhvr>
                                        <p:cTn id="223" dur="500"/>
                                        <p:tgtEl>
                                          <p:spTgt spid="34"/>
                                        </p:tgtEl>
                                      </p:cBhvr>
                                    </p:animEffec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grpId="1" nodeType="clickEffect">
                                  <p:stCondLst>
                                    <p:cond delay="0"/>
                                  </p:stCondLst>
                                  <p:childTnLst>
                                    <p:set>
                                      <p:cBhvr>
                                        <p:cTn id="227" dur="1" fill="hold">
                                          <p:stCondLst>
                                            <p:cond delay="0"/>
                                          </p:stCondLst>
                                        </p:cTn>
                                        <p:tgtEl>
                                          <p:spTgt spid="81"/>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Effect transition="in" filter="wipe(left)">
                                      <p:cBhvr>
                                        <p:cTn id="232" dur="500"/>
                                        <p:tgtEl>
                                          <p:spTgt spid="35"/>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36"/>
                                        </p:tgtEl>
                                        <p:attrNameLst>
                                          <p:attrName>style.visibility</p:attrName>
                                        </p:attrNameLst>
                                      </p:cBhvr>
                                      <p:to>
                                        <p:strVal val="visible"/>
                                      </p:to>
                                    </p:set>
                                    <p:animEffect transition="in" filter="wipe(left)">
                                      <p:cBhvr>
                                        <p:cTn id="237" dur="500"/>
                                        <p:tgtEl>
                                          <p:spTgt spid="36"/>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37"/>
                                        </p:tgtEl>
                                        <p:attrNameLst>
                                          <p:attrName>style.visibility</p:attrName>
                                        </p:attrNameLst>
                                      </p:cBhvr>
                                      <p:to>
                                        <p:strVal val="visible"/>
                                      </p:to>
                                    </p:set>
                                    <p:animEffect transition="in" filter="wipe(left)">
                                      <p:cBhvr>
                                        <p:cTn id="242" dur="500"/>
                                        <p:tgtEl>
                                          <p:spTgt spid="37"/>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38"/>
                                        </p:tgtEl>
                                        <p:attrNameLst>
                                          <p:attrName>style.visibility</p:attrName>
                                        </p:attrNameLst>
                                      </p:cBhvr>
                                      <p:to>
                                        <p:strVal val="visible"/>
                                      </p:to>
                                    </p:set>
                                    <p:animEffect transition="in" filter="wipe(left)">
                                      <p:cBhvr>
                                        <p:cTn id="247" dur="500"/>
                                        <p:tgtEl>
                                          <p:spTgt spid="38"/>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8" fill="hold" grpId="0" nodeType="clickEffect">
                                  <p:stCondLst>
                                    <p:cond delay="0"/>
                                  </p:stCondLst>
                                  <p:childTnLst>
                                    <p:set>
                                      <p:cBhvr>
                                        <p:cTn id="251" dur="1" fill="hold">
                                          <p:stCondLst>
                                            <p:cond delay="0"/>
                                          </p:stCondLst>
                                        </p:cTn>
                                        <p:tgtEl>
                                          <p:spTgt spid="39"/>
                                        </p:tgtEl>
                                        <p:attrNameLst>
                                          <p:attrName>style.visibility</p:attrName>
                                        </p:attrNameLst>
                                      </p:cBhvr>
                                      <p:to>
                                        <p:strVal val="visible"/>
                                      </p:to>
                                    </p:set>
                                    <p:animEffect transition="in" filter="wipe(left)">
                                      <p:cBhvr>
                                        <p:cTn id="252" dur="500"/>
                                        <p:tgtEl>
                                          <p:spTgt spid="39"/>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8" fill="hold" grpId="0" nodeType="click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wipe(left)">
                                      <p:cBhvr>
                                        <p:cTn id="257" dur="500"/>
                                        <p:tgtEl>
                                          <p:spTgt spid="40"/>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8" fill="hold" grpId="0" nodeType="clickEffect">
                                  <p:stCondLst>
                                    <p:cond delay="0"/>
                                  </p:stCondLst>
                                  <p:childTnLst>
                                    <p:set>
                                      <p:cBhvr>
                                        <p:cTn id="261" dur="1" fill="hold">
                                          <p:stCondLst>
                                            <p:cond delay="0"/>
                                          </p:stCondLst>
                                        </p:cTn>
                                        <p:tgtEl>
                                          <p:spTgt spid="41"/>
                                        </p:tgtEl>
                                        <p:attrNameLst>
                                          <p:attrName>style.visibility</p:attrName>
                                        </p:attrNameLst>
                                      </p:cBhvr>
                                      <p:to>
                                        <p:strVal val="visible"/>
                                      </p:to>
                                    </p:set>
                                    <p:animEffect transition="in" filter="wipe(left)">
                                      <p:cBhvr>
                                        <p:cTn id="262" dur="500"/>
                                        <p:tgtEl>
                                          <p:spTgt spid="41"/>
                                        </p:tgtEl>
                                      </p:cBhvr>
                                    </p:animEffect>
                                  </p:childTnLst>
                                </p:cTn>
                              </p:par>
                            </p:childTnLst>
                          </p:cTn>
                        </p:par>
                      </p:childTnLst>
                    </p:cTn>
                  </p:par>
                  <p:par>
                    <p:cTn id="263" fill="hold">
                      <p:stCondLst>
                        <p:cond delay="indefinite"/>
                      </p:stCondLst>
                      <p:childTnLst>
                        <p:par>
                          <p:cTn id="264" fill="hold">
                            <p:stCondLst>
                              <p:cond delay="0"/>
                            </p:stCondLst>
                            <p:childTnLst>
                              <p:par>
                                <p:cTn id="265" presetID="22" presetClass="entr" presetSubtype="8" fill="hold" grpId="0" nodeType="clickEffect">
                                  <p:stCondLst>
                                    <p:cond delay="0"/>
                                  </p:stCondLst>
                                  <p:childTnLst>
                                    <p:set>
                                      <p:cBhvr>
                                        <p:cTn id="266" dur="1" fill="hold">
                                          <p:stCondLst>
                                            <p:cond delay="0"/>
                                          </p:stCondLst>
                                        </p:cTn>
                                        <p:tgtEl>
                                          <p:spTgt spid="42"/>
                                        </p:tgtEl>
                                        <p:attrNameLst>
                                          <p:attrName>style.visibility</p:attrName>
                                        </p:attrNameLst>
                                      </p:cBhvr>
                                      <p:to>
                                        <p:strVal val="visible"/>
                                      </p:to>
                                    </p:set>
                                    <p:animEffect transition="in" filter="wipe(left)">
                                      <p:cBhvr>
                                        <p:cTn id="267" dur="500"/>
                                        <p:tgtEl>
                                          <p:spTgt spid="42"/>
                                        </p:tgtEl>
                                      </p:cBhvr>
                                    </p:animEffect>
                                  </p:childTnLst>
                                </p:cTn>
                              </p:par>
                            </p:childTnLst>
                          </p:cTn>
                        </p:par>
                      </p:childTnLst>
                    </p:cTn>
                  </p:par>
                  <p:par>
                    <p:cTn id="268" fill="hold">
                      <p:stCondLst>
                        <p:cond delay="indefinite"/>
                      </p:stCondLst>
                      <p:childTnLst>
                        <p:par>
                          <p:cTn id="269" fill="hold">
                            <p:stCondLst>
                              <p:cond delay="0"/>
                            </p:stCondLst>
                            <p:childTnLst>
                              <p:par>
                                <p:cTn id="270" presetID="22" presetClass="entr" presetSubtype="8" fill="hold" grpId="0" nodeType="clickEffect">
                                  <p:stCondLst>
                                    <p:cond delay="0"/>
                                  </p:stCondLst>
                                  <p:childTnLst>
                                    <p:set>
                                      <p:cBhvr>
                                        <p:cTn id="271" dur="1" fill="hold">
                                          <p:stCondLst>
                                            <p:cond delay="0"/>
                                          </p:stCondLst>
                                        </p:cTn>
                                        <p:tgtEl>
                                          <p:spTgt spid="43"/>
                                        </p:tgtEl>
                                        <p:attrNameLst>
                                          <p:attrName>style.visibility</p:attrName>
                                        </p:attrNameLst>
                                      </p:cBhvr>
                                      <p:to>
                                        <p:strVal val="visible"/>
                                      </p:to>
                                    </p:set>
                                    <p:animEffect transition="in" filter="wipe(left)">
                                      <p:cBhvr>
                                        <p:cTn id="272" dur="500"/>
                                        <p:tgtEl>
                                          <p:spTgt spid="43"/>
                                        </p:tgtEl>
                                      </p:cBhvr>
                                    </p:animEffect>
                                  </p:childTnLst>
                                </p:cTn>
                              </p:par>
                            </p:childTnLst>
                          </p:cTn>
                        </p:par>
                      </p:childTnLst>
                    </p:cTn>
                  </p:par>
                  <p:par>
                    <p:cTn id="273" fill="hold">
                      <p:stCondLst>
                        <p:cond delay="indefinite"/>
                      </p:stCondLst>
                      <p:childTnLst>
                        <p:par>
                          <p:cTn id="274" fill="hold">
                            <p:stCondLst>
                              <p:cond delay="0"/>
                            </p:stCondLst>
                            <p:childTnLst>
                              <p:par>
                                <p:cTn id="275" presetID="22" presetClass="entr" presetSubtype="8" fill="hold" grpId="0" nodeType="clickEffect">
                                  <p:stCondLst>
                                    <p:cond delay="0"/>
                                  </p:stCondLst>
                                  <p:childTnLst>
                                    <p:set>
                                      <p:cBhvr>
                                        <p:cTn id="276" dur="1" fill="hold">
                                          <p:stCondLst>
                                            <p:cond delay="0"/>
                                          </p:stCondLst>
                                        </p:cTn>
                                        <p:tgtEl>
                                          <p:spTgt spid="44"/>
                                        </p:tgtEl>
                                        <p:attrNameLst>
                                          <p:attrName>style.visibility</p:attrName>
                                        </p:attrNameLst>
                                      </p:cBhvr>
                                      <p:to>
                                        <p:strVal val="visible"/>
                                      </p:to>
                                    </p:set>
                                    <p:animEffect transition="in" filter="wipe(left)">
                                      <p:cBhvr>
                                        <p:cTn id="277" dur="500"/>
                                        <p:tgtEl>
                                          <p:spTgt spid="44"/>
                                        </p:tgtEl>
                                      </p:cBhvr>
                                    </p:animEffect>
                                  </p:childTnLst>
                                </p:cTn>
                              </p:par>
                            </p:childTnLst>
                          </p:cTn>
                        </p:par>
                      </p:childTnLst>
                    </p:cTn>
                  </p:par>
                  <p:par>
                    <p:cTn id="278" fill="hold">
                      <p:stCondLst>
                        <p:cond delay="indefinite"/>
                      </p:stCondLst>
                      <p:childTnLst>
                        <p:par>
                          <p:cTn id="279" fill="hold">
                            <p:stCondLst>
                              <p:cond delay="0"/>
                            </p:stCondLst>
                            <p:childTnLst>
                              <p:par>
                                <p:cTn id="280" presetID="22" presetClass="entr" presetSubtype="8" fill="hold" grpId="0" nodeType="clickEffect">
                                  <p:stCondLst>
                                    <p:cond delay="0"/>
                                  </p:stCondLst>
                                  <p:childTnLst>
                                    <p:set>
                                      <p:cBhvr>
                                        <p:cTn id="281" dur="1" fill="hold">
                                          <p:stCondLst>
                                            <p:cond delay="0"/>
                                          </p:stCondLst>
                                        </p:cTn>
                                        <p:tgtEl>
                                          <p:spTgt spid="45"/>
                                        </p:tgtEl>
                                        <p:attrNameLst>
                                          <p:attrName>style.visibility</p:attrName>
                                        </p:attrNameLst>
                                      </p:cBhvr>
                                      <p:to>
                                        <p:strVal val="visible"/>
                                      </p:to>
                                    </p:set>
                                    <p:animEffect transition="in" filter="wipe(left)">
                                      <p:cBhvr>
                                        <p:cTn id="282" dur="500"/>
                                        <p:tgtEl>
                                          <p:spTgt spid="45"/>
                                        </p:tgtEl>
                                      </p:cBhvr>
                                    </p:animEffect>
                                  </p:childTnLst>
                                </p:cTn>
                              </p:par>
                            </p:childTnLst>
                          </p:cTn>
                        </p:par>
                      </p:childTnLst>
                    </p:cTn>
                  </p:par>
                  <p:par>
                    <p:cTn id="283" fill="hold">
                      <p:stCondLst>
                        <p:cond delay="indefinite"/>
                      </p:stCondLst>
                      <p:childTnLst>
                        <p:par>
                          <p:cTn id="284" fill="hold">
                            <p:stCondLst>
                              <p:cond delay="0"/>
                            </p:stCondLst>
                            <p:childTnLst>
                              <p:par>
                                <p:cTn id="285" presetID="22" presetClass="entr" presetSubtype="8" fill="hold" grpId="0" nodeType="clickEffect">
                                  <p:stCondLst>
                                    <p:cond delay="0"/>
                                  </p:stCondLst>
                                  <p:childTnLst>
                                    <p:set>
                                      <p:cBhvr>
                                        <p:cTn id="286" dur="1" fill="hold">
                                          <p:stCondLst>
                                            <p:cond delay="0"/>
                                          </p:stCondLst>
                                        </p:cTn>
                                        <p:tgtEl>
                                          <p:spTgt spid="46"/>
                                        </p:tgtEl>
                                        <p:attrNameLst>
                                          <p:attrName>style.visibility</p:attrName>
                                        </p:attrNameLst>
                                      </p:cBhvr>
                                      <p:to>
                                        <p:strVal val="visible"/>
                                      </p:to>
                                    </p:set>
                                    <p:animEffect transition="in" filter="wipe(left)">
                                      <p:cBhvr>
                                        <p:cTn id="287" dur="500"/>
                                        <p:tgtEl>
                                          <p:spTgt spid="46"/>
                                        </p:tgtEl>
                                      </p:cBhvr>
                                    </p:animEffect>
                                  </p:childTnLst>
                                </p:cTn>
                              </p:par>
                            </p:childTnLst>
                          </p:cTn>
                        </p:par>
                      </p:childTnLst>
                    </p:cTn>
                  </p:par>
                  <p:par>
                    <p:cTn id="288" fill="hold">
                      <p:stCondLst>
                        <p:cond delay="indefinite"/>
                      </p:stCondLst>
                      <p:childTnLst>
                        <p:par>
                          <p:cTn id="289" fill="hold">
                            <p:stCondLst>
                              <p:cond delay="0"/>
                            </p:stCondLst>
                            <p:childTnLst>
                              <p:par>
                                <p:cTn id="290" presetID="1" presetClass="exit" presetSubtype="0" fill="hold" grpId="1" nodeType="clickEffect">
                                  <p:stCondLst>
                                    <p:cond delay="0"/>
                                  </p:stCondLst>
                                  <p:childTnLst>
                                    <p:set>
                                      <p:cBhvr>
                                        <p:cTn id="291" dur="1" fill="hold">
                                          <p:stCondLst>
                                            <p:cond delay="0"/>
                                          </p:stCondLst>
                                        </p:cTn>
                                        <p:tgtEl>
                                          <p:spTgt spid="6"/>
                                        </p:tgtEl>
                                        <p:attrNameLst>
                                          <p:attrName>style.visibility</p:attrName>
                                        </p:attrNameLst>
                                      </p:cBhvr>
                                      <p:to>
                                        <p:strVal val="hidden"/>
                                      </p:to>
                                    </p:set>
                                  </p:childTnLst>
                                </p:cTn>
                              </p:par>
                              <p:par>
                                <p:cTn id="292" presetID="1" presetClass="exit" presetSubtype="0" fill="hold" grpId="1" nodeType="withEffect">
                                  <p:stCondLst>
                                    <p:cond delay="0"/>
                                  </p:stCondLst>
                                  <p:childTnLst>
                                    <p:set>
                                      <p:cBhvr>
                                        <p:cTn id="293" dur="1" fill="hold">
                                          <p:stCondLst>
                                            <p:cond delay="0"/>
                                          </p:stCondLst>
                                        </p:cTn>
                                        <p:tgtEl>
                                          <p:spTgt spid="7"/>
                                        </p:tgtEl>
                                        <p:attrNameLst>
                                          <p:attrName>style.visibility</p:attrName>
                                        </p:attrNameLst>
                                      </p:cBhvr>
                                      <p:to>
                                        <p:strVal val="hidden"/>
                                      </p:to>
                                    </p:set>
                                  </p:childTnLst>
                                </p:cTn>
                              </p:par>
                              <p:par>
                                <p:cTn id="294" presetID="1" presetClass="exit" presetSubtype="0" fill="hold" grpId="1" nodeType="withEffect">
                                  <p:stCondLst>
                                    <p:cond delay="0"/>
                                  </p:stCondLst>
                                  <p:childTnLst>
                                    <p:set>
                                      <p:cBhvr>
                                        <p:cTn id="295" dur="1" fill="hold">
                                          <p:stCondLst>
                                            <p:cond delay="0"/>
                                          </p:stCondLst>
                                        </p:cTn>
                                        <p:tgtEl>
                                          <p:spTgt spid="8"/>
                                        </p:tgtEl>
                                        <p:attrNameLst>
                                          <p:attrName>style.visibility</p:attrName>
                                        </p:attrNameLst>
                                      </p:cBhvr>
                                      <p:to>
                                        <p:strVal val="hidden"/>
                                      </p:to>
                                    </p:set>
                                  </p:childTnLst>
                                </p:cTn>
                              </p:par>
                              <p:par>
                                <p:cTn id="296" presetID="1" presetClass="exit" presetSubtype="0" fill="hold" grpId="1" nodeType="withEffect">
                                  <p:stCondLst>
                                    <p:cond delay="0"/>
                                  </p:stCondLst>
                                  <p:childTnLst>
                                    <p:set>
                                      <p:cBhvr>
                                        <p:cTn id="297" dur="1" fill="hold">
                                          <p:stCondLst>
                                            <p:cond delay="0"/>
                                          </p:stCondLst>
                                        </p:cTn>
                                        <p:tgtEl>
                                          <p:spTgt spid="9"/>
                                        </p:tgtEl>
                                        <p:attrNameLst>
                                          <p:attrName>style.visibility</p:attrName>
                                        </p:attrNameLst>
                                      </p:cBhvr>
                                      <p:to>
                                        <p:strVal val="hidden"/>
                                      </p:to>
                                    </p:set>
                                  </p:childTnLst>
                                </p:cTn>
                              </p:par>
                              <p:par>
                                <p:cTn id="298" presetID="1" presetClass="exit" presetSubtype="0" fill="hold" grpId="1" nodeType="withEffect">
                                  <p:stCondLst>
                                    <p:cond delay="0"/>
                                  </p:stCondLst>
                                  <p:childTnLst>
                                    <p:set>
                                      <p:cBhvr>
                                        <p:cTn id="299" dur="1" fill="hold">
                                          <p:stCondLst>
                                            <p:cond delay="0"/>
                                          </p:stCondLst>
                                        </p:cTn>
                                        <p:tgtEl>
                                          <p:spTgt spid="10"/>
                                        </p:tgtEl>
                                        <p:attrNameLst>
                                          <p:attrName>style.visibility</p:attrName>
                                        </p:attrNameLst>
                                      </p:cBhvr>
                                      <p:to>
                                        <p:strVal val="hidden"/>
                                      </p:to>
                                    </p:set>
                                  </p:childTnLst>
                                </p:cTn>
                              </p:par>
                              <p:par>
                                <p:cTn id="300" presetID="1" presetClass="exit" presetSubtype="0" fill="hold" grpId="1" nodeType="withEffect">
                                  <p:stCondLst>
                                    <p:cond delay="0"/>
                                  </p:stCondLst>
                                  <p:childTnLst>
                                    <p:set>
                                      <p:cBhvr>
                                        <p:cTn id="301" dur="1" fill="hold">
                                          <p:stCondLst>
                                            <p:cond delay="0"/>
                                          </p:stCondLst>
                                        </p:cTn>
                                        <p:tgtEl>
                                          <p:spTgt spid="11"/>
                                        </p:tgtEl>
                                        <p:attrNameLst>
                                          <p:attrName>style.visibility</p:attrName>
                                        </p:attrNameLst>
                                      </p:cBhvr>
                                      <p:to>
                                        <p:strVal val="hidden"/>
                                      </p:to>
                                    </p:set>
                                  </p:childTnLst>
                                </p:cTn>
                              </p:par>
                              <p:par>
                                <p:cTn id="302" presetID="1" presetClass="exit" presetSubtype="0" fill="hold" grpId="1" nodeType="withEffect">
                                  <p:stCondLst>
                                    <p:cond delay="0"/>
                                  </p:stCondLst>
                                  <p:childTnLst>
                                    <p:set>
                                      <p:cBhvr>
                                        <p:cTn id="303" dur="1" fill="hold">
                                          <p:stCondLst>
                                            <p:cond delay="0"/>
                                          </p:stCondLst>
                                        </p:cTn>
                                        <p:tgtEl>
                                          <p:spTgt spid="12"/>
                                        </p:tgtEl>
                                        <p:attrNameLst>
                                          <p:attrName>style.visibility</p:attrName>
                                        </p:attrNameLst>
                                      </p:cBhvr>
                                      <p:to>
                                        <p:strVal val="hidden"/>
                                      </p:to>
                                    </p:set>
                                  </p:childTnLst>
                                </p:cTn>
                              </p:par>
                              <p:par>
                                <p:cTn id="304" presetID="1" presetClass="exit" presetSubtype="0" fill="hold" grpId="1" nodeType="withEffect">
                                  <p:stCondLst>
                                    <p:cond delay="0"/>
                                  </p:stCondLst>
                                  <p:childTnLst>
                                    <p:set>
                                      <p:cBhvr>
                                        <p:cTn id="305" dur="1" fill="hold">
                                          <p:stCondLst>
                                            <p:cond delay="0"/>
                                          </p:stCondLst>
                                        </p:cTn>
                                        <p:tgtEl>
                                          <p:spTgt spid="13"/>
                                        </p:tgtEl>
                                        <p:attrNameLst>
                                          <p:attrName>style.visibility</p:attrName>
                                        </p:attrNameLst>
                                      </p:cBhvr>
                                      <p:to>
                                        <p:strVal val="hidden"/>
                                      </p:to>
                                    </p:set>
                                  </p:childTnLst>
                                </p:cTn>
                              </p:par>
                              <p:par>
                                <p:cTn id="306" presetID="1" presetClass="exit" presetSubtype="0" fill="hold" grpId="1" nodeType="withEffect">
                                  <p:stCondLst>
                                    <p:cond delay="0"/>
                                  </p:stCondLst>
                                  <p:childTnLst>
                                    <p:set>
                                      <p:cBhvr>
                                        <p:cTn id="307" dur="1" fill="hold">
                                          <p:stCondLst>
                                            <p:cond delay="0"/>
                                          </p:stCondLst>
                                        </p:cTn>
                                        <p:tgtEl>
                                          <p:spTgt spid="14"/>
                                        </p:tgtEl>
                                        <p:attrNameLst>
                                          <p:attrName>style.visibility</p:attrName>
                                        </p:attrNameLst>
                                      </p:cBhvr>
                                      <p:to>
                                        <p:strVal val="hidden"/>
                                      </p:to>
                                    </p:set>
                                  </p:childTnLst>
                                </p:cTn>
                              </p:par>
                              <p:par>
                                <p:cTn id="308" presetID="1" presetClass="exit" presetSubtype="0" fill="hold" grpId="1" nodeType="withEffect">
                                  <p:stCondLst>
                                    <p:cond delay="0"/>
                                  </p:stCondLst>
                                  <p:childTnLst>
                                    <p:set>
                                      <p:cBhvr>
                                        <p:cTn id="309" dur="1" fill="hold">
                                          <p:stCondLst>
                                            <p:cond delay="0"/>
                                          </p:stCondLst>
                                        </p:cTn>
                                        <p:tgtEl>
                                          <p:spTgt spid="15"/>
                                        </p:tgtEl>
                                        <p:attrNameLst>
                                          <p:attrName>style.visibility</p:attrName>
                                        </p:attrNameLst>
                                      </p:cBhvr>
                                      <p:to>
                                        <p:strVal val="hidden"/>
                                      </p:to>
                                    </p:set>
                                  </p:childTnLst>
                                </p:cTn>
                              </p:par>
                              <p:par>
                                <p:cTn id="310" presetID="1" presetClass="exit" presetSubtype="0" fill="hold" grpId="1" nodeType="withEffect">
                                  <p:stCondLst>
                                    <p:cond delay="0"/>
                                  </p:stCondLst>
                                  <p:childTnLst>
                                    <p:set>
                                      <p:cBhvr>
                                        <p:cTn id="311" dur="1" fill="hold">
                                          <p:stCondLst>
                                            <p:cond delay="0"/>
                                          </p:stCondLst>
                                        </p:cTn>
                                        <p:tgtEl>
                                          <p:spTgt spid="16"/>
                                        </p:tgtEl>
                                        <p:attrNameLst>
                                          <p:attrName>style.visibility</p:attrName>
                                        </p:attrNameLst>
                                      </p:cBhvr>
                                      <p:to>
                                        <p:strVal val="hidden"/>
                                      </p:to>
                                    </p:set>
                                  </p:childTnLst>
                                </p:cTn>
                              </p:par>
                              <p:par>
                                <p:cTn id="312" presetID="1" presetClass="exit" presetSubtype="0" fill="hold" grpId="1" nodeType="withEffect">
                                  <p:stCondLst>
                                    <p:cond delay="0"/>
                                  </p:stCondLst>
                                  <p:childTnLst>
                                    <p:set>
                                      <p:cBhvr>
                                        <p:cTn id="313" dur="1" fill="hold">
                                          <p:stCondLst>
                                            <p:cond delay="0"/>
                                          </p:stCondLst>
                                        </p:cTn>
                                        <p:tgtEl>
                                          <p:spTgt spid="17"/>
                                        </p:tgtEl>
                                        <p:attrNameLst>
                                          <p:attrName>style.visibility</p:attrName>
                                        </p:attrNameLst>
                                      </p:cBhvr>
                                      <p:to>
                                        <p:strVal val="hidden"/>
                                      </p:to>
                                    </p:set>
                                  </p:childTnLst>
                                </p:cTn>
                              </p:par>
                              <p:par>
                                <p:cTn id="314" presetID="1" presetClass="exit" presetSubtype="0" fill="hold" grpId="1" nodeType="withEffect">
                                  <p:stCondLst>
                                    <p:cond delay="0"/>
                                  </p:stCondLst>
                                  <p:childTnLst>
                                    <p:set>
                                      <p:cBhvr>
                                        <p:cTn id="315" dur="1" fill="hold">
                                          <p:stCondLst>
                                            <p:cond delay="0"/>
                                          </p:stCondLst>
                                        </p:cTn>
                                        <p:tgtEl>
                                          <p:spTgt spid="18"/>
                                        </p:tgtEl>
                                        <p:attrNameLst>
                                          <p:attrName>style.visibility</p:attrName>
                                        </p:attrNameLst>
                                      </p:cBhvr>
                                      <p:to>
                                        <p:strVal val="hidden"/>
                                      </p:to>
                                    </p:set>
                                  </p:childTnLst>
                                </p:cTn>
                              </p:par>
                              <p:par>
                                <p:cTn id="316" presetID="1" presetClass="exit" presetSubtype="0" fill="hold" grpId="1" nodeType="withEffect">
                                  <p:stCondLst>
                                    <p:cond delay="0"/>
                                  </p:stCondLst>
                                  <p:childTnLst>
                                    <p:set>
                                      <p:cBhvr>
                                        <p:cTn id="317" dur="1" fill="hold">
                                          <p:stCondLst>
                                            <p:cond delay="0"/>
                                          </p:stCondLst>
                                        </p:cTn>
                                        <p:tgtEl>
                                          <p:spTgt spid="19"/>
                                        </p:tgtEl>
                                        <p:attrNameLst>
                                          <p:attrName>style.visibility</p:attrName>
                                        </p:attrNameLst>
                                      </p:cBhvr>
                                      <p:to>
                                        <p:strVal val="hidden"/>
                                      </p:to>
                                    </p:set>
                                  </p:childTnLst>
                                </p:cTn>
                              </p:par>
                              <p:par>
                                <p:cTn id="318" presetID="1" presetClass="exit" presetSubtype="0" fill="hold" grpId="1" nodeType="withEffect">
                                  <p:stCondLst>
                                    <p:cond delay="0"/>
                                  </p:stCondLst>
                                  <p:childTnLst>
                                    <p:set>
                                      <p:cBhvr>
                                        <p:cTn id="319" dur="1" fill="hold">
                                          <p:stCondLst>
                                            <p:cond delay="0"/>
                                          </p:stCondLst>
                                        </p:cTn>
                                        <p:tgtEl>
                                          <p:spTgt spid="20"/>
                                        </p:tgtEl>
                                        <p:attrNameLst>
                                          <p:attrName>style.visibility</p:attrName>
                                        </p:attrNameLst>
                                      </p:cBhvr>
                                      <p:to>
                                        <p:strVal val="hidden"/>
                                      </p:to>
                                    </p:set>
                                  </p:childTnLst>
                                </p:cTn>
                              </p:par>
                              <p:par>
                                <p:cTn id="320" presetID="1" presetClass="exit" presetSubtype="0" fill="hold" grpId="1" nodeType="withEffect">
                                  <p:stCondLst>
                                    <p:cond delay="0"/>
                                  </p:stCondLst>
                                  <p:childTnLst>
                                    <p:set>
                                      <p:cBhvr>
                                        <p:cTn id="321" dur="1" fill="hold">
                                          <p:stCondLst>
                                            <p:cond delay="0"/>
                                          </p:stCondLst>
                                        </p:cTn>
                                        <p:tgtEl>
                                          <p:spTgt spid="21"/>
                                        </p:tgtEl>
                                        <p:attrNameLst>
                                          <p:attrName>style.visibility</p:attrName>
                                        </p:attrNameLst>
                                      </p:cBhvr>
                                      <p:to>
                                        <p:strVal val="hidden"/>
                                      </p:to>
                                    </p:set>
                                  </p:childTnLst>
                                </p:cTn>
                              </p:par>
                              <p:par>
                                <p:cTn id="322" presetID="1" presetClass="exit" presetSubtype="0" fill="hold" grpId="1" nodeType="withEffect">
                                  <p:stCondLst>
                                    <p:cond delay="0"/>
                                  </p:stCondLst>
                                  <p:childTnLst>
                                    <p:set>
                                      <p:cBhvr>
                                        <p:cTn id="323" dur="1" fill="hold">
                                          <p:stCondLst>
                                            <p:cond delay="0"/>
                                          </p:stCondLst>
                                        </p:cTn>
                                        <p:tgtEl>
                                          <p:spTgt spid="22"/>
                                        </p:tgtEl>
                                        <p:attrNameLst>
                                          <p:attrName>style.visibility</p:attrName>
                                        </p:attrNameLst>
                                      </p:cBhvr>
                                      <p:to>
                                        <p:strVal val="hidden"/>
                                      </p:to>
                                    </p:set>
                                  </p:childTnLst>
                                </p:cTn>
                              </p:par>
                              <p:par>
                                <p:cTn id="324" presetID="1" presetClass="exit" presetSubtype="0" fill="hold" grpId="1" nodeType="withEffect">
                                  <p:stCondLst>
                                    <p:cond delay="0"/>
                                  </p:stCondLst>
                                  <p:childTnLst>
                                    <p:set>
                                      <p:cBhvr>
                                        <p:cTn id="325" dur="1" fill="hold">
                                          <p:stCondLst>
                                            <p:cond delay="0"/>
                                          </p:stCondLst>
                                        </p:cTn>
                                        <p:tgtEl>
                                          <p:spTgt spid="23"/>
                                        </p:tgtEl>
                                        <p:attrNameLst>
                                          <p:attrName>style.visibility</p:attrName>
                                        </p:attrNameLst>
                                      </p:cBhvr>
                                      <p:to>
                                        <p:strVal val="hidden"/>
                                      </p:to>
                                    </p:set>
                                  </p:childTnLst>
                                </p:cTn>
                              </p:par>
                              <p:par>
                                <p:cTn id="326" presetID="1" presetClass="exit" presetSubtype="0" fill="hold" grpId="1" nodeType="withEffect">
                                  <p:stCondLst>
                                    <p:cond delay="0"/>
                                  </p:stCondLst>
                                  <p:childTnLst>
                                    <p:set>
                                      <p:cBhvr>
                                        <p:cTn id="327" dur="1" fill="hold">
                                          <p:stCondLst>
                                            <p:cond delay="0"/>
                                          </p:stCondLst>
                                        </p:cTn>
                                        <p:tgtEl>
                                          <p:spTgt spid="24"/>
                                        </p:tgtEl>
                                        <p:attrNameLst>
                                          <p:attrName>style.visibility</p:attrName>
                                        </p:attrNameLst>
                                      </p:cBhvr>
                                      <p:to>
                                        <p:strVal val="hidden"/>
                                      </p:to>
                                    </p:set>
                                  </p:childTnLst>
                                </p:cTn>
                              </p:par>
                              <p:par>
                                <p:cTn id="328" presetID="1" presetClass="exit" presetSubtype="0" fill="hold" grpId="1" nodeType="withEffect">
                                  <p:stCondLst>
                                    <p:cond delay="0"/>
                                  </p:stCondLst>
                                  <p:childTnLst>
                                    <p:set>
                                      <p:cBhvr>
                                        <p:cTn id="329" dur="1" fill="hold">
                                          <p:stCondLst>
                                            <p:cond delay="0"/>
                                          </p:stCondLst>
                                        </p:cTn>
                                        <p:tgtEl>
                                          <p:spTgt spid="25"/>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30"/>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31"/>
                                        </p:tgtEl>
                                        <p:attrNameLst>
                                          <p:attrName>style.visibility</p:attrName>
                                        </p:attrNameLst>
                                      </p:cBhvr>
                                      <p:to>
                                        <p:strVal val="hidden"/>
                                      </p:to>
                                    </p:set>
                                  </p:childTnLst>
                                </p:cTn>
                              </p:par>
                              <p:par>
                                <p:cTn id="334" presetID="1" presetClass="exit" presetSubtype="0" fill="hold" grpId="1" nodeType="withEffect">
                                  <p:stCondLst>
                                    <p:cond delay="0"/>
                                  </p:stCondLst>
                                  <p:childTnLst>
                                    <p:set>
                                      <p:cBhvr>
                                        <p:cTn id="335" dur="1" fill="hold">
                                          <p:stCondLst>
                                            <p:cond delay="0"/>
                                          </p:stCondLst>
                                        </p:cTn>
                                        <p:tgtEl>
                                          <p:spTgt spid="32"/>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33"/>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34"/>
                                        </p:tgtEl>
                                        <p:attrNameLst>
                                          <p:attrName>style.visibility</p:attrName>
                                        </p:attrNameLst>
                                      </p:cBhvr>
                                      <p:to>
                                        <p:strVal val="hidden"/>
                                      </p:to>
                                    </p:set>
                                  </p:childTnLst>
                                </p:cTn>
                              </p:par>
                              <p:par>
                                <p:cTn id="340" presetID="1" presetClass="exit" presetSubtype="0" fill="hold" grpId="1" nodeType="withEffect">
                                  <p:stCondLst>
                                    <p:cond delay="0"/>
                                  </p:stCondLst>
                                  <p:childTnLst>
                                    <p:set>
                                      <p:cBhvr>
                                        <p:cTn id="341" dur="1" fill="hold">
                                          <p:stCondLst>
                                            <p:cond delay="0"/>
                                          </p:stCondLst>
                                        </p:cTn>
                                        <p:tgtEl>
                                          <p:spTgt spid="35"/>
                                        </p:tgtEl>
                                        <p:attrNameLst>
                                          <p:attrName>style.visibility</p:attrName>
                                        </p:attrNameLst>
                                      </p:cBhvr>
                                      <p:to>
                                        <p:strVal val="hidden"/>
                                      </p:to>
                                    </p:set>
                                  </p:childTnLst>
                                </p:cTn>
                              </p:par>
                              <p:par>
                                <p:cTn id="342" presetID="1" presetClass="exit" presetSubtype="0" fill="hold" grpId="1" nodeType="withEffect">
                                  <p:stCondLst>
                                    <p:cond delay="0"/>
                                  </p:stCondLst>
                                  <p:childTnLst>
                                    <p:set>
                                      <p:cBhvr>
                                        <p:cTn id="343" dur="1" fill="hold">
                                          <p:stCondLst>
                                            <p:cond delay="0"/>
                                          </p:stCondLst>
                                        </p:cTn>
                                        <p:tgtEl>
                                          <p:spTgt spid="36"/>
                                        </p:tgtEl>
                                        <p:attrNameLst>
                                          <p:attrName>style.visibility</p:attrName>
                                        </p:attrNameLst>
                                      </p:cBhvr>
                                      <p:to>
                                        <p:strVal val="hidden"/>
                                      </p:to>
                                    </p:set>
                                  </p:childTnLst>
                                </p:cTn>
                              </p:par>
                              <p:par>
                                <p:cTn id="344" presetID="1" presetClass="exit" presetSubtype="0" fill="hold" grpId="1" nodeType="withEffect">
                                  <p:stCondLst>
                                    <p:cond delay="0"/>
                                  </p:stCondLst>
                                  <p:childTnLst>
                                    <p:set>
                                      <p:cBhvr>
                                        <p:cTn id="345" dur="1" fill="hold">
                                          <p:stCondLst>
                                            <p:cond delay="0"/>
                                          </p:stCondLst>
                                        </p:cTn>
                                        <p:tgtEl>
                                          <p:spTgt spid="37"/>
                                        </p:tgtEl>
                                        <p:attrNameLst>
                                          <p:attrName>style.visibility</p:attrName>
                                        </p:attrNameLst>
                                      </p:cBhvr>
                                      <p:to>
                                        <p:strVal val="hidden"/>
                                      </p:to>
                                    </p:set>
                                  </p:childTnLst>
                                </p:cTn>
                              </p:par>
                              <p:par>
                                <p:cTn id="346" presetID="1" presetClass="exit" presetSubtype="0" fill="hold" grpId="1" nodeType="withEffect">
                                  <p:stCondLst>
                                    <p:cond delay="0"/>
                                  </p:stCondLst>
                                  <p:childTnLst>
                                    <p:set>
                                      <p:cBhvr>
                                        <p:cTn id="347" dur="1" fill="hold">
                                          <p:stCondLst>
                                            <p:cond delay="0"/>
                                          </p:stCondLst>
                                        </p:cTn>
                                        <p:tgtEl>
                                          <p:spTgt spid="38"/>
                                        </p:tgtEl>
                                        <p:attrNameLst>
                                          <p:attrName>style.visibility</p:attrName>
                                        </p:attrNameLst>
                                      </p:cBhvr>
                                      <p:to>
                                        <p:strVal val="hidden"/>
                                      </p:to>
                                    </p:set>
                                  </p:childTnLst>
                                </p:cTn>
                              </p:par>
                              <p:par>
                                <p:cTn id="348" presetID="1" presetClass="exit" presetSubtype="0" fill="hold" grpId="1" nodeType="withEffect">
                                  <p:stCondLst>
                                    <p:cond delay="0"/>
                                  </p:stCondLst>
                                  <p:childTnLst>
                                    <p:set>
                                      <p:cBhvr>
                                        <p:cTn id="349" dur="1" fill="hold">
                                          <p:stCondLst>
                                            <p:cond delay="0"/>
                                          </p:stCondLst>
                                        </p:cTn>
                                        <p:tgtEl>
                                          <p:spTgt spid="39"/>
                                        </p:tgtEl>
                                        <p:attrNameLst>
                                          <p:attrName>style.visibility</p:attrName>
                                        </p:attrNameLst>
                                      </p:cBhvr>
                                      <p:to>
                                        <p:strVal val="hidden"/>
                                      </p:to>
                                    </p:set>
                                  </p:childTnLst>
                                </p:cTn>
                              </p:par>
                              <p:par>
                                <p:cTn id="350" presetID="1" presetClass="exit" presetSubtype="0" fill="hold" grpId="1" nodeType="withEffect">
                                  <p:stCondLst>
                                    <p:cond delay="0"/>
                                  </p:stCondLst>
                                  <p:childTnLst>
                                    <p:set>
                                      <p:cBhvr>
                                        <p:cTn id="351" dur="1" fill="hold">
                                          <p:stCondLst>
                                            <p:cond delay="0"/>
                                          </p:stCondLst>
                                        </p:cTn>
                                        <p:tgtEl>
                                          <p:spTgt spid="40"/>
                                        </p:tgtEl>
                                        <p:attrNameLst>
                                          <p:attrName>style.visibility</p:attrName>
                                        </p:attrNameLst>
                                      </p:cBhvr>
                                      <p:to>
                                        <p:strVal val="hidden"/>
                                      </p:to>
                                    </p:set>
                                  </p:childTnLst>
                                </p:cTn>
                              </p:par>
                              <p:par>
                                <p:cTn id="352" presetID="1" presetClass="exit" presetSubtype="0" fill="hold" grpId="1" nodeType="withEffect">
                                  <p:stCondLst>
                                    <p:cond delay="0"/>
                                  </p:stCondLst>
                                  <p:childTnLst>
                                    <p:set>
                                      <p:cBhvr>
                                        <p:cTn id="353" dur="1" fill="hold">
                                          <p:stCondLst>
                                            <p:cond delay="0"/>
                                          </p:stCondLst>
                                        </p:cTn>
                                        <p:tgtEl>
                                          <p:spTgt spid="41"/>
                                        </p:tgtEl>
                                        <p:attrNameLst>
                                          <p:attrName>style.visibility</p:attrName>
                                        </p:attrNameLst>
                                      </p:cBhvr>
                                      <p:to>
                                        <p:strVal val="hidden"/>
                                      </p:to>
                                    </p:set>
                                  </p:childTnLst>
                                </p:cTn>
                              </p:par>
                              <p:par>
                                <p:cTn id="354" presetID="1" presetClass="exit" presetSubtype="0" fill="hold" grpId="1" nodeType="withEffect">
                                  <p:stCondLst>
                                    <p:cond delay="0"/>
                                  </p:stCondLst>
                                  <p:childTnLst>
                                    <p:set>
                                      <p:cBhvr>
                                        <p:cTn id="355" dur="1" fill="hold">
                                          <p:stCondLst>
                                            <p:cond delay="0"/>
                                          </p:stCondLst>
                                        </p:cTn>
                                        <p:tgtEl>
                                          <p:spTgt spid="42"/>
                                        </p:tgtEl>
                                        <p:attrNameLst>
                                          <p:attrName>style.visibility</p:attrName>
                                        </p:attrNameLst>
                                      </p:cBhvr>
                                      <p:to>
                                        <p:strVal val="hidden"/>
                                      </p:to>
                                    </p:set>
                                  </p:childTnLst>
                                </p:cTn>
                              </p:par>
                              <p:par>
                                <p:cTn id="356" presetID="1" presetClass="exit" presetSubtype="0" fill="hold" grpId="1" nodeType="withEffect">
                                  <p:stCondLst>
                                    <p:cond delay="0"/>
                                  </p:stCondLst>
                                  <p:childTnLst>
                                    <p:set>
                                      <p:cBhvr>
                                        <p:cTn id="357" dur="1" fill="hold">
                                          <p:stCondLst>
                                            <p:cond delay="0"/>
                                          </p:stCondLst>
                                        </p:cTn>
                                        <p:tgtEl>
                                          <p:spTgt spid="43"/>
                                        </p:tgtEl>
                                        <p:attrNameLst>
                                          <p:attrName>style.visibility</p:attrName>
                                        </p:attrNameLst>
                                      </p:cBhvr>
                                      <p:to>
                                        <p:strVal val="hidden"/>
                                      </p:to>
                                    </p:set>
                                  </p:childTnLst>
                                </p:cTn>
                              </p:par>
                              <p:par>
                                <p:cTn id="358" presetID="1" presetClass="exit" presetSubtype="0" fill="hold" grpId="1" nodeType="withEffect">
                                  <p:stCondLst>
                                    <p:cond delay="0"/>
                                  </p:stCondLst>
                                  <p:childTnLst>
                                    <p:set>
                                      <p:cBhvr>
                                        <p:cTn id="359" dur="1" fill="hold">
                                          <p:stCondLst>
                                            <p:cond delay="0"/>
                                          </p:stCondLst>
                                        </p:cTn>
                                        <p:tgtEl>
                                          <p:spTgt spid="44"/>
                                        </p:tgtEl>
                                        <p:attrNameLst>
                                          <p:attrName>style.visibility</p:attrName>
                                        </p:attrNameLst>
                                      </p:cBhvr>
                                      <p:to>
                                        <p:strVal val="hidden"/>
                                      </p:to>
                                    </p:set>
                                  </p:childTnLst>
                                </p:cTn>
                              </p:par>
                              <p:par>
                                <p:cTn id="360" presetID="1" presetClass="exit" presetSubtype="0" fill="hold" grpId="1" nodeType="withEffect">
                                  <p:stCondLst>
                                    <p:cond delay="0"/>
                                  </p:stCondLst>
                                  <p:childTnLst>
                                    <p:set>
                                      <p:cBhvr>
                                        <p:cTn id="361" dur="1" fill="hold">
                                          <p:stCondLst>
                                            <p:cond delay="0"/>
                                          </p:stCondLst>
                                        </p:cTn>
                                        <p:tgtEl>
                                          <p:spTgt spid="45"/>
                                        </p:tgtEl>
                                        <p:attrNameLst>
                                          <p:attrName>style.visibility</p:attrName>
                                        </p:attrNameLst>
                                      </p:cBhvr>
                                      <p:to>
                                        <p:strVal val="hidden"/>
                                      </p:to>
                                    </p:set>
                                  </p:childTnLst>
                                </p:cTn>
                              </p:par>
                              <p:par>
                                <p:cTn id="362" presetID="1" presetClass="exit" presetSubtype="0" fill="hold" grpId="1" nodeType="withEffect">
                                  <p:stCondLst>
                                    <p:cond delay="0"/>
                                  </p:stCondLst>
                                  <p:childTnLst>
                                    <p:set>
                                      <p:cBhvr>
                                        <p:cTn id="363" dur="1" fill="hold">
                                          <p:stCondLst>
                                            <p:cond delay="0"/>
                                          </p:stCondLst>
                                        </p:cTn>
                                        <p:tgtEl>
                                          <p:spTgt spid="46"/>
                                        </p:tgtEl>
                                        <p:attrNameLst>
                                          <p:attrName>style.visibility</p:attrName>
                                        </p:attrNameLst>
                                      </p:cBhvr>
                                      <p:to>
                                        <p:strVal val="hidden"/>
                                      </p:to>
                                    </p:set>
                                  </p:childTnLst>
                                </p:cTn>
                              </p:par>
                            </p:childTnLst>
                          </p:cTn>
                        </p:par>
                      </p:childTnLst>
                    </p:cTn>
                  </p:par>
                  <p:par>
                    <p:cTn id="364" fill="hold">
                      <p:stCondLst>
                        <p:cond delay="indefinite"/>
                      </p:stCondLst>
                      <p:childTnLst>
                        <p:par>
                          <p:cTn id="365" fill="hold">
                            <p:stCondLst>
                              <p:cond delay="0"/>
                            </p:stCondLst>
                            <p:childTnLst>
                              <p:par>
                                <p:cTn id="366" presetID="22" presetClass="entr" presetSubtype="8" fill="hold" grpId="2" nodeType="clickEffect">
                                  <p:stCondLst>
                                    <p:cond delay="0"/>
                                  </p:stCondLst>
                                  <p:childTnLst>
                                    <p:set>
                                      <p:cBhvr>
                                        <p:cTn id="367" dur="1" fill="hold">
                                          <p:stCondLst>
                                            <p:cond delay="0"/>
                                          </p:stCondLst>
                                        </p:cTn>
                                        <p:tgtEl>
                                          <p:spTgt spid="46"/>
                                        </p:tgtEl>
                                        <p:attrNameLst>
                                          <p:attrName>style.visibility</p:attrName>
                                        </p:attrNameLst>
                                      </p:cBhvr>
                                      <p:to>
                                        <p:strVal val="visible"/>
                                      </p:to>
                                    </p:set>
                                    <p:animEffect transition="in" filter="wipe(left)">
                                      <p:cBhvr>
                                        <p:cTn id="368" dur="500"/>
                                        <p:tgtEl>
                                          <p:spTgt spid="46"/>
                                        </p:tgtEl>
                                      </p:cBhvr>
                                    </p:animEffect>
                                  </p:childTnLst>
                                </p:cTn>
                              </p:par>
                            </p:childTnLst>
                          </p:cTn>
                        </p:par>
                      </p:childTnLst>
                    </p:cTn>
                  </p:par>
                  <p:par>
                    <p:cTn id="369" fill="hold">
                      <p:stCondLst>
                        <p:cond delay="indefinite"/>
                      </p:stCondLst>
                      <p:childTnLst>
                        <p:par>
                          <p:cTn id="370" fill="hold">
                            <p:stCondLst>
                              <p:cond delay="0"/>
                            </p:stCondLst>
                            <p:childTnLst>
                              <p:par>
                                <p:cTn id="371" presetID="22" presetClass="entr" presetSubtype="8" fill="hold" grpId="2" nodeType="clickEffect">
                                  <p:stCondLst>
                                    <p:cond delay="0"/>
                                  </p:stCondLst>
                                  <p:childTnLst>
                                    <p:set>
                                      <p:cBhvr>
                                        <p:cTn id="372" dur="1" fill="hold">
                                          <p:stCondLst>
                                            <p:cond delay="0"/>
                                          </p:stCondLst>
                                        </p:cTn>
                                        <p:tgtEl>
                                          <p:spTgt spid="45"/>
                                        </p:tgtEl>
                                        <p:attrNameLst>
                                          <p:attrName>style.visibility</p:attrName>
                                        </p:attrNameLst>
                                      </p:cBhvr>
                                      <p:to>
                                        <p:strVal val="visible"/>
                                      </p:to>
                                    </p:set>
                                    <p:animEffect transition="in" filter="wipe(left)">
                                      <p:cBhvr>
                                        <p:cTn id="373" dur="500"/>
                                        <p:tgtEl>
                                          <p:spTgt spid="45"/>
                                        </p:tgtEl>
                                      </p:cBhvr>
                                    </p:animEffect>
                                  </p:childTnLst>
                                </p:cTn>
                              </p:par>
                            </p:childTnLst>
                          </p:cTn>
                        </p:par>
                      </p:childTnLst>
                    </p:cTn>
                  </p:par>
                  <p:par>
                    <p:cTn id="374" fill="hold">
                      <p:stCondLst>
                        <p:cond delay="indefinite"/>
                      </p:stCondLst>
                      <p:childTnLst>
                        <p:par>
                          <p:cTn id="375" fill="hold">
                            <p:stCondLst>
                              <p:cond delay="0"/>
                            </p:stCondLst>
                            <p:childTnLst>
                              <p:par>
                                <p:cTn id="376" presetID="22" presetClass="entr" presetSubtype="8" fill="hold" grpId="2" nodeType="clickEffect">
                                  <p:stCondLst>
                                    <p:cond delay="0"/>
                                  </p:stCondLst>
                                  <p:childTnLst>
                                    <p:set>
                                      <p:cBhvr>
                                        <p:cTn id="377" dur="1" fill="hold">
                                          <p:stCondLst>
                                            <p:cond delay="0"/>
                                          </p:stCondLst>
                                        </p:cTn>
                                        <p:tgtEl>
                                          <p:spTgt spid="44"/>
                                        </p:tgtEl>
                                        <p:attrNameLst>
                                          <p:attrName>style.visibility</p:attrName>
                                        </p:attrNameLst>
                                      </p:cBhvr>
                                      <p:to>
                                        <p:strVal val="visible"/>
                                      </p:to>
                                    </p:set>
                                    <p:animEffect transition="in" filter="wipe(left)">
                                      <p:cBhvr>
                                        <p:cTn id="378" dur="500"/>
                                        <p:tgtEl>
                                          <p:spTgt spid="44"/>
                                        </p:tgtEl>
                                      </p:cBhvr>
                                    </p:animEffect>
                                  </p:childTnLst>
                                </p:cTn>
                              </p:par>
                            </p:childTnLst>
                          </p:cTn>
                        </p:par>
                      </p:childTnLst>
                    </p:cTn>
                  </p:par>
                  <p:par>
                    <p:cTn id="379" fill="hold">
                      <p:stCondLst>
                        <p:cond delay="indefinite"/>
                      </p:stCondLst>
                      <p:childTnLst>
                        <p:par>
                          <p:cTn id="380" fill="hold">
                            <p:stCondLst>
                              <p:cond delay="0"/>
                            </p:stCondLst>
                            <p:childTnLst>
                              <p:par>
                                <p:cTn id="381" presetID="22" presetClass="entr" presetSubtype="8" fill="hold" grpId="2" nodeType="clickEffect">
                                  <p:stCondLst>
                                    <p:cond delay="0"/>
                                  </p:stCondLst>
                                  <p:childTnLst>
                                    <p:set>
                                      <p:cBhvr>
                                        <p:cTn id="382" dur="1" fill="hold">
                                          <p:stCondLst>
                                            <p:cond delay="0"/>
                                          </p:stCondLst>
                                        </p:cTn>
                                        <p:tgtEl>
                                          <p:spTgt spid="43"/>
                                        </p:tgtEl>
                                        <p:attrNameLst>
                                          <p:attrName>style.visibility</p:attrName>
                                        </p:attrNameLst>
                                      </p:cBhvr>
                                      <p:to>
                                        <p:strVal val="visible"/>
                                      </p:to>
                                    </p:set>
                                    <p:animEffect transition="in" filter="wipe(left)">
                                      <p:cBhvr>
                                        <p:cTn id="383" dur="500"/>
                                        <p:tgtEl>
                                          <p:spTgt spid="43"/>
                                        </p:tgtEl>
                                      </p:cBhvr>
                                    </p:animEffect>
                                  </p:childTnLst>
                                </p:cTn>
                              </p:par>
                            </p:childTnLst>
                          </p:cTn>
                        </p:par>
                      </p:childTnLst>
                    </p:cTn>
                  </p:par>
                  <p:par>
                    <p:cTn id="384" fill="hold">
                      <p:stCondLst>
                        <p:cond delay="indefinite"/>
                      </p:stCondLst>
                      <p:childTnLst>
                        <p:par>
                          <p:cTn id="385" fill="hold">
                            <p:stCondLst>
                              <p:cond delay="0"/>
                            </p:stCondLst>
                            <p:childTnLst>
                              <p:par>
                                <p:cTn id="386" presetID="22" presetClass="entr" presetSubtype="8" fill="hold" grpId="2" nodeType="clickEffect">
                                  <p:stCondLst>
                                    <p:cond delay="0"/>
                                  </p:stCondLst>
                                  <p:childTnLst>
                                    <p:set>
                                      <p:cBhvr>
                                        <p:cTn id="387" dur="1" fill="hold">
                                          <p:stCondLst>
                                            <p:cond delay="0"/>
                                          </p:stCondLst>
                                        </p:cTn>
                                        <p:tgtEl>
                                          <p:spTgt spid="42"/>
                                        </p:tgtEl>
                                        <p:attrNameLst>
                                          <p:attrName>style.visibility</p:attrName>
                                        </p:attrNameLst>
                                      </p:cBhvr>
                                      <p:to>
                                        <p:strVal val="visible"/>
                                      </p:to>
                                    </p:set>
                                    <p:animEffect transition="in" filter="wipe(left)">
                                      <p:cBhvr>
                                        <p:cTn id="388" dur="500"/>
                                        <p:tgtEl>
                                          <p:spTgt spid="42"/>
                                        </p:tgtEl>
                                      </p:cBhvr>
                                    </p:animEffect>
                                  </p:childTnLst>
                                </p:cTn>
                              </p:par>
                            </p:childTnLst>
                          </p:cTn>
                        </p:par>
                      </p:childTnLst>
                    </p:cTn>
                  </p:par>
                  <p:par>
                    <p:cTn id="389" fill="hold">
                      <p:stCondLst>
                        <p:cond delay="indefinite"/>
                      </p:stCondLst>
                      <p:childTnLst>
                        <p:par>
                          <p:cTn id="390" fill="hold">
                            <p:stCondLst>
                              <p:cond delay="0"/>
                            </p:stCondLst>
                            <p:childTnLst>
                              <p:par>
                                <p:cTn id="391" presetID="22" presetClass="entr" presetSubtype="8" fill="hold" grpId="2" nodeType="clickEffect">
                                  <p:stCondLst>
                                    <p:cond delay="0"/>
                                  </p:stCondLst>
                                  <p:childTnLst>
                                    <p:set>
                                      <p:cBhvr>
                                        <p:cTn id="392" dur="1" fill="hold">
                                          <p:stCondLst>
                                            <p:cond delay="0"/>
                                          </p:stCondLst>
                                        </p:cTn>
                                        <p:tgtEl>
                                          <p:spTgt spid="41"/>
                                        </p:tgtEl>
                                        <p:attrNameLst>
                                          <p:attrName>style.visibility</p:attrName>
                                        </p:attrNameLst>
                                      </p:cBhvr>
                                      <p:to>
                                        <p:strVal val="visible"/>
                                      </p:to>
                                    </p:set>
                                    <p:animEffect transition="in" filter="wipe(left)">
                                      <p:cBhvr>
                                        <p:cTn id="393" dur="500"/>
                                        <p:tgtEl>
                                          <p:spTgt spid="41"/>
                                        </p:tgtEl>
                                      </p:cBhvr>
                                    </p:animEffect>
                                  </p:childTnLst>
                                </p:cTn>
                              </p:par>
                            </p:childTnLst>
                          </p:cTn>
                        </p:par>
                      </p:childTnLst>
                    </p:cTn>
                  </p:par>
                  <p:par>
                    <p:cTn id="394" fill="hold">
                      <p:stCondLst>
                        <p:cond delay="indefinite"/>
                      </p:stCondLst>
                      <p:childTnLst>
                        <p:par>
                          <p:cTn id="395" fill="hold">
                            <p:stCondLst>
                              <p:cond delay="0"/>
                            </p:stCondLst>
                            <p:childTnLst>
                              <p:par>
                                <p:cTn id="396" presetID="22" presetClass="entr" presetSubtype="8" fill="hold" grpId="2" nodeType="clickEffect">
                                  <p:stCondLst>
                                    <p:cond delay="0"/>
                                  </p:stCondLst>
                                  <p:childTnLst>
                                    <p:set>
                                      <p:cBhvr>
                                        <p:cTn id="397" dur="1" fill="hold">
                                          <p:stCondLst>
                                            <p:cond delay="0"/>
                                          </p:stCondLst>
                                        </p:cTn>
                                        <p:tgtEl>
                                          <p:spTgt spid="40"/>
                                        </p:tgtEl>
                                        <p:attrNameLst>
                                          <p:attrName>style.visibility</p:attrName>
                                        </p:attrNameLst>
                                      </p:cBhvr>
                                      <p:to>
                                        <p:strVal val="visible"/>
                                      </p:to>
                                    </p:set>
                                    <p:animEffect transition="in" filter="wipe(left)">
                                      <p:cBhvr>
                                        <p:cTn id="398" dur="500"/>
                                        <p:tgtEl>
                                          <p:spTgt spid="40"/>
                                        </p:tgtEl>
                                      </p:cBhvr>
                                    </p:animEffect>
                                  </p:childTnLst>
                                </p:cTn>
                              </p:par>
                            </p:childTnLst>
                          </p:cTn>
                        </p:par>
                      </p:childTnLst>
                    </p:cTn>
                  </p:par>
                  <p:par>
                    <p:cTn id="399" fill="hold">
                      <p:stCondLst>
                        <p:cond delay="indefinite"/>
                      </p:stCondLst>
                      <p:childTnLst>
                        <p:par>
                          <p:cTn id="400" fill="hold">
                            <p:stCondLst>
                              <p:cond delay="0"/>
                            </p:stCondLst>
                            <p:childTnLst>
                              <p:par>
                                <p:cTn id="401" presetID="22" presetClass="entr" presetSubtype="8" fill="hold" grpId="2" nodeType="clickEffect">
                                  <p:stCondLst>
                                    <p:cond delay="0"/>
                                  </p:stCondLst>
                                  <p:childTnLst>
                                    <p:set>
                                      <p:cBhvr>
                                        <p:cTn id="402" dur="1" fill="hold">
                                          <p:stCondLst>
                                            <p:cond delay="0"/>
                                          </p:stCondLst>
                                        </p:cTn>
                                        <p:tgtEl>
                                          <p:spTgt spid="39"/>
                                        </p:tgtEl>
                                        <p:attrNameLst>
                                          <p:attrName>style.visibility</p:attrName>
                                        </p:attrNameLst>
                                      </p:cBhvr>
                                      <p:to>
                                        <p:strVal val="visible"/>
                                      </p:to>
                                    </p:set>
                                    <p:animEffect transition="in" filter="wipe(left)">
                                      <p:cBhvr>
                                        <p:cTn id="403" dur="500"/>
                                        <p:tgtEl>
                                          <p:spTgt spid="39"/>
                                        </p:tgtEl>
                                      </p:cBhvr>
                                    </p:animEffect>
                                  </p:childTnLst>
                                </p:cTn>
                              </p:par>
                            </p:childTnLst>
                          </p:cTn>
                        </p:par>
                      </p:childTnLst>
                    </p:cTn>
                  </p:par>
                  <p:par>
                    <p:cTn id="404" fill="hold">
                      <p:stCondLst>
                        <p:cond delay="indefinite"/>
                      </p:stCondLst>
                      <p:childTnLst>
                        <p:par>
                          <p:cTn id="405" fill="hold">
                            <p:stCondLst>
                              <p:cond delay="0"/>
                            </p:stCondLst>
                            <p:childTnLst>
                              <p:par>
                                <p:cTn id="406" presetID="22" presetClass="entr" presetSubtype="8" fill="hold" grpId="2" nodeType="clickEffect">
                                  <p:stCondLst>
                                    <p:cond delay="0"/>
                                  </p:stCondLst>
                                  <p:childTnLst>
                                    <p:set>
                                      <p:cBhvr>
                                        <p:cTn id="407" dur="1" fill="hold">
                                          <p:stCondLst>
                                            <p:cond delay="0"/>
                                          </p:stCondLst>
                                        </p:cTn>
                                        <p:tgtEl>
                                          <p:spTgt spid="38"/>
                                        </p:tgtEl>
                                        <p:attrNameLst>
                                          <p:attrName>style.visibility</p:attrName>
                                        </p:attrNameLst>
                                      </p:cBhvr>
                                      <p:to>
                                        <p:strVal val="visible"/>
                                      </p:to>
                                    </p:set>
                                    <p:animEffect transition="in" filter="wipe(left)">
                                      <p:cBhvr>
                                        <p:cTn id="408" dur="500"/>
                                        <p:tgtEl>
                                          <p:spTgt spid="38"/>
                                        </p:tgtEl>
                                      </p:cBhvr>
                                    </p:animEffect>
                                  </p:childTnLst>
                                </p:cTn>
                              </p:par>
                            </p:childTnLst>
                          </p:cTn>
                        </p:par>
                      </p:childTnLst>
                    </p:cTn>
                  </p:par>
                  <p:par>
                    <p:cTn id="409" fill="hold">
                      <p:stCondLst>
                        <p:cond delay="indefinite"/>
                      </p:stCondLst>
                      <p:childTnLst>
                        <p:par>
                          <p:cTn id="410" fill="hold">
                            <p:stCondLst>
                              <p:cond delay="0"/>
                            </p:stCondLst>
                            <p:childTnLst>
                              <p:par>
                                <p:cTn id="411" presetID="22" presetClass="entr" presetSubtype="8" fill="hold" grpId="2" nodeType="clickEffect">
                                  <p:stCondLst>
                                    <p:cond delay="0"/>
                                  </p:stCondLst>
                                  <p:childTnLst>
                                    <p:set>
                                      <p:cBhvr>
                                        <p:cTn id="412" dur="1" fill="hold">
                                          <p:stCondLst>
                                            <p:cond delay="0"/>
                                          </p:stCondLst>
                                        </p:cTn>
                                        <p:tgtEl>
                                          <p:spTgt spid="37"/>
                                        </p:tgtEl>
                                        <p:attrNameLst>
                                          <p:attrName>style.visibility</p:attrName>
                                        </p:attrNameLst>
                                      </p:cBhvr>
                                      <p:to>
                                        <p:strVal val="visible"/>
                                      </p:to>
                                    </p:set>
                                    <p:animEffect transition="in" filter="wipe(left)">
                                      <p:cBhvr>
                                        <p:cTn id="413" dur="500"/>
                                        <p:tgtEl>
                                          <p:spTgt spid="37"/>
                                        </p:tgtEl>
                                      </p:cBhvr>
                                    </p:animEffect>
                                  </p:childTnLst>
                                </p:cTn>
                              </p:par>
                            </p:childTnLst>
                          </p:cTn>
                        </p:par>
                      </p:childTnLst>
                    </p:cTn>
                  </p:par>
                  <p:par>
                    <p:cTn id="414" fill="hold">
                      <p:stCondLst>
                        <p:cond delay="indefinite"/>
                      </p:stCondLst>
                      <p:childTnLst>
                        <p:par>
                          <p:cTn id="415" fill="hold">
                            <p:stCondLst>
                              <p:cond delay="0"/>
                            </p:stCondLst>
                            <p:childTnLst>
                              <p:par>
                                <p:cTn id="416" presetID="22" presetClass="entr" presetSubtype="8" fill="hold" grpId="2" nodeType="clickEffect">
                                  <p:stCondLst>
                                    <p:cond delay="0"/>
                                  </p:stCondLst>
                                  <p:childTnLst>
                                    <p:set>
                                      <p:cBhvr>
                                        <p:cTn id="417" dur="1" fill="hold">
                                          <p:stCondLst>
                                            <p:cond delay="0"/>
                                          </p:stCondLst>
                                        </p:cTn>
                                        <p:tgtEl>
                                          <p:spTgt spid="36"/>
                                        </p:tgtEl>
                                        <p:attrNameLst>
                                          <p:attrName>style.visibility</p:attrName>
                                        </p:attrNameLst>
                                      </p:cBhvr>
                                      <p:to>
                                        <p:strVal val="visible"/>
                                      </p:to>
                                    </p:set>
                                    <p:animEffect transition="in" filter="wipe(left)">
                                      <p:cBhvr>
                                        <p:cTn id="418" dur="500"/>
                                        <p:tgtEl>
                                          <p:spTgt spid="36"/>
                                        </p:tgtEl>
                                      </p:cBhvr>
                                    </p:animEffect>
                                  </p:childTnLst>
                                </p:cTn>
                              </p:par>
                            </p:childTnLst>
                          </p:cTn>
                        </p:par>
                      </p:childTnLst>
                    </p:cTn>
                  </p:par>
                  <p:par>
                    <p:cTn id="419" fill="hold">
                      <p:stCondLst>
                        <p:cond delay="indefinite"/>
                      </p:stCondLst>
                      <p:childTnLst>
                        <p:par>
                          <p:cTn id="420" fill="hold">
                            <p:stCondLst>
                              <p:cond delay="0"/>
                            </p:stCondLst>
                            <p:childTnLst>
                              <p:par>
                                <p:cTn id="421" presetID="22" presetClass="entr" presetSubtype="8" fill="hold" grpId="2" nodeType="clickEffect">
                                  <p:stCondLst>
                                    <p:cond delay="0"/>
                                  </p:stCondLst>
                                  <p:childTnLst>
                                    <p:set>
                                      <p:cBhvr>
                                        <p:cTn id="422" dur="1" fill="hold">
                                          <p:stCondLst>
                                            <p:cond delay="0"/>
                                          </p:stCondLst>
                                        </p:cTn>
                                        <p:tgtEl>
                                          <p:spTgt spid="35"/>
                                        </p:tgtEl>
                                        <p:attrNameLst>
                                          <p:attrName>style.visibility</p:attrName>
                                        </p:attrNameLst>
                                      </p:cBhvr>
                                      <p:to>
                                        <p:strVal val="visible"/>
                                      </p:to>
                                    </p:set>
                                    <p:animEffect transition="in" filter="wipe(left)">
                                      <p:cBhvr>
                                        <p:cTn id="423" dur="500"/>
                                        <p:tgtEl>
                                          <p:spTgt spid="35"/>
                                        </p:tgtEl>
                                      </p:cBhvr>
                                    </p:animEffect>
                                  </p:childTnLst>
                                </p:cTn>
                              </p:par>
                            </p:childTnLst>
                          </p:cTn>
                        </p:par>
                      </p:childTnLst>
                    </p:cTn>
                  </p:par>
                  <p:par>
                    <p:cTn id="424" fill="hold">
                      <p:stCondLst>
                        <p:cond delay="indefinite"/>
                      </p:stCondLst>
                      <p:childTnLst>
                        <p:par>
                          <p:cTn id="425" fill="hold">
                            <p:stCondLst>
                              <p:cond delay="0"/>
                            </p:stCondLst>
                            <p:childTnLst>
                              <p:par>
                                <p:cTn id="426" presetID="22" presetClass="entr" presetSubtype="8" fill="hold" grpId="2" nodeType="clickEffect">
                                  <p:stCondLst>
                                    <p:cond delay="0"/>
                                  </p:stCondLst>
                                  <p:childTnLst>
                                    <p:set>
                                      <p:cBhvr>
                                        <p:cTn id="427" dur="1" fill="hold">
                                          <p:stCondLst>
                                            <p:cond delay="0"/>
                                          </p:stCondLst>
                                        </p:cTn>
                                        <p:tgtEl>
                                          <p:spTgt spid="34"/>
                                        </p:tgtEl>
                                        <p:attrNameLst>
                                          <p:attrName>style.visibility</p:attrName>
                                        </p:attrNameLst>
                                      </p:cBhvr>
                                      <p:to>
                                        <p:strVal val="visible"/>
                                      </p:to>
                                    </p:set>
                                    <p:animEffect transition="in" filter="wipe(left)">
                                      <p:cBhvr>
                                        <p:cTn id="428" dur="500"/>
                                        <p:tgtEl>
                                          <p:spTgt spid="34"/>
                                        </p:tgtEl>
                                      </p:cBhvr>
                                    </p:animEffect>
                                  </p:childTnLst>
                                </p:cTn>
                              </p:par>
                            </p:childTnLst>
                          </p:cTn>
                        </p:par>
                      </p:childTnLst>
                    </p:cTn>
                  </p:par>
                  <p:par>
                    <p:cTn id="429" fill="hold">
                      <p:stCondLst>
                        <p:cond delay="indefinite"/>
                      </p:stCondLst>
                      <p:childTnLst>
                        <p:par>
                          <p:cTn id="430" fill="hold">
                            <p:stCondLst>
                              <p:cond delay="0"/>
                            </p:stCondLst>
                            <p:childTnLst>
                              <p:par>
                                <p:cTn id="431" presetID="22" presetClass="entr" presetSubtype="8" fill="hold" grpId="2" nodeType="clickEffect">
                                  <p:stCondLst>
                                    <p:cond delay="0"/>
                                  </p:stCondLst>
                                  <p:childTnLst>
                                    <p:set>
                                      <p:cBhvr>
                                        <p:cTn id="432" dur="1" fill="hold">
                                          <p:stCondLst>
                                            <p:cond delay="0"/>
                                          </p:stCondLst>
                                        </p:cTn>
                                        <p:tgtEl>
                                          <p:spTgt spid="33"/>
                                        </p:tgtEl>
                                        <p:attrNameLst>
                                          <p:attrName>style.visibility</p:attrName>
                                        </p:attrNameLst>
                                      </p:cBhvr>
                                      <p:to>
                                        <p:strVal val="visible"/>
                                      </p:to>
                                    </p:set>
                                    <p:animEffect transition="in" filter="wipe(left)">
                                      <p:cBhvr>
                                        <p:cTn id="433" dur="500"/>
                                        <p:tgtEl>
                                          <p:spTgt spid="33"/>
                                        </p:tgtEl>
                                      </p:cBhvr>
                                    </p:animEffect>
                                  </p:childTnLst>
                                </p:cTn>
                              </p:par>
                            </p:childTnLst>
                          </p:cTn>
                        </p:par>
                      </p:childTnLst>
                    </p:cTn>
                  </p:par>
                  <p:par>
                    <p:cTn id="434" fill="hold">
                      <p:stCondLst>
                        <p:cond delay="indefinite"/>
                      </p:stCondLst>
                      <p:childTnLst>
                        <p:par>
                          <p:cTn id="435" fill="hold">
                            <p:stCondLst>
                              <p:cond delay="0"/>
                            </p:stCondLst>
                            <p:childTnLst>
                              <p:par>
                                <p:cTn id="436" presetID="22" presetClass="entr" presetSubtype="8" fill="hold" grpId="2" nodeType="clickEffect">
                                  <p:stCondLst>
                                    <p:cond delay="0"/>
                                  </p:stCondLst>
                                  <p:childTnLst>
                                    <p:set>
                                      <p:cBhvr>
                                        <p:cTn id="437" dur="1" fill="hold">
                                          <p:stCondLst>
                                            <p:cond delay="0"/>
                                          </p:stCondLst>
                                        </p:cTn>
                                        <p:tgtEl>
                                          <p:spTgt spid="32"/>
                                        </p:tgtEl>
                                        <p:attrNameLst>
                                          <p:attrName>style.visibility</p:attrName>
                                        </p:attrNameLst>
                                      </p:cBhvr>
                                      <p:to>
                                        <p:strVal val="visible"/>
                                      </p:to>
                                    </p:set>
                                    <p:animEffect transition="in" filter="wipe(left)">
                                      <p:cBhvr>
                                        <p:cTn id="438" dur="500"/>
                                        <p:tgtEl>
                                          <p:spTgt spid="32"/>
                                        </p:tgtEl>
                                      </p:cBhvr>
                                    </p:animEffect>
                                  </p:childTnLst>
                                </p:cTn>
                              </p:par>
                            </p:childTnLst>
                          </p:cTn>
                        </p:par>
                      </p:childTnLst>
                    </p:cTn>
                  </p:par>
                  <p:par>
                    <p:cTn id="439" fill="hold">
                      <p:stCondLst>
                        <p:cond delay="indefinite"/>
                      </p:stCondLst>
                      <p:childTnLst>
                        <p:par>
                          <p:cTn id="440" fill="hold">
                            <p:stCondLst>
                              <p:cond delay="0"/>
                            </p:stCondLst>
                            <p:childTnLst>
                              <p:par>
                                <p:cTn id="441" presetID="22" presetClass="entr" presetSubtype="8" fill="hold" grpId="2" nodeType="clickEffect">
                                  <p:stCondLst>
                                    <p:cond delay="0"/>
                                  </p:stCondLst>
                                  <p:childTnLst>
                                    <p:set>
                                      <p:cBhvr>
                                        <p:cTn id="442" dur="1" fill="hold">
                                          <p:stCondLst>
                                            <p:cond delay="0"/>
                                          </p:stCondLst>
                                        </p:cTn>
                                        <p:tgtEl>
                                          <p:spTgt spid="31"/>
                                        </p:tgtEl>
                                        <p:attrNameLst>
                                          <p:attrName>style.visibility</p:attrName>
                                        </p:attrNameLst>
                                      </p:cBhvr>
                                      <p:to>
                                        <p:strVal val="visible"/>
                                      </p:to>
                                    </p:set>
                                    <p:animEffect transition="in" filter="wipe(left)">
                                      <p:cBhvr>
                                        <p:cTn id="443" dur="500"/>
                                        <p:tgtEl>
                                          <p:spTgt spid="31"/>
                                        </p:tgtEl>
                                      </p:cBhvr>
                                    </p:animEffect>
                                  </p:childTnLst>
                                </p:cTn>
                              </p:par>
                            </p:childTnLst>
                          </p:cTn>
                        </p:par>
                      </p:childTnLst>
                    </p:cTn>
                  </p:par>
                  <p:par>
                    <p:cTn id="444" fill="hold">
                      <p:stCondLst>
                        <p:cond delay="indefinite"/>
                      </p:stCondLst>
                      <p:childTnLst>
                        <p:par>
                          <p:cTn id="445" fill="hold">
                            <p:stCondLst>
                              <p:cond delay="0"/>
                            </p:stCondLst>
                            <p:childTnLst>
                              <p:par>
                                <p:cTn id="446" presetID="22" presetClass="entr" presetSubtype="8" fill="hold" grpId="2" nodeType="clickEffect">
                                  <p:stCondLst>
                                    <p:cond delay="0"/>
                                  </p:stCondLst>
                                  <p:childTnLst>
                                    <p:set>
                                      <p:cBhvr>
                                        <p:cTn id="447" dur="1" fill="hold">
                                          <p:stCondLst>
                                            <p:cond delay="0"/>
                                          </p:stCondLst>
                                        </p:cTn>
                                        <p:tgtEl>
                                          <p:spTgt spid="30"/>
                                        </p:tgtEl>
                                        <p:attrNameLst>
                                          <p:attrName>style.visibility</p:attrName>
                                        </p:attrNameLst>
                                      </p:cBhvr>
                                      <p:to>
                                        <p:strVal val="visible"/>
                                      </p:to>
                                    </p:set>
                                    <p:animEffect transition="in" filter="wipe(left)">
                                      <p:cBhvr>
                                        <p:cTn id="448" dur="500"/>
                                        <p:tgtEl>
                                          <p:spTgt spid="30"/>
                                        </p:tgtEl>
                                      </p:cBhvr>
                                    </p:animEffect>
                                  </p:childTnLst>
                                </p:cTn>
                              </p:par>
                            </p:childTnLst>
                          </p:cTn>
                        </p:par>
                      </p:childTnLst>
                    </p:cTn>
                  </p:par>
                  <p:par>
                    <p:cTn id="449" fill="hold">
                      <p:stCondLst>
                        <p:cond delay="indefinite"/>
                      </p:stCondLst>
                      <p:childTnLst>
                        <p:par>
                          <p:cTn id="450" fill="hold">
                            <p:stCondLst>
                              <p:cond delay="0"/>
                            </p:stCondLst>
                            <p:childTnLst>
                              <p:par>
                                <p:cTn id="451" presetID="22" presetClass="entr" presetSubtype="8" fill="hold" grpId="2" nodeType="clickEffect">
                                  <p:stCondLst>
                                    <p:cond delay="0"/>
                                  </p:stCondLst>
                                  <p:childTnLst>
                                    <p:set>
                                      <p:cBhvr>
                                        <p:cTn id="452" dur="1" fill="hold">
                                          <p:stCondLst>
                                            <p:cond delay="0"/>
                                          </p:stCondLst>
                                        </p:cTn>
                                        <p:tgtEl>
                                          <p:spTgt spid="25"/>
                                        </p:tgtEl>
                                        <p:attrNameLst>
                                          <p:attrName>style.visibility</p:attrName>
                                        </p:attrNameLst>
                                      </p:cBhvr>
                                      <p:to>
                                        <p:strVal val="visible"/>
                                      </p:to>
                                    </p:set>
                                    <p:animEffect transition="in" filter="wipe(left)">
                                      <p:cBhvr>
                                        <p:cTn id="453" dur="500"/>
                                        <p:tgtEl>
                                          <p:spTgt spid="25"/>
                                        </p:tgtEl>
                                      </p:cBhvr>
                                    </p:animEffect>
                                  </p:childTnLst>
                                </p:cTn>
                              </p:par>
                            </p:childTnLst>
                          </p:cTn>
                        </p:par>
                      </p:childTnLst>
                    </p:cTn>
                  </p:par>
                  <p:par>
                    <p:cTn id="454" fill="hold">
                      <p:stCondLst>
                        <p:cond delay="indefinite"/>
                      </p:stCondLst>
                      <p:childTnLst>
                        <p:par>
                          <p:cTn id="455" fill="hold">
                            <p:stCondLst>
                              <p:cond delay="0"/>
                            </p:stCondLst>
                            <p:childTnLst>
                              <p:par>
                                <p:cTn id="456" presetID="22" presetClass="entr" presetSubtype="8" fill="hold" grpId="2" nodeType="clickEffect">
                                  <p:stCondLst>
                                    <p:cond delay="0"/>
                                  </p:stCondLst>
                                  <p:childTnLst>
                                    <p:set>
                                      <p:cBhvr>
                                        <p:cTn id="457" dur="1" fill="hold">
                                          <p:stCondLst>
                                            <p:cond delay="0"/>
                                          </p:stCondLst>
                                        </p:cTn>
                                        <p:tgtEl>
                                          <p:spTgt spid="24"/>
                                        </p:tgtEl>
                                        <p:attrNameLst>
                                          <p:attrName>style.visibility</p:attrName>
                                        </p:attrNameLst>
                                      </p:cBhvr>
                                      <p:to>
                                        <p:strVal val="visible"/>
                                      </p:to>
                                    </p:set>
                                    <p:animEffect transition="in" filter="wipe(left)">
                                      <p:cBhvr>
                                        <p:cTn id="458" dur="500"/>
                                        <p:tgtEl>
                                          <p:spTgt spid="24"/>
                                        </p:tgtEl>
                                      </p:cBhvr>
                                    </p:animEffect>
                                  </p:childTnLst>
                                </p:cTn>
                              </p:par>
                            </p:childTnLst>
                          </p:cTn>
                        </p:par>
                      </p:childTnLst>
                    </p:cTn>
                  </p:par>
                  <p:par>
                    <p:cTn id="459" fill="hold">
                      <p:stCondLst>
                        <p:cond delay="indefinite"/>
                      </p:stCondLst>
                      <p:childTnLst>
                        <p:par>
                          <p:cTn id="460" fill="hold">
                            <p:stCondLst>
                              <p:cond delay="0"/>
                            </p:stCondLst>
                            <p:childTnLst>
                              <p:par>
                                <p:cTn id="461" presetID="22" presetClass="entr" presetSubtype="8" fill="hold" grpId="2" nodeType="clickEffect">
                                  <p:stCondLst>
                                    <p:cond delay="0"/>
                                  </p:stCondLst>
                                  <p:childTnLst>
                                    <p:set>
                                      <p:cBhvr>
                                        <p:cTn id="462" dur="1" fill="hold">
                                          <p:stCondLst>
                                            <p:cond delay="0"/>
                                          </p:stCondLst>
                                        </p:cTn>
                                        <p:tgtEl>
                                          <p:spTgt spid="23"/>
                                        </p:tgtEl>
                                        <p:attrNameLst>
                                          <p:attrName>style.visibility</p:attrName>
                                        </p:attrNameLst>
                                      </p:cBhvr>
                                      <p:to>
                                        <p:strVal val="visible"/>
                                      </p:to>
                                    </p:set>
                                    <p:animEffect transition="in" filter="wipe(left)">
                                      <p:cBhvr>
                                        <p:cTn id="463" dur="500"/>
                                        <p:tgtEl>
                                          <p:spTgt spid="23"/>
                                        </p:tgtEl>
                                      </p:cBhvr>
                                    </p:animEffect>
                                  </p:childTnLst>
                                </p:cTn>
                              </p:par>
                            </p:childTnLst>
                          </p:cTn>
                        </p:par>
                      </p:childTnLst>
                    </p:cTn>
                  </p:par>
                  <p:par>
                    <p:cTn id="464" fill="hold">
                      <p:stCondLst>
                        <p:cond delay="indefinite"/>
                      </p:stCondLst>
                      <p:childTnLst>
                        <p:par>
                          <p:cTn id="465" fill="hold">
                            <p:stCondLst>
                              <p:cond delay="0"/>
                            </p:stCondLst>
                            <p:childTnLst>
                              <p:par>
                                <p:cTn id="466" presetID="22" presetClass="entr" presetSubtype="8" fill="hold" grpId="2" nodeType="clickEffect">
                                  <p:stCondLst>
                                    <p:cond delay="0"/>
                                  </p:stCondLst>
                                  <p:childTnLst>
                                    <p:set>
                                      <p:cBhvr>
                                        <p:cTn id="467" dur="1" fill="hold">
                                          <p:stCondLst>
                                            <p:cond delay="0"/>
                                          </p:stCondLst>
                                        </p:cTn>
                                        <p:tgtEl>
                                          <p:spTgt spid="22"/>
                                        </p:tgtEl>
                                        <p:attrNameLst>
                                          <p:attrName>style.visibility</p:attrName>
                                        </p:attrNameLst>
                                      </p:cBhvr>
                                      <p:to>
                                        <p:strVal val="visible"/>
                                      </p:to>
                                    </p:set>
                                    <p:animEffect transition="in" filter="wipe(left)">
                                      <p:cBhvr>
                                        <p:cTn id="468" dur="500"/>
                                        <p:tgtEl>
                                          <p:spTgt spid="22"/>
                                        </p:tgtEl>
                                      </p:cBhvr>
                                    </p:animEffect>
                                  </p:childTnLst>
                                </p:cTn>
                              </p:par>
                            </p:childTnLst>
                          </p:cTn>
                        </p:par>
                      </p:childTnLst>
                    </p:cTn>
                  </p:par>
                  <p:par>
                    <p:cTn id="469" fill="hold">
                      <p:stCondLst>
                        <p:cond delay="indefinite"/>
                      </p:stCondLst>
                      <p:childTnLst>
                        <p:par>
                          <p:cTn id="470" fill="hold">
                            <p:stCondLst>
                              <p:cond delay="0"/>
                            </p:stCondLst>
                            <p:childTnLst>
                              <p:par>
                                <p:cTn id="471" presetID="22" presetClass="entr" presetSubtype="8" fill="hold" grpId="2" nodeType="clickEffect">
                                  <p:stCondLst>
                                    <p:cond delay="0"/>
                                  </p:stCondLst>
                                  <p:childTnLst>
                                    <p:set>
                                      <p:cBhvr>
                                        <p:cTn id="472" dur="1" fill="hold">
                                          <p:stCondLst>
                                            <p:cond delay="0"/>
                                          </p:stCondLst>
                                        </p:cTn>
                                        <p:tgtEl>
                                          <p:spTgt spid="21"/>
                                        </p:tgtEl>
                                        <p:attrNameLst>
                                          <p:attrName>style.visibility</p:attrName>
                                        </p:attrNameLst>
                                      </p:cBhvr>
                                      <p:to>
                                        <p:strVal val="visible"/>
                                      </p:to>
                                    </p:set>
                                    <p:animEffect transition="in" filter="wipe(left)">
                                      <p:cBhvr>
                                        <p:cTn id="473" dur="500"/>
                                        <p:tgtEl>
                                          <p:spTgt spid="21"/>
                                        </p:tgtEl>
                                      </p:cBhvr>
                                    </p:animEffect>
                                  </p:childTnLst>
                                </p:cTn>
                              </p:par>
                            </p:childTnLst>
                          </p:cTn>
                        </p:par>
                      </p:childTnLst>
                    </p:cTn>
                  </p:par>
                  <p:par>
                    <p:cTn id="474" fill="hold">
                      <p:stCondLst>
                        <p:cond delay="indefinite"/>
                      </p:stCondLst>
                      <p:childTnLst>
                        <p:par>
                          <p:cTn id="475" fill="hold">
                            <p:stCondLst>
                              <p:cond delay="0"/>
                            </p:stCondLst>
                            <p:childTnLst>
                              <p:par>
                                <p:cTn id="476" presetID="22" presetClass="entr" presetSubtype="8" fill="hold" grpId="2" nodeType="clickEffect">
                                  <p:stCondLst>
                                    <p:cond delay="0"/>
                                  </p:stCondLst>
                                  <p:childTnLst>
                                    <p:set>
                                      <p:cBhvr>
                                        <p:cTn id="477" dur="1" fill="hold">
                                          <p:stCondLst>
                                            <p:cond delay="0"/>
                                          </p:stCondLst>
                                        </p:cTn>
                                        <p:tgtEl>
                                          <p:spTgt spid="20"/>
                                        </p:tgtEl>
                                        <p:attrNameLst>
                                          <p:attrName>style.visibility</p:attrName>
                                        </p:attrNameLst>
                                      </p:cBhvr>
                                      <p:to>
                                        <p:strVal val="visible"/>
                                      </p:to>
                                    </p:set>
                                    <p:animEffect transition="in" filter="wipe(left)">
                                      <p:cBhvr>
                                        <p:cTn id="478" dur="500"/>
                                        <p:tgtEl>
                                          <p:spTgt spid="20"/>
                                        </p:tgtEl>
                                      </p:cBhvr>
                                    </p:animEffect>
                                  </p:childTnLst>
                                </p:cTn>
                              </p:par>
                            </p:childTnLst>
                          </p:cTn>
                        </p:par>
                      </p:childTnLst>
                    </p:cTn>
                  </p:par>
                  <p:par>
                    <p:cTn id="479" fill="hold">
                      <p:stCondLst>
                        <p:cond delay="indefinite"/>
                      </p:stCondLst>
                      <p:childTnLst>
                        <p:par>
                          <p:cTn id="480" fill="hold">
                            <p:stCondLst>
                              <p:cond delay="0"/>
                            </p:stCondLst>
                            <p:childTnLst>
                              <p:par>
                                <p:cTn id="481" presetID="22" presetClass="entr" presetSubtype="8" fill="hold" grpId="2" nodeType="clickEffect">
                                  <p:stCondLst>
                                    <p:cond delay="0"/>
                                  </p:stCondLst>
                                  <p:childTnLst>
                                    <p:set>
                                      <p:cBhvr>
                                        <p:cTn id="482" dur="1" fill="hold">
                                          <p:stCondLst>
                                            <p:cond delay="0"/>
                                          </p:stCondLst>
                                        </p:cTn>
                                        <p:tgtEl>
                                          <p:spTgt spid="19"/>
                                        </p:tgtEl>
                                        <p:attrNameLst>
                                          <p:attrName>style.visibility</p:attrName>
                                        </p:attrNameLst>
                                      </p:cBhvr>
                                      <p:to>
                                        <p:strVal val="visible"/>
                                      </p:to>
                                    </p:set>
                                    <p:animEffect transition="in" filter="wipe(left)">
                                      <p:cBhvr>
                                        <p:cTn id="483" dur="500"/>
                                        <p:tgtEl>
                                          <p:spTgt spid="19"/>
                                        </p:tgtEl>
                                      </p:cBhvr>
                                    </p:animEffect>
                                  </p:childTnLst>
                                </p:cTn>
                              </p:par>
                            </p:childTnLst>
                          </p:cTn>
                        </p:par>
                      </p:childTnLst>
                    </p:cTn>
                  </p:par>
                  <p:par>
                    <p:cTn id="484" fill="hold">
                      <p:stCondLst>
                        <p:cond delay="indefinite"/>
                      </p:stCondLst>
                      <p:childTnLst>
                        <p:par>
                          <p:cTn id="485" fill="hold">
                            <p:stCondLst>
                              <p:cond delay="0"/>
                            </p:stCondLst>
                            <p:childTnLst>
                              <p:par>
                                <p:cTn id="486" presetID="22" presetClass="entr" presetSubtype="8" fill="hold" grpId="2" nodeType="clickEffect">
                                  <p:stCondLst>
                                    <p:cond delay="0"/>
                                  </p:stCondLst>
                                  <p:childTnLst>
                                    <p:set>
                                      <p:cBhvr>
                                        <p:cTn id="487" dur="1" fill="hold">
                                          <p:stCondLst>
                                            <p:cond delay="0"/>
                                          </p:stCondLst>
                                        </p:cTn>
                                        <p:tgtEl>
                                          <p:spTgt spid="18"/>
                                        </p:tgtEl>
                                        <p:attrNameLst>
                                          <p:attrName>style.visibility</p:attrName>
                                        </p:attrNameLst>
                                      </p:cBhvr>
                                      <p:to>
                                        <p:strVal val="visible"/>
                                      </p:to>
                                    </p:set>
                                    <p:animEffect transition="in" filter="wipe(left)">
                                      <p:cBhvr>
                                        <p:cTn id="488" dur="500"/>
                                        <p:tgtEl>
                                          <p:spTgt spid="18"/>
                                        </p:tgtEl>
                                      </p:cBhvr>
                                    </p:animEffect>
                                  </p:childTnLst>
                                </p:cTn>
                              </p:par>
                            </p:childTnLst>
                          </p:cTn>
                        </p:par>
                      </p:childTnLst>
                    </p:cTn>
                  </p:par>
                  <p:par>
                    <p:cTn id="489" fill="hold">
                      <p:stCondLst>
                        <p:cond delay="indefinite"/>
                      </p:stCondLst>
                      <p:childTnLst>
                        <p:par>
                          <p:cTn id="490" fill="hold">
                            <p:stCondLst>
                              <p:cond delay="0"/>
                            </p:stCondLst>
                            <p:childTnLst>
                              <p:par>
                                <p:cTn id="491" presetID="22" presetClass="entr" presetSubtype="8" fill="hold" grpId="2" nodeType="clickEffect">
                                  <p:stCondLst>
                                    <p:cond delay="0"/>
                                  </p:stCondLst>
                                  <p:childTnLst>
                                    <p:set>
                                      <p:cBhvr>
                                        <p:cTn id="492" dur="1" fill="hold">
                                          <p:stCondLst>
                                            <p:cond delay="0"/>
                                          </p:stCondLst>
                                        </p:cTn>
                                        <p:tgtEl>
                                          <p:spTgt spid="17"/>
                                        </p:tgtEl>
                                        <p:attrNameLst>
                                          <p:attrName>style.visibility</p:attrName>
                                        </p:attrNameLst>
                                      </p:cBhvr>
                                      <p:to>
                                        <p:strVal val="visible"/>
                                      </p:to>
                                    </p:set>
                                    <p:animEffect transition="in" filter="wipe(left)">
                                      <p:cBhvr>
                                        <p:cTn id="493" dur="500"/>
                                        <p:tgtEl>
                                          <p:spTgt spid="17"/>
                                        </p:tgtEl>
                                      </p:cBhvr>
                                    </p:animEffect>
                                  </p:childTnLst>
                                </p:cTn>
                              </p:par>
                            </p:childTnLst>
                          </p:cTn>
                        </p:par>
                      </p:childTnLst>
                    </p:cTn>
                  </p:par>
                  <p:par>
                    <p:cTn id="494" fill="hold">
                      <p:stCondLst>
                        <p:cond delay="indefinite"/>
                      </p:stCondLst>
                      <p:childTnLst>
                        <p:par>
                          <p:cTn id="495" fill="hold">
                            <p:stCondLst>
                              <p:cond delay="0"/>
                            </p:stCondLst>
                            <p:childTnLst>
                              <p:par>
                                <p:cTn id="496" presetID="22" presetClass="entr" presetSubtype="8" fill="hold" grpId="2" nodeType="clickEffect">
                                  <p:stCondLst>
                                    <p:cond delay="0"/>
                                  </p:stCondLst>
                                  <p:childTnLst>
                                    <p:set>
                                      <p:cBhvr>
                                        <p:cTn id="497" dur="1" fill="hold">
                                          <p:stCondLst>
                                            <p:cond delay="0"/>
                                          </p:stCondLst>
                                        </p:cTn>
                                        <p:tgtEl>
                                          <p:spTgt spid="16"/>
                                        </p:tgtEl>
                                        <p:attrNameLst>
                                          <p:attrName>style.visibility</p:attrName>
                                        </p:attrNameLst>
                                      </p:cBhvr>
                                      <p:to>
                                        <p:strVal val="visible"/>
                                      </p:to>
                                    </p:set>
                                    <p:animEffect transition="in" filter="wipe(left)">
                                      <p:cBhvr>
                                        <p:cTn id="498" dur="500"/>
                                        <p:tgtEl>
                                          <p:spTgt spid="16"/>
                                        </p:tgtEl>
                                      </p:cBhvr>
                                    </p:animEffect>
                                  </p:childTnLst>
                                </p:cTn>
                              </p:par>
                            </p:childTnLst>
                          </p:cTn>
                        </p:par>
                      </p:childTnLst>
                    </p:cTn>
                  </p:par>
                  <p:par>
                    <p:cTn id="499" fill="hold">
                      <p:stCondLst>
                        <p:cond delay="indefinite"/>
                      </p:stCondLst>
                      <p:childTnLst>
                        <p:par>
                          <p:cTn id="500" fill="hold">
                            <p:stCondLst>
                              <p:cond delay="0"/>
                            </p:stCondLst>
                            <p:childTnLst>
                              <p:par>
                                <p:cTn id="501" presetID="22" presetClass="entr" presetSubtype="8" fill="hold" grpId="2" nodeType="clickEffect">
                                  <p:stCondLst>
                                    <p:cond delay="0"/>
                                  </p:stCondLst>
                                  <p:childTnLst>
                                    <p:set>
                                      <p:cBhvr>
                                        <p:cTn id="502" dur="1" fill="hold">
                                          <p:stCondLst>
                                            <p:cond delay="0"/>
                                          </p:stCondLst>
                                        </p:cTn>
                                        <p:tgtEl>
                                          <p:spTgt spid="15"/>
                                        </p:tgtEl>
                                        <p:attrNameLst>
                                          <p:attrName>style.visibility</p:attrName>
                                        </p:attrNameLst>
                                      </p:cBhvr>
                                      <p:to>
                                        <p:strVal val="visible"/>
                                      </p:to>
                                    </p:set>
                                    <p:animEffect transition="in" filter="wipe(left)">
                                      <p:cBhvr>
                                        <p:cTn id="503" dur="500"/>
                                        <p:tgtEl>
                                          <p:spTgt spid="15"/>
                                        </p:tgtEl>
                                      </p:cBhvr>
                                    </p:animEffect>
                                  </p:childTnLst>
                                </p:cTn>
                              </p:par>
                            </p:childTnLst>
                          </p:cTn>
                        </p:par>
                      </p:childTnLst>
                    </p:cTn>
                  </p:par>
                  <p:par>
                    <p:cTn id="504" fill="hold">
                      <p:stCondLst>
                        <p:cond delay="indefinite"/>
                      </p:stCondLst>
                      <p:childTnLst>
                        <p:par>
                          <p:cTn id="505" fill="hold">
                            <p:stCondLst>
                              <p:cond delay="0"/>
                            </p:stCondLst>
                            <p:childTnLst>
                              <p:par>
                                <p:cTn id="506" presetID="22" presetClass="entr" presetSubtype="8" fill="hold" grpId="2" nodeType="clickEffect">
                                  <p:stCondLst>
                                    <p:cond delay="0"/>
                                  </p:stCondLst>
                                  <p:childTnLst>
                                    <p:set>
                                      <p:cBhvr>
                                        <p:cTn id="507" dur="1" fill="hold">
                                          <p:stCondLst>
                                            <p:cond delay="0"/>
                                          </p:stCondLst>
                                        </p:cTn>
                                        <p:tgtEl>
                                          <p:spTgt spid="14"/>
                                        </p:tgtEl>
                                        <p:attrNameLst>
                                          <p:attrName>style.visibility</p:attrName>
                                        </p:attrNameLst>
                                      </p:cBhvr>
                                      <p:to>
                                        <p:strVal val="visible"/>
                                      </p:to>
                                    </p:set>
                                    <p:animEffect transition="in" filter="wipe(left)">
                                      <p:cBhvr>
                                        <p:cTn id="508" dur="500"/>
                                        <p:tgtEl>
                                          <p:spTgt spid="14"/>
                                        </p:tgtEl>
                                      </p:cBhvr>
                                    </p:animEffect>
                                  </p:childTnLst>
                                </p:cTn>
                              </p:par>
                            </p:childTnLst>
                          </p:cTn>
                        </p:par>
                      </p:childTnLst>
                    </p:cTn>
                  </p:par>
                  <p:par>
                    <p:cTn id="509" fill="hold">
                      <p:stCondLst>
                        <p:cond delay="indefinite"/>
                      </p:stCondLst>
                      <p:childTnLst>
                        <p:par>
                          <p:cTn id="510" fill="hold">
                            <p:stCondLst>
                              <p:cond delay="0"/>
                            </p:stCondLst>
                            <p:childTnLst>
                              <p:par>
                                <p:cTn id="511" presetID="22" presetClass="entr" presetSubtype="8" fill="hold" grpId="2" nodeType="clickEffect">
                                  <p:stCondLst>
                                    <p:cond delay="0"/>
                                  </p:stCondLst>
                                  <p:childTnLst>
                                    <p:set>
                                      <p:cBhvr>
                                        <p:cTn id="512" dur="1" fill="hold">
                                          <p:stCondLst>
                                            <p:cond delay="0"/>
                                          </p:stCondLst>
                                        </p:cTn>
                                        <p:tgtEl>
                                          <p:spTgt spid="13"/>
                                        </p:tgtEl>
                                        <p:attrNameLst>
                                          <p:attrName>style.visibility</p:attrName>
                                        </p:attrNameLst>
                                      </p:cBhvr>
                                      <p:to>
                                        <p:strVal val="visible"/>
                                      </p:to>
                                    </p:set>
                                    <p:animEffect transition="in" filter="wipe(left)">
                                      <p:cBhvr>
                                        <p:cTn id="513" dur="500"/>
                                        <p:tgtEl>
                                          <p:spTgt spid="13"/>
                                        </p:tgtEl>
                                      </p:cBhvr>
                                    </p:animEffect>
                                  </p:childTnLst>
                                </p:cTn>
                              </p:par>
                            </p:childTnLst>
                          </p:cTn>
                        </p:par>
                      </p:childTnLst>
                    </p:cTn>
                  </p:par>
                  <p:par>
                    <p:cTn id="514" fill="hold">
                      <p:stCondLst>
                        <p:cond delay="indefinite"/>
                      </p:stCondLst>
                      <p:childTnLst>
                        <p:par>
                          <p:cTn id="515" fill="hold">
                            <p:stCondLst>
                              <p:cond delay="0"/>
                            </p:stCondLst>
                            <p:childTnLst>
                              <p:par>
                                <p:cTn id="516" presetID="22" presetClass="entr" presetSubtype="8" fill="hold" grpId="2" nodeType="clickEffect">
                                  <p:stCondLst>
                                    <p:cond delay="0"/>
                                  </p:stCondLst>
                                  <p:childTnLst>
                                    <p:set>
                                      <p:cBhvr>
                                        <p:cTn id="517" dur="1" fill="hold">
                                          <p:stCondLst>
                                            <p:cond delay="0"/>
                                          </p:stCondLst>
                                        </p:cTn>
                                        <p:tgtEl>
                                          <p:spTgt spid="12"/>
                                        </p:tgtEl>
                                        <p:attrNameLst>
                                          <p:attrName>style.visibility</p:attrName>
                                        </p:attrNameLst>
                                      </p:cBhvr>
                                      <p:to>
                                        <p:strVal val="visible"/>
                                      </p:to>
                                    </p:set>
                                    <p:animEffect transition="in" filter="wipe(left)">
                                      <p:cBhvr>
                                        <p:cTn id="518" dur="500"/>
                                        <p:tgtEl>
                                          <p:spTgt spid="12"/>
                                        </p:tgtEl>
                                      </p:cBhvr>
                                    </p:animEffect>
                                  </p:childTnLst>
                                </p:cTn>
                              </p:par>
                            </p:childTnLst>
                          </p:cTn>
                        </p:par>
                      </p:childTnLst>
                    </p:cTn>
                  </p:par>
                  <p:par>
                    <p:cTn id="519" fill="hold">
                      <p:stCondLst>
                        <p:cond delay="indefinite"/>
                      </p:stCondLst>
                      <p:childTnLst>
                        <p:par>
                          <p:cTn id="520" fill="hold">
                            <p:stCondLst>
                              <p:cond delay="0"/>
                            </p:stCondLst>
                            <p:childTnLst>
                              <p:par>
                                <p:cTn id="521" presetID="22" presetClass="entr" presetSubtype="8" fill="hold" grpId="2" nodeType="clickEffect">
                                  <p:stCondLst>
                                    <p:cond delay="0"/>
                                  </p:stCondLst>
                                  <p:childTnLst>
                                    <p:set>
                                      <p:cBhvr>
                                        <p:cTn id="522" dur="1" fill="hold">
                                          <p:stCondLst>
                                            <p:cond delay="0"/>
                                          </p:stCondLst>
                                        </p:cTn>
                                        <p:tgtEl>
                                          <p:spTgt spid="11"/>
                                        </p:tgtEl>
                                        <p:attrNameLst>
                                          <p:attrName>style.visibility</p:attrName>
                                        </p:attrNameLst>
                                      </p:cBhvr>
                                      <p:to>
                                        <p:strVal val="visible"/>
                                      </p:to>
                                    </p:set>
                                    <p:animEffect transition="in" filter="wipe(left)">
                                      <p:cBhvr>
                                        <p:cTn id="523" dur="500"/>
                                        <p:tgtEl>
                                          <p:spTgt spid="11"/>
                                        </p:tgtEl>
                                      </p:cBhvr>
                                    </p:animEffect>
                                  </p:childTnLst>
                                </p:cTn>
                              </p:par>
                            </p:childTnLst>
                          </p:cTn>
                        </p:par>
                      </p:childTnLst>
                    </p:cTn>
                  </p:par>
                  <p:par>
                    <p:cTn id="524" fill="hold">
                      <p:stCondLst>
                        <p:cond delay="indefinite"/>
                      </p:stCondLst>
                      <p:childTnLst>
                        <p:par>
                          <p:cTn id="525" fill="hold">
                            <p:stCondLst>
                              <p:cond delay="0"/>
                            </p:stCondLst>
                            <p:childTnLst>
                              <p:par>
                                <p:cTn id="526" presetID="22" presetClass="entr" presetSubtype="8" fill="hold" grpId="2" nodeType="clickEffect">
                                  <p:stCondLst>
                                    <p:cond delay="0"/>
                                  </p:stCondLst>
                                  <p:childTnLst>
                                    <p:set>
                                      <p:cBhvr>
                                        <p:cTn id="527" dur="1" fill="hold">
                                          <p:stCondLst>
                                            <p:cond delay="0"/>
                                          </p:stCondLst>
                                        </p:cTn>
                                        <p:tgtEl>
                                          <p:spTgt spid="10"/>
                                        </p:tgtEl>
                                        <p:attrNameLst>
                                          <p:attrName>style.visibility</p:attrName>
                                        </p:attrNameLst>
                                      </p:cBhvr>
                                      <p:to>
                                        <p:strVal val="visible"/>
                                      </p:to>
                                    </p:set>
                                    <p:animEffect transition="in" filter="wipe(left)">
                                      <p:cBhvr>
                                        <p:cTn id="528" dur="500"/>
                                        <p:tgtEl>
                                          <p:spTgt spid="10"/>
                                        </p:tgtEl>
                                      </p:cBhvr>
                                    </p:animEffect>
                                  </p:childTnLst>
                                </p:cTn>
                              </p:par>
                            </p:childTnLst>
                          </p:cTn>
                        </p:par>
                      </p:childTnLst>
                    </p:cTn>
                  </p:par>
                  <p:par>
                    <p:cTn id="529" fill="hold">
                      <p:stCondLst>
                        <p:cond delay="indefinite"/>
                      </p:stCondLst>
                      <p:childTnLst>
                        <p:par>
                          <p:cTn id="530" fill="hold">
                            <p:stCondLst>
                              <p:cond delay="0"/>
                            </p:stCondLst>
                            <p:childTnLst>
                              <p:par>
                                <p:cTn id="531" presetID="22" presetClass="entr" presetSubtype="8" fill="hold" grpId="2" nodeType="clickEffect">
                                  <p:stCondLst>
                                    <p:cond delay="0"/>
                                  </p:stCondLst>
                                  <p:childTnLst>
                                    <p:set>
                                      <p:cBhvr>
                                        <p:cTn id="532" dur="1" fill="hold">
                                          <p:stCondLst>
                                            <p:cond delay="0"/>
                                          </p:stCondLst>
                                        </p:cTn>
                                        <p:tgtEl>
                                          <p:spTgt spid="9"/>
                                        </p:tgtEl>
                                        <p:attrNameLst>
                                          <p:attrName>style.visibility</p:attrName>
                                        </p:attrNameLst>
                                      </p:cBhvr>
                                      <p:to>
                                        <p:strVal val="visible"/>
                                      </p:to>
                                    </p:set>
                                    <p:animEffect transition="in" filter="wipe(left)">
                                      <p:cBhvr>
                                        <p:cTn id="533" dur="500"/>
                                        <p:tgtEl>
                                          <p:spTgt spid="9"/>
                                        </p:tgtEl>
                                      </p:cBhvr>
                                    </p:animEffect>
                                  </p:childTnLst>
                                </p:cTn>
                              </p:par>
                            </p:childTnLst>
                          </p:cTn>
                        </p:par>
                      </p:childTnLst>
                    </p:cTn>
                  </p:par>
                  <p:par>
                    <p:cTn id="534" fill="hold">
                      <p:stCondLst>
                        <p:cond delay="indefinite"/>
                      </p:stCondLst>
                      <p:childTnLst>
                        <p:par>
                          <p:cTn id="535" fill="hold">
                            <p:stCondLst>
                              <p:cond delay="0"/>
                            </p:stCondLst>
                            <p:childTnLst>
                              <p:par>
                                <p:cTn id="536" presetID="22" presetClass="entr" presetSubtype="8" fill="hold" grpId="2" nodeType="clickEffect">
                                  <p:stCondLst>
                                    <p:cond delay="0"/>
                                  </p:stCondLst>
                                  <p:childTnLst>
                                    <p:set>
                                      <p:cBhvr>
                                        <p:cTn id="537" dur="1" fill="hold">
                                          <p:stCondLst>
                                            <p:cond delay="0"/>
                                          </p:stCondLst>
                                        </p:cTn>
                                        <p:tgtEl>
                                          <p:spTgt spid="8"/>
                                        </p:tgtEl>
                                        <p:attrNameLst>
                                          <p:attrName>style.visibility</p:attrName>
                                        </p:attrNameLst>
                                      </p:cBhvr>
                                      <p:to>
                                        <p:strVal val="visible"/>
                                      </p:to>
                                    </p:set>
                                    <p:animEffect transition="in" filter="wipe(left)">
                                      <p:cBhvr>
                                        <p:cTn id="538" dur="500"/>
                                        <p:tgtEl>
                                          <p:spTgt spid="8"/>
                                        </p:tgtEl>
                                      </p:cBhvr>
                                    </p:animEffect>
                                  </p:childTnLst>
                                </p:cTn>
                              </p:par>
                            </p:childTnLst>
                          </p:cTn>
                        </p:par>
                      </p:childTnLst>
                    </p:cTn>
                  </p:par>
                  <p:par>
                    <p:cTn id="539" fill="hold">
                      <p:stCondLst>
                        <p:cond delay="indefinite"/>
                      </p:stCondLst>
                      <p:childTnLst>
                        <p:par>
                          <p:cTn id="540" fill="hold">
                            <p:stCondLst>
                              <p:cond delay="0"/>
                            </p:stCondLst>
                            <p:childTnLst>
                              <p:par>
                                <p:cTn id="541" presetID="22" presetClass="entr" presetSubtype="8" fill="hold" grpId="2" nodeType="clickEffect">
                                  <p:stCondLst>
                                    <p:cond delay="0"/>
                                  </p:stCondLst>
                                  <p:childTnLst>
                                    <p:set>
                                      <p:cBhvr>
                                        <p:cTn id="542" dur="1" fill="hold">
                                          <p:stCondLst>
                                            <p:cond delay="0"/>
                                          </p:stCondLst>
                                        </p:cTn>
                                        <p:tgtEl>
                                          <p:spTgt spid="7"/>
                                        </p:tgtEl>
                                        <p:attrNameLst>
                                          <p:attrName>style.visibility</p:attrName>
                                        </p:attrNameLst>
                                      </p:cBhvr>
                                      <p:to>
                                        <p:strVal val="visible"/>
                                      </p:to>
                                    </p:set>
                                    <p:animEffect transition="in" filter="wipe(left)">
                                      <p:cBhvr>
                                        <p:cTn id="543" dur="500"/>
                                        <p:tgtEl>
                                          <p:spTgt spid="7"/>
                                        </p:tgtEl>
                                      </p:cBhvr>
                                    </p:animEffect>
                                  </p:childTnLst>
                                </p:cTn>
                              </p:par>
                            </p:childTnLst>
                          </p:cTn>
                        </p:par>
                      </p:childTnLst>
                    </p:cTn>
                  </p:par>
                  <p:par>
                    <p:cTn id="544" fill="hold">
                      <p:stCondLst>
                        <p:cond delay="indefinite"/>
                      </p:stCondLst>
                      <p:childTnLst>
                        <p:par>
                          <p:cTn id="545" fill="hold">
                            <p:stCondLst>
                              <p:cond delay="0"/>
                            </p:stCondLst>
                            <p:childTnLst>
                              <p:par>
                                <p:cTn id="546" presetID="22" presetClass="entr" presetSubtype="8" fill="hold" grpId="2" nodeType="clickEffect">
                                  <p:stCondLst>
                                    <p:cond delay="0"/>
                                  </p:stCondLst>
                                  <p:childTnLst>
                                    <p:set>
                                      <p:cBhvr>
                                        <p:cTn id="547" dur="1" fill="hold">
                                          <p:stCondLst>
                                            <p:cond delay="0"/>
                                          </p:stCondLst>
                                        </p:cTn>
                                        <p:tgtEl>
                                          <p:spTgt spid="6"/>
                                        </p:tgtEl>
                                        <p:attrNameLst>
                                          <p:attrName>style.visibility</p:attrName>
                                        </p:attrNameLst>
                                      </p:cBhvr>
                                      <p:to>
                                        <p:strVal val="visible"/>
                                      </p:to>
                                    </p:set>
                                    <p:animEffect transition="in" filter="wipe(left)">
                                      <p:cBhvr>
                                        <p:cTn id="5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9" fill="hold" display="0">
                  <p:stCondLst>
                    <p:cond delay="indefinite"/>
                  </p:stCondLst>
                  <p:endCondLst>
                    <p:cond evt="onStopAudio" delay="0">
                      <p:tgtEl>
                        <p:sldTgt/>
                      </p:tgtEl>
                    </p:cond>
                  </p:endCondLst>
                </p:cTn>
                <p:tgtEl>
                  <p:spTgt spid="3"/>
                </p:tgtEl>
              </p:cMediaNode>
            </p:audio>
            <p:audio>
              <p:cMediaNode vol="80000">
                <p:cTn id="550" fill="hold" display="0">
                  <p:stCondLst>
                    <p:cond delay="indefinite"/>
                  </p:stCondLst>
                  <p:endCondLst>
                    <p:cond evt="onStopAudio" delay="0">
                      <p:tgtEl>
                        <p:sldTgt/>
                      </p:tgtEl>
                    </p:cond>
                  </p:endCondLst>
                </p:cTn>
                <p:tgtEl>
                  <p:spTgt spid="67"/>
                </p:tgtEl>
              </p:cMediaNode>
            </p:audio>
            <p:audio>
              <p:cMediaNode vol="80000">
                <p:cTn id="551" fill="hold" display="0">
                  <p:stCondLst>
                    <p:cond delay="indefinite"/>
                  </p:stCondLst>
                  <p:endCondLst>
                    <p:cond evt="onStopAudio" delay="0">
                      <p:tgtEl>
                        <p:sldTgt/>
                      </p:tgtEl>
                    </p:cond>
                  </p:endCondLst>
                </p:cTn>
                <p:tgtEl>
                  <p:spTgt spid="68"/>
                </p:tgtEl>
              </p:cMediaNode>
            </p:audio>
            <p:audio>
              <p:cMediaNode vol="80000">
                <p:cTn id="552" fill="hold" display="0">
                  <p:stCondLst>
                    <p:cond delay="indefinite"/>
                  </p:stCondLst>
                  <p:endCondLst>
                    <p:cond evt="onStopAudio" delay="0">
                      <p:tgtEl>
                        <p:sldTgt/>
                      </p:tgtEl>
                    </p:cond>
                  </p:endCondLst>
                </p:cTn>
                <p:tgtEl>
                  <p:spTgt spid="69"/>
                </p:tgtEl>
              </p:cMediaNode>
            </p:audio>
            <p:audio>
              <p:cMediaNode vol="80000">
                <p:cTn id="553" fill="hold" display="0">
                  <p:stCondLst>
                    <p:cond delay="indefinite"/>
                  </p:stCondLst>
                  <p:endCondLst>
                    <p:cond evt="onStopAudio" delay="0">
                      <p:tgtEl>
                        <p:sldTgt/>
                      </p:tgtEl>
                    </p:cond>
                  </p:endCondLst>
                </p:cTn>
                <p:tgtEl>
                  <p:spTgt spid="70"/>
                </p:tgtEl>
              </p:cMediaNode>
            </p:audio>
            <p:audio>
              <p:cMediaNode vol="80000">
                <p:cTn id="554" fill="hold" display="0">
                  <p:stCondLst>
                    <p:cond delay="indefinite"/>
                  </p:stCondLst>
                  <p:endCondLst>
                    <p:cond evt="onStopAudio" delay="0">
                      <p:tgtEl>
                        <p:sldTgt/>
                      </p:tgtEl>
                    </p:cond>
                  </p:endCondLst>
                </p:cTn>
                <p:tgtEl>
                  <p:spTgt spid="72"/>
                </p:tgtEl>
              </p:cMediaNode>
            </p:audio>
            <p:audio>
              <p:cMediaNode vol="80000">
                <p:cTn id="555" fill="hold" display="0">
                  <p:stCondLst>
                    <p:cond delay="indefinite"/>
                  </p:stCondLst>
                  <p:endCondLst>
                    <p:cond evt="onStopAudio" delay="0">
                      <p:tgtEl>
                        <p:sldTgt/>
                      </p:tgtEl>
                    </p:cond>
                  </p:endCondLst>
                </p:cTn>
                <p:tgtEl>
                  <p:spTgt spid="73"/>
                </p:tgtEl>
              </p:cMediaNode>
            </p:audio>
            <p:audio>
              <p:cMediaNode vol="80000">
                <p:cTn id="556" fill="hold" display="0">
                  <p:stCondLst>
                    <p:cond delay="indefinite"/>
                  </p:stCondLst>
                  <p:endCondLst>
                    <p:cond evt="onStopAudio" delay="0">
                      <p:tgtEl>
                        <p:sldTgt/>
                      </p:tgtEl>
                    </p:cond>
                  </p:endCondLst>
                </p:cTn>
                <p:tgtEl>
                  <p:spTgt spid="74"/>
                </p:tgtEl>
              </p:cMediaNode>
            </p:audio>
            <p:audio>
              <p:cMediaNode vol="80000">
                <p:cTn id="557" fill="hold" display="0">
                  <p:stCondLst>
                    <p:cond delay="indefinite"/>
                  </p:stCondLst>
                  <p:endCondLst>
                    <p:cond evt="onStopAudio" delay="0">
                      <p:tgtEl>
                        <p:sldTgt/>
                      </p:tgtEl>
                    </p:cond>
                  </p:endCondLst>
                </p:cTn>
                <p:tgtEl>
                  <p:spTgt spid="75"/>
                </p:tgtEl>
              </p:cMediaNode>
            </p:audio>
            <p:audio>
              <p:cMediaNode vol="80000">
                <p:cTn id="558" fill="hold" display="0">
                  <p:stCondLst>
                    <p:cond delay="indefinite"/>
                  </p:stCondLst>
                  <p:endCondLst>
                    <p:cond evt="onStopAudio" delay="0">
                      <p:tgtEl>
                        <p:sldTgt/>
                      </p:tgtEl>
                    </p:cond>
                  </p:endCondLst>
                </p:cTn>
                <p:tgtEl>
                  <p:spTgt spid="76"/>
                </p:tgtEl>
              </p:cMediaNode>
            </p:audio>
          </p:childTnLst>
        </p:cTn>
      </p:par>
    </p:tnLst>
    <p:bldLst>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5" grpId="0"/>
      <p:bldP spid="45" grpId="1"/>
      <p:bldP spid="45" grpId="2"/>
      <p:bldP spid="46" grpId="0"/>
      <p:bldP spid="46" grpId="1"/>
      <p:bldP spid="46" grpId="2"/>
      <p:bldP spid="2" grpId="0" animBg="1"/>
      <p:bldP spid="2" grpId="1" animBg="1"/>
      <p:bldP spid="63" grpId="0" animBg="1"/>
      <p:bldP spid="63" grpId="1" animBg="1"/>
      <p:bldP spid="64" grpId="0" animBg="1"/>
      <p:bldP spid="64" grpId="1" animBg="1"/>
      <p:bldP spid="65" grpId="0" animBg="1"/>
      <p:bldP spid="65" grpId="1" animBg="1"/>
      <p:bldP spid="66" grpId="0" animBg="1"/>
      <p:bldP spid="6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AD4E170-543B-497E-8CBB-C8957ACCF216}"/>
              </a:ext>
            </a:extLst>
          </p:cNvPr>
          <p:cNvSpPr/>
          <p:nvPr/>
        </p:nvSpPr>
        <p:spPr>
          <a:xfrm>
            <a:off x="-6195" y="0"/>
            <a:ext cx="12198195" cy="6858000"/>
          </a:xfrm>
          <a:prstGeom prst="rect">
            <a:avLst/>
          </a:prstGeom>
          <a:blipFill>
            <a:blip r:embed="rId4">
              <a:duotone>
                <a:prstClr val="black"/>
                <a:schemeClr val="accent4">
                  <a:tint val="45000"/>
                  <a:satMod val="400000"/>
                </a:schemeClr>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 forme 3">
            <a:extLst>
              <a:ext uri="{FF2B5EF4-FFF2-40B4-BE49-F238E27FC236}">
                <a16:creationId xmlns:a16="http://schemas.microsoft.com/office/drawing/2014/main" id="{1693933A-848B-4F03-8D08-D6F6D48ED5A4}"/>
              </a:ext>
            </a:extLst>
          </p:cNvPr>
          <p:cNvSpPr/>
          <p:nvPr/>
        </p:nvSpPr>
        <p:spPr>
          <a:xfrm>
            <a:off x="235528" y="429049"/>
            <a:ext cx="11487247" cy="4955523"/>
          </a:xfrm>
          <a:custGeom>
            <a:avLst/>
            <a:gdLst>
              <a:gd name="connsiteX0" fmla="*/ 92279 w 11822097"/>
              <a:gd name="connsiteY0" fmla="*/ 305240 h 6387385"/>
              <a:gd name="connsiteX1" fmla="*/ 2281297 w 11822097"/>
              <a:gd name="connsiteY1" fmla="*/ 332949 h 6387385"/>
              <a:gd name="connsiteX2" fmla="*/ 6326824 w 11822097"/>
              <a:gd name="connsiteY2" fmla="*/ 125131 h 6387385"/>
              <a:gd name="connsiteX3" fmla="*/ 8488133 w 11822097"/>
              <a:gd name="connsiteY3" fmla="*/ 440 h 6387385"/>
              <a:gd name="connsiteX4" fmla="*/ 10081406 w 11822097"/>
              <a:gd name="connsiteY4" fmla="*/ 166694 h 6387385"/>
              <a:gd name="connsiteX5" fmla="*/ 10663297 w 11822097"/>
              <a:gd name="connsiteY5" fmla="*/ 928694 h 6387385"/>
              <a:gd name="connsiteX6" fmla="*/ 10303079 w 11822097"/>
              <a:gd name="connsiteY6" fmla="*/ 1732258 h 6387385"/>
              <a:gd name="connsiteX7" fmla="*/ 8197188 w 11822097"/>
              <a:gd name="connsiteY7" fmla="*/ 2120185 h 6387385"/>
              <a:gd name="connsiteX8" fmla="*/ 6215988 w 11822097"/>
              <a:gd name="connsiteY8" fmla="*/ 2244876 h 6387385"/>
              <a:gd name="connsiteX9" fmla="*/ 3902279 w 11822097"/>
              <a:gd name="connsiteY9" fmla="*/ 2286440 h 6387385"/>
              <a:gd name="connsiteX10" fmla="*/ 2350570 w 11822097"/>
              <a:gd name="connsiteY10" fmla="*/ 2383422 h 6387385"/>
              <a:gd name="connsiteX11" fmla="*/ 1186788 w 11822097"/>
              <a:gd name="connsiteY11" fmla="*/ 2660513 h 6387385"/>
              <a:gd name="connsiteX12" fmla="*/ 466352 w 11822097"/>
              <a:gd name="connsiteY12" fmla="*/ 3034585 h 6387385"/>
              <a:gd name="connsiteX13" fmla="*/ 64570 w 11822097"/>
              <a:gd name="connsiteY13" fmla="*/ 3574913 h 6387385"/>
              <a:gd name="connsiteX14" fmla="*/ 36861 w 11822097"/>
              <a:gd name="connsiteY14" fmla="*/ 4212222 h 6387385"/>
              <a:gd name="connsiteX15" fmla="*/ 424788 w 11822097"/>
              <a:gd name="connsiteY15" fmla="*/ 4655567 h 6387385"/>
              <a:gd name="connsiteX16" fmla="*/ 1062097 w 11822097"/>
              <a:gd name="connsiteY16" fmla="*/ 4863385 h 6387385"/>
              <a:gd name="connsiteX17" fmla="*/ 2904752 w 11822097"/>
              <a:gd name="connsiteY17" fmla="*/ 4738694 h 6387385"/>
              <a:gd name="connsiteX18" fmla="*/ 4955224 w 11822097"/>
              <a:gd name="connsiteY18" fmla="*/ 4253785 h 6387385"/>
              <a:gd name="connsiteX19" fmla="*/ 7255079 w 11822097"/>
              <a:gd name="connsiteY19" fmla="*/ 3852004 h 6387385"/>
              <a:gd name="connsiteX20" fmla="*/ 8598970 w 11822097"/>
              <a:gd name="connsiteY20" fmla="*/ 3824294 h 6387385"/>
              <a:gd name="connsiteX21" fmla="*/ 9859733 w 11822097"/>
              <a:gd name="connsiteY21" fmla="*/ 4032113 h 6387385"/>
              <a:gd name="connsiteX22" fmla="*/ 10857261 w 11822097"/>
              <a:gd name="connsiteY22" fmla="*/ 4503167 h 6387385"/>
              <a:gd name="connsiteX23" fmla="*/ 11383733 w 11822097"/>
              <a:gd name="connsiteY23" fmla="*/ 5043494 h 6387385"/>
              <a:gd name="connsiteX24" fmla="*/ 11619261 w 11822097"/>
              <a:gd name="connsiteY24" fmla="*/ 5472985 h 6387385"/>
              <a:gd name="connsiteX25" fmla="*/ 11743952 w 11822097"/>
              <a:gd name="connsiteY25" fmla="*/ 5847058 h 6387385"/>
              <a:gd name="connsiteX26" fmla="*/ 11785515 w 11822097"/>
              <a:gd name="connsiteY26" fmla="*/ 6068731 h 6387385"/>
              <a:gd name="connsiteX27" fmla="*/ 11757806 w 11822097"/>
              <a:gd name="connsiteY27" fmla="*/ 6248840 h 6387385"/>
              <a:gd name="connsiteX28" fmla="*/ 11037370 w 11822097"/>
              <a:gd name="connsiteY28" fmla="*/ 6387385 h 6387385"/>
              <a:gd name="connsiteX0" fmla="*/ 92279 w 11826177"/>
              <a:gd name="connsiteY0" fmla="*/ 305240 h 6387385"/>
              <a:gd name="connsiteX1" fmla="*/ 2281297 w 11826177"/>
              <a:gd name="connsiteY1" fmla="*/ 332949 h 6387385"/>
              <a:gd name="connsiteX2" fmla="*/ 6326824 w 11826177"/>
              <a:gd name="connsiteY2" fmla="*/ 125131 h 6387385"/>
              <a:gd name="connsiteX3" fmla="*/ 8488133 w 11826177"/>
              <a:gd name="connsiteY3" fmla="*/ 440 h 6387385"/>
              <a:gd name="connsiteX4" fmla="*/ 10081406 w 11826177"/>
              <a:gd name="connsiteY4" fmla="*/ 166694 h 6387385"/>
              <a:gd name="connsiteX5" fmla="*/ 10663297 w 11826177"/>
              <a:gd name="connsiteY5" fmla="*/ 928694 h 6387385"/>
              <a:gd name="connsiteX6" fmla="*/ 10303079 w 11826177"/>
              <a:gd name="connsiteY6" fmla="*/ 1732258 h 6387385"/>
              <a:gd name="connsiteX7" fmla="*/ 8197188 w 11826177"/>
              <a:gd name="connsiteY7" fmla="*/ 2120185 h 6387385"/>
              <a:gd name="connsiteX8" fmla="*/ 6215988 w 11826177"/>
              <a:gd name="connsiteY8" fmla="*/ 2244876 h 6387385"/>
              <a:gd name="connsiteX9" fmla="*/ 3902279 w 11826177"/>
              <a:gd name="connsiteY9" fmla="*/ 2286440 h 6387385"/>
              <a:gd name="connsiteX10" fmla="*/ 2350570 w 11826177"/>
              <a:gd name="connsiteY10" fmla="*/ 2383422 h 6387385"/>
              <a:gd name="connsiteX11" fmla="*/ 1186788 w 11826177"/>
              <a:gd name="connsiteY11" fmla="*/ 2660513 h 6387385"/>
              <a:gd name="connsiteX12" fmla="*/ 466352 w 11826177"/>
              <a:gd name="connsiteY12" fmla="*/ 3034585 h 6387385"/>
              <a:gd name="connsiteX13" fmla="*/ 64570 w 11826177"/>
              <a:gd name="connsiteY13" fmla="*/ 3574913 h 6387385"/>
              <a:gd name="connsiteX14" fmla="*/ 36861 w 11826177"/>
              <a:gd name="connsiteY14" fmla="*/ 4212222 h 6387385"/>
              <a:gd name="connsiteX15" fmla="*/ 424788 w 11826177"/>
              <a:gd name="connsiteY15" fmla="*/ 4655567 h 6387385"/>
              <a:gd name="connsiteX16" fmla="*/ 1062097 w 11826177"/>
              <a:gd name="connsiteY16" fmla="*/ 4863385 h 6387385"/>
              <a:gd name="connsiteX17" fmla="*/ 2904752 w 11826177"/>
              <a:gd name="connsiteY17" fmla="*/ 4738694 h 6387385"/>
              <a:gd name="connsiteX18" fmla="*/ 4955224 w 11826177"/>
              <a:gd name="connsiteY18" fmla="*/ 4253785 h 6387385"/>
              <a:gd name="connsiteX19" fmla="*/ 7255079 w 11826177"/>
              <a:gd name="connsiteY19" fmla="*/ 3852004 h 6387385"/>
              <a:gd name="connsiteX20" fmla="*/ 8598970 w 11826177"/>
              <a:gd name="connsiteY20" fmla="*/ 3824294 h 6387385"/>
              <a:gd name="connsiteX21" fmla="*/ 9859733 w 11826177"/>
              <a:gd name="connsiteY21" fmla="*/ 4032113 h 6387385"/>
              <a:gd name="connsiteX22" fmla="*/ 10857261 w 11826177"/>
              <a:gd name="connsiteY22" fmla="*/ 4503167 h 6387385"/>
              <a:gd name="connsiteX23" fmla="*/ 11383733 w 11826177"/>
              <a:gd name="connsiteY23" fmla="*/ 5043494 h 6387385"/>
              <a:gd name="connsiteX24" fmla="*/ 11619261 w 11826177"/>
              <a:gd name="connsiteY24" fmla="*/ 5472985 h 6387385"/>
              <a:gd name="connsiteX25" fmla="*/ 11660824 w 11826177"/>
              <a:gd name="connsiteY25" fmla="*/ 5874767 h 6387385"/>
              <a:gd name="connsiteX26" fmla="*/ 11785515 w 11826177"/>
              <a:gd name="connsiteY26" fmla="*/ 6068731 h 6387385"/>
              <a:gd name="connsiteX27" fmla="*/ 11757806 w 11826177"/>
              <a:gd name="connsiteY27" fmla="*/ 6248840 h 6387385"/>
              <a:gd name="connsiteX28" fmla="*/ 11037370 w 11826177"/>
              <a:gd name="connsiteY28" fmla="*/ 6387385 h 6387385"/>
              <a:gd name="connsiteX0" fmla="*/ 92279 w 11780582"/>
              <a:gd name="connsiteY0" fmla="*/ 305240 h 6387385"/>
              <a:gd name="connsiteX1" fmla="*/ 2281297 w 11780582"/>
              <a:gd name="connsiteY1" fmla="*/ 332949 h 6387385"/>
              <a:gd name="connsiteX2" fmla="*/ 6326824 w 11780582"/>
              <a:gd name="connsiteY2" fmla="*/ 125131 h 6387385"/>
              <a:gd name="connsiteX3" fmla="*/ 8488133 w 11780582"/>
              <a:gd name="connsiteY3" fmla="*/ 440 h 6387385"/>
              <a:gd name="connsiteX4" fmla="*/ 10081406 w 11780582"/>
              <a:gd name="connsiteY4" fmla="*/ 166694 h 6387385"/>
              <a:gd name="connsiteX5" fmla="*/ 10663297 w 11780582"/>
              <a:gd name="connsiteY5" fmla="*/ 928694 h 6387385"/>
              <a:gd name="connsiteX6" fmla="*/ 10303079 w 11780582"/>
              <a:gd name="connsiteY6" fmla="*/ 1732258 h 6387385"/>
              <a:gd name="connsiteX7" fmla="*/ 8197188 w 11780582"/>
              <a:gd name="connsiteY7" fmla="*/ 2120185 h 6387385"/>
              <a:gd name="connsiteX8" fmla="*/ 6215988 w 11780582"/>
              <a:gd name="connsiteY8" fmla="*/ 2244876 h 6387385"/>
              <a:gd name="connsiteX9" fmla="*/ 3902279 w 11780582"/>
              <a:gd name="connsiteY9" fmla="*/ 2286440 h 6387385"/>
              <a:gd name="connsiteX10" fmla="*/ 2350570 w 11780582"/>
              <a:gd name="connsiteY10" fmla="*/ 2383422 h 6387385"/>
              <a:gd name="connsiteX11" fmla="*/ 1186788 w 11780582"/>
              <a:gd name="connsiteY11" fmla="*/ 2660513 h 6387385"/>
              <a:gd name="connsiteX12" fmla="*/ 466352 w 11780582"/>
              <a:gd name="connsiteY12" fmla="*/ 3034585 h 6387385"/>
              <a:gd name="connsiteX13" fmla="*/ 64570 w 11780582"/>
              <a:gd name="connsiteY13" fmla="*/ 3574913 h 6387385"/>
              <a:gd name="connsiteX14" fmla="*/ 36861 w 11780582"/>
              <a:gd name="connsiteY14" fmla="*/ 4212222 h 6387385"/>
              <a:gd name="connsiteX15" fmla="*/ 424788 w 11780582"/>
              <a:gd name="connsiteY15" fmla="*/ 4655567 h 6387385"/>
              <a:gd name="connsiteX16" fmla="*/ 1062097 w 11780582"/>
              <a:gd name="connsiteY16" fmla="*/ 4863385 h 6387385"/>
              <a:gd name="connsiteX17" fmla="*/ 2904752 w 11780582"/>
              <a:gd name="connsiteY17" fmla="*/ 4738694 h 6387385"/>
              <a:gd name="connsiteX18" fmla="*/ 4955224 w 11780582"/>
              <a:gd name="connsiteY18" fmla="*/ 4253785 h 6387385"/>
              <a:gd name="connsiteX19" fmla="*/ 7255079 w 11780582"/>
              <a:gd name="connsiteY19" fmla="*/ 3852004 h 6387385"/>
              <a:gd name="connsiteX20" fmla="*/ 8598970 w 11780582"/>
              <a:gd name="connsiteY20" fmla="*/ 3824294 h 6387385"/>
              <a:gd name="connsiteX21" fmla="*/ 9859733 w 11780582"/>
              <a:gd name="connsiteY21" fmla="*/ 4032113 h 6387385"/>
              <a:gd name="connsiteX22" fmla="*/ 10857261 w 11780582"/>
              <a:gd name="connsiteY22" fmla="*/ 4503167 h 6387385"/>
              <a:gd name="connsiteX23" fmla="*/ 11383733 w 11780582"/>
              <a:gd name="connsiteY23" fmla="*/ 5043494 h 6387385"/>
              <a:gd name="connsiteX24" fmla="*/ 11619261 w 11780582"/>
              <a:gd name="connsiteY24" fmla="*/ 5472985 h 6387385"/>
              <a:gd name="connsiteX25" fmla="*/ 11660824 w 11780582"/>
              <a:gd name="connsiteY25" fmla="*/ 5874767 h 6387385"/>
              <a:gd name="connsiteX26" fmla="*/ 11439152 w 11780582"/>
              <a:gd name="connsiteY26" fmla="*/ 6165713 h 6387385"/>
              <a:gd name="connsiteX27" fmla="*/ 11757806 w 11780582"/>
              <a:gd name="connsiteY27" fmla="*/ 6248840 h 6387385"/>
              <a:gd name="connsiteX28" fmla="*/ 11037370 w 11780582"/>
              <a:gd name="connsiteY28" fmla="*/ 6387385 h 6387385"/>
              <a:gd name="connsiteX0" fmla="*/ 92279 w 11673812"/>
              <a:gd name="connsiteY0" fmla="*/ 305240 h 6387385"/>
              <a:gd name="connsiteX1" fmla="*/ 2281297 w 11673812"/>
              <a:gd name="connsiteY1" fmla="*/ 332949 h 6387385"/>
              <a:gd name="connsiteX2" fmla="*/ 6326824 w 11673812"/>
              <a:gd name="connsiteY2" fmla="*/ 125131 h 6387385"/>
              <a:gd name="connsiteX3" fmla="*/ 8488133 w 11673812"/>
              <a:gd name="connsiteY3" fmla="*/ 440 h 6387385"/>
              <a:gd name="connsiteX4" fmla="*/ 10081406 w 11673812"/>
              <a:gd name="connsiteY4" fmla="*/ 166694 h 6387385"/>
              <a:gd name="connsiteX5" fmla="*/ 10663297 w 11673812"/>
              <a:gd name="connsiteY5" fmla="*/ 928694 h 6387385"/>
              <a:gd name="connsiteX6" fmla="*/ 10303079 w 11673812"/>
              <a:gd name="connsiteY6" fmla="*/ 1732258 h 6387385"/>
              <a:gd name="connsiteX7" fmla="*/ 8197188 w 11673812"/>
              <a:gd name="connsiteY7" fmla="*/ 2120185 h 6387385"/>
              <a:gd name="connsiteX8" fmla="*/ 6215988 w 11673812"/>
              <a:gd name="connsiteY8" fmla="*/ 2244876 h 6387385"/>
              <a:gd name="connsiteX9" fmla="*/ 3902279 w 11673812"/>
              <a:gd name="connsiteY9" fmla="*/ 2286440 h 6387385"/>
              <a:gd name="connsiteX10" fmla="*/ 2350570 w 11673812"/>
              <a:gd name="connsiteY10" fmla="*/ 2383422 h 6387385"/>
              <a:gd name="connsiteX11" fmla="*/ 1186788 w 11673812"/>
              <a:gd name="connsiteY11" fmla="*/ 2660513 h 6387385"/>
              <a:gd name="connsiteX12" fmla="*/ 466352 w 11673812"/>
              <a:gd name="connsiteY12" fmla="*/ 3034585 h 6387385"/>
              <a:gd name="connsiteX13" fmla="*/ 64570 w 11673812"/>
              <a:gd name="connsiteY13" fmla="*/ 3574913 h 6387385"/>
              <a:gd name="connsiteX14" fmla="*/ 36861 w 11673812"/>
              <a:gd name="connsiteY14" fmla="*/ 4212222 h 6387385"/>
              <a:gd name="connsiteX15" fmla="*/ 424788 w 11673812"/>
              <a:gd name="connsiteY15" fmla="*/ 4655567 h 6387385"/>
              <a:gd name="connsiteX16" fmla="*/ 1062097 w 11673812"/>
              <a:gd name="connsiteY16" fmla="*/ 4863385 h 6387385"/>
              <a:gd name="connsiteX17" fmla="*/ 2904752 w 11673812"/>
              <a:gd name="connsiteY17" fmla="*/ 4738694 h 6387385"/>
              <a:gd name="connsiteX18" fmla="*/ 4955224 w 11673812"/>
              <a:gd name="connsiteY18" fmla="*/ 4253785 h 6387385"/>
              <a:gd name="connsiteX19" fmla="*/ 7255079 w 11673812"/>
              <a:gd name="connsiteY19" fmla="*/ 3852004 h 6387385"/>
              <a:gd name="connsiteX20" fmla="*/ 8598970 w 11673812"/>
              <a:gd name="connsiteY20" fmla="*/ 3824294 h 6387385"/>
              <a:gd name="connsiteX21" fmla="*/ 9859733 w 11673812"/>
              <a:gd name="connsiteY21" fmla="*/ 4032113 h 6387385"/>
              <a:gd name="connsiteX22" fmla="*/ 10857261 w 11673812"/>
              <a:gd name="connsiteY22" fmla="*/ 4503167 h 6387385"/>
              <a:gd name="connsiteX23" fmla="*/ 11383733 w 11673812"/>
              <a:gd name="connsiteY23" fmla="*/ 5043494 h 6387385"/>
              <a:gd name="connsiteX24" fmla="*/ 11619261 w 11673812"/>
              <a:gd name="connsiteY24" fmla="*/ 5472985 h 6387385"/>
              <a:gd name="connsiteX25" fmla="*/ 11660824 w 11673812"/>
              <a:gd name="connsiteY25" fmla="*/ 5874767 h 6387385"/>
              <a:gd name="connsiteX26" fmla="*/ 11439152 w 11673812"/>
              <a:gd name="connsiteY26" fmla="*/ 6165713 h 6387385"/>
              <a:gd name="connsiteX27" fmla="*/ 10774133 w 11673812"/>
              <a:gd name="connsiteY27" fmla="*/ 6290403 h 6387385"/>
              <a:gd name="connsiteX28" fmla="*/ 11037370 w 11673812"/>
              <a:gd name="connsiteY28" fmla="*/ 6387385 h 6387385"/>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663297 w 11673812"/>
              <a:gd name="connsiteY5" fmla="*/ 928694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27907"/>
              <a:gd name="connsiteY0" fmla="*/ 305240 h 6306910"/>
              <a:gd name="connsiteX1" fmla="*/ 2281297 w 11627907"/>
              <a:gd name="connsiteY1" fmla="*/ 332949 h 6306910"/>
              <a:gd name="connsiteX2" fmla="*/ 6326824 w 11627907"/>
              <a:gd name="connsiteY2" fmla="*/ 125131 h 6306910"/>
              <a:gd name="connsiteX3" fmla="*/ 8488133 w 11627907"/>
              <a:gd name="connsiteY3" fmla="*/ 440 h 6306910"/>
              <a:gd name="connsiteX4" fmla="*/ 10081406 w 11627907"/>
              <a:gd name="connsiteY4" fmla="*/ 166694 h 6306910"/>
              <a:gd name="connsiteX5" fmla="*/ 10663297 w 11627907"/>
              <a:gd name="connsiteY5" fmla="*/ 928694 h 6306910"/>
              <a:gd name="connsiteX6" fmla="*/ 10303079 w 11627907"/>
              <a:gd name="connsiteY6" fmla="*/ 1732258 h 6306910"/>
              <a:gd name="connsiteX7" fmla="*/ 8197188 w 11627907"/>
              <a:gd name="connsiteY7" fmla="*/ 2120185 h 6306910"/>
              <a:gd name="connsiteX8" fmla="*/ 6215988 w 11627907"/>
              <a:gd name="connsiteY8" fmla="*/ 2244876 h 6306910"/>
              <a:gd name="connsiteX9" fmla="*/ 3902279 w 11627907"/>
              <a:gd name="connsiteY9" fmla="*/ 2286440 h 6306910"/>
              <a:gd name="connsiteX10" fmla="*/ 2350570 w 11627907"/>
              <a:gd name="connsiteY10" fmla="*/ 2383422 h 6306910"/>
              <a:gd name="connsiteX11" fmla="*/ 1186788 w 11627907"/>
              <a:gd name="connsiteY11" fmla="*/ 2660513 h 6306910"/>
              <a:gd name="connsiteX12" fmla="*/ 466352 w 11627907"/>
              <a:gd name="connsiteY12" fmla="*/ 3034585 h 6306910"/>
              <a:gd name="connsiteX13" fmla="*/ 64570 w 11627907"/>
              <a:gd name="connsiteY13" fmla="*/ 3574913 h 6306910"/>
              <a:gd name="connsiteX14" fmla="*/ 36861 w 11627907"/>
              <a:gd name="connsiteY14" fmla="*/ 4212222 h 6306910"/>
              <a:gd name="connsiteX15" fmla="*/ 424788 w 11627907"/>
              <a:gd name="connsiteY15" fmla="*/ 4655567 h 6306910"/>
              <a:gd name="connsiteX16" fmla="*/ 1062097 w 11627907"/>
              <a:gd name="connsiteY16" fmla="*/ 4863385 h 6306910"/>
              <a:gd name="connsiteX17" fmla="*/ 2904752 w 11627907"/>
              <a:gd name="connsiteY17" fmla="*/ 4738694 h 6306910"/>
              <a:gd name="connsiteX18" fmla="*/ 4955224 w 11627907"/>
              <a:gd name="connsiteY18" fmla="*/ 4253785 h 6306910"/>
              <a:gd name="connsiteX19" fmla="*/ 7255079 w 11627907"/>
              <a:gd name="connsiteY19" fmla="*/ 3852004 h 6306910"/>
              <a:gd name="connsiteX20" fmla="*/ 8598970 w 11627907"/>
              <a:gd name="connsiteY20" fmla="*/ 3824294 h 6306910"/>
              <a:gd name="connsiteX21" fmla="*/ 9859733 w 11627907"/>
              <a:gd name="connsiteY21" fmla="*/ 4032113 h 6306910"/>
              <a:gd name="connsiteX22" fmla="*/ 10857261 w 11627907"/>
              <a:gd name="connsiteY22" fmla="*/ 4503167 h 6306910"/>
              <a:gd name="connsiteX23" fmla="*/ 11383733 w 11627907"/>
              <a:gd name="connsiteY23" fmla="*/ 5043494 h 6306910"/>
              <a:gd name="connsiteX24" fmla="*/ 11619261 w 11627907"/>
              <a:gd name="connsiteY24" fmla="*/ 5472985 h 6306910"/>
              <a:gd name="connsiteX25" fmla="*/ 11563843 w 11627907"/>
              <a:gd name="connsiteY25" fmla="*/ 5860913 h 6306910"/>
              <a:gd name="connsiteX26" fmla="*/ 11439152 w 11627907"/>
              <a:gd name="connsiteY26" fmla="*/ 6165713 h 6306910"/>
              <a:gd name="connsiteX27" fmla="*/ 10774133 w 11627907"/>
              <a:gd name="connsiteY27" fmla="*/ 6290403 h 6306910"/>
              <a:gd name="connsiteX28" fmla="*/ 383225 w 11627907"/>
              <a:gd name="connsiteY28" fmla="*/ 6290403 h 6306910"/>
              <a:gd name="connsiteX0" fmla="*/ 92279 w 11629174"/>
              <a:gd name="connsiteY0" fmla="*/ 305240 h 6306910"/>
              <a:gd name="connsiteX1" fmla="*/ 2281297 w 11629174"/>
              <a:gd name="connsiteY1" fmla="*/ 332949 h 6306910"/>
              <a:gd name="connsiteX2" fmla="*/ 6326824 w 11629174"/>
              <a:gd name="connsiteY2" fmla="*/ 125131 h 6306910"/>
              <a:gd name="connsiteX3" fmla="*/ 8488133 w 11629174"/>
              <a:gd name="connsiteY3" fmla="*/ 440 h 6306910"/>
              <a:gd name="connsiteX4" fmla="*/ 10081406 w 11629174"/>
              <a:gd name="connsiteY4" fmla="*/ 166694 h 6306910"/>
              <a:gd name="connsiteX5" fmla="*/ 10663297 w 11629174"/>
              <a:gd name="connsiteY5" fmla="*/ 928694 h 6306910"/>
              <a:gd name="connsiteX6" fmla="*/ 10303079 w 11629174"/>
              <a:gd name="connsiteY6" fmla="*/ 1732258 h 6306910"/>
              <a:gd name="connsiteX7" fmla="*/ 8197188 w 11629174"/>
              <a:gd name="connsiteY7" fmla="*/ 2120185 h 6306910"/>
              <a:gd name="connsiteX8" fmla="*/ 6215988 w 11629174"/>
              <a:gd name="connsiteY8" fmla="*/ 2244876 h 6306910"/>
              <a:gd name="connsiteX9" fmla="*/ 3902279 w 11629174"/>
              <a:gd name="connsiteY9" fmla="*/ 2286440 h 6306910"/>
              <a:gd name="connsiteX10" fmla="*/ 2350570 w 11629174"/>
              <a:gd name="connsiteY10" fmla="*/ 2383422 h 6306910"/>
              <a:gd name="connsiteX11" fmla="*/ 1186788 w 11629174"/>
              <a:gd name="connsiteY11" fmla="*/ 2660513 h 6306910"/>
              <a:gd name="connsiteX12" fmla="*/ 466352 w 11629174"/>
              <a:gd name="connsiteY12" fmla="*/ 3034585 h 6306910"/>
              <a:gd name="connsiteX13" fmla="*/ 64570 w 11629174"/>
              <a:gd name="connsiteY13" fmla="*/ 3574913 h 6306910"/>
              <a:gd name="connsiteX14" fmla="*/ 36861 w 11629174"/>
              <a:gd name="connsiteY14" fmla="*/ 4212222 h 6306910"/>
              <a:gd name="connsiteX15" fmla="*/ 424788 w 11629174"/>
              <a:gd name="connsiteY15" fmla="*/ 4655567 h 6306910"/>
              <a:gd name="connsiteX16" fmla="*/ 1062097 w 11629174"/>
              <a:gd name="connsiteY16" fmla="*/ 4863385 h 6306910"/>
              <a:gd name="connsiteX17" fmla="*/ 2904752 w 11629174"/>
              <a:gd name="connsiteY17" fmla="*/ 4738694 h 6306910"/>
              <a:gd name="connsiteX18" fmla="*/ 4955224 w 11629174"/>
              <a:gd name="connsiteY18" fmla="*/ 4253785 h 6306910"/>
              <a:gd name="connsiteX19" fmla="*/ 7255079 w 11629174"/>
              <a:gd name="connsiteY19" fmla="*/ 3852004 h 6306910"/>
              <a:gd name="connsiteX20" fmla="*/ 8598970 w 11629174"/>
              <a:gd name="connsiteY20" fmla="*/ 3824294 h 6306910"/>
              <a:gd name="connsiteX21" fmla="*/ 9859733 w 11629174"/>
              <a:gd name="connsiteY21" fmla="*/ 4032113 h 6306910"/>
              <a:gd name="connsiteX22" fmla="*/ 10857261 w 11629174"/>
              <a:gd name="connsiteY22" fmla="*/ 4503167 h 6306910"/>
              <a:gd name="connsiteX23" fmla="*/ 11383733 w 11629174"/>
              <a:gd name="connsiteY23" fmla="*/ 5043494 h 6306910"/>
              <a:gd name="connsiteX24" fmla="*/ 11619261 w 11629174"/>
              <a:gd name="connsiteY24" fmla="*/ 5472985 h 6306910"/>
              <a:gd name="connsiteX25" fmla="*/ 11563843 w 11629174"/>
              <a:gd name="connsiteY25" fmla="*/ 5860913 h 6306910"/>
              <a:gd name="connsiteX26" fmla="*/ 11369879 w 11629174"/>
              <a:gd name="connsiteY26" fmla="*/ 6124150 h 6306910"/>
              <a:gd name="connsiteX27" fmla="*/ 10774133 w 11629174"/>
              <a:gd name="connsiteY27" fmla="*/ 6290403 h 6306910"/>
              <a:gd name="connsiteX28" fmla="*/ 383225 w 11629174"/>
              <a:gd name="connsiteY28" fmla="*/ 6290403 h 6306910"/>
              <a:gd name="connsiteX0" fmla="*/ 0 w 11883258"/>
              <a:gd name="connsiteY0" fmla="*/ 277531 h 6306910"/>
              <a:gd name="connsiteX1" fmla="*/ 2535381 w 11883258"/>
              <a:gd name="connsiteY1" fmla="*/ 332949 h 6306910"/>
              <a:gd name="connsiteX2" fmla="*/ 6580908 w 11883258"/>
              <a:gd name="connsiteY2" fmla="*/ 125131 h 6306910"/>
              <a:gd name="connsiteX3" fmla="*/ 8742217 w 11883258"/>
              <a:gd name="connsiteY3" fmla="*/ 440 h 6306910"/>
              <a:gd name="connsiteX4" fmla="*/ 10335490 w 11883258"/>
              <a:gd name="connsiteY4" fmla="*/ 166694 h 6306910"/>
              <a:gd name="connsiteX5" fmla="*/ 10917381 w 11883258"/>
              <a:gd name="connsiteY5" fmla="*/ 928694 h 6306910"/>
              <a:gd name="connsiteX6" fmla="*/ 10557163 w 11883258"/>
              <a:gd name="connsiteY6" fmla="*/ 1732258 h 6306910"/>
              <a:gd name="connsiteX7" fmla="*/ 8451272 w 11883258"/>
              <a:gd name="connsiteY7" fmla="*/ 2120185 h 6306910"/>
              <a:gd name="connsiteX8" fmla="*/ 6470072 w 11883258"/>
              <a:gd name="connsiteY8" fmla="*/ 2244876 h 6306910"/>
              <a:gd name="connsiteX9" fmla="*/ 4156363 w 11883258"/>
              <a:gd name="connsiteY9" fmla="*/ 2286440 h 6306910"/>
              <a:gd name="connsiteX10" fmla="*/ 2604654 w 11883258"/>
              <a:gd name="connsiteY10" fmla="*/ 2383422 h 6306910"/>
              <a:gd name="connsiteX11" fmla="*/ 1440872 w 11883258"/>
              <a:gd name="connsiteY11" fmla="*/ 2660513 h 6306910"/>
              <a:gd name="connsiteX12" fmla="*/ 720436 w 11883258"/>
              <a:gd name="connsiteY12" fmla="*/ 3034585 h 6306910"/>
              <a:gd name="connsiteX13" fmla="*/ 318654 w 11883258"/>
              <a:gd name="connsiteY13" fmla="*/ 3574913 h 6306910"/>
              <a:gd name="connsiteX14" fmla="*/ 290945 w 11883258"/>
              <a:gd name="connsiteY14" fmla="*/ 4212222 h 6306910"/>
              <a:gd name="connsiteX15" fmla="*/ 678872 w 11883258"/>
              <a:gd name="connsiteY15" fmla="*/ 4655567 h 6306910"/>
              <a:gd name="connsiteX16" fmla="*/ 1316181 w 11883258"/>
              <a:gd name="connsiteY16" fmla="*/ 4863385 h 6306910"/>
              <a:gd name="connsiteX17" fmla="*/ 3158836 w 11883258"/>
              <a:gd name="connsiteY17" fmla="*/ 4738694 h 6306910"/>
              <a:gd name="connsiteX18" fmla="*/ 5209308 w 11883258"/>
              <a:gd name="connsiteY18" fmla="*/ 4253785 h 6306910"/>
              <a:gd name="connsiteX19" fmla="*/ 7509163 w 11883258"/>
              <a:gd name="connsiteY19" fmla="*/ 3852004 h 6306910"/>
              <a:gd name="connsiteX20" fmla="*/ 8853054 w 11883258"/>
              <a:gd name="connsiteY20" fmla="*/ 3824294 h 6306910"/>
              <a:gd name="connsiteX21" fmla="*/ 10113817 w 11883258"/>
              <a:gd name="connsiteY21" fmla="*/ 4032113 h 6306910"/>
              <a:gd name="connsiteX22" fmla="*/ 11111345 w 11883258"/>
              <a:gd name="connsiteY22" fmla="*/ 4503167 h 6306910"/>
              <a:gd name="connsiteX23" fmla="*/ 11637817 w 11883258"/>
              <a:gd name="connsiteY23" fmla="*/ 5043494 h 6306910"/>
              <a:gd name="connsiteX24" fmla="*/ 11873345 w 11883258"/>
              <a:gd name="connsiteY24" fmla="*/ 5472985 h 6306910"/>
              <a:gd name="connsiteX25" fmla="*/ 11817927 w 11883258"/>
              <a:gd name="connsiteY25" fmla="*/ 5860913 h 6306910"/>
              <a:gd name="connsiteX26" fmla="*/ 11623963 w 11883258"/>
              <a:gd name="connsiteY26" fmla="*/ 6124150 h 6306910"/>
              <a:gd name="connsiteX27" fmla="*/ 11028217 w 11883258"/>
              <a:gd name="connsiteY27" fmla="*/ 6290403 h 6306910"/>
              <a:gd name="connsiteX28" fmla="*/ 637309 w 11883258"/>
              <a:gd name="connsiteY28" fmla="*/ 6290403 h 6306910"/>
              <a:gd name="connsiteX0" fmla="*/ 0 w 11883258"/>
              <a:gd name="connsiteY0" fmla="*/ 277531 h 6292007"/>
              <a:gd name="connsiteX1" fmla="*/ 2535381 w 11883258"/>
              <a:gd name="connsiteY1" fmla="*/ 332949 h 6292007"/>
              <a:gd name="connsiteX2" fmla="*/ 6580908 w 11883258"/>
              <a:gd name="connsiteY2" fmla="*/ 125131 h 6292007"/>
              <a:gd name="connsiteX3" fmla="*/ 8742217 w 11883258"/>
              <a:gd name="connsiteY3" fmla="*/ 440 h 6292007"/>
              <a:gd name="connsiteX4" fmla="*/ 10335490 w 11883258"/>
              <a:gd name="connsiteY4" fmla="*/ 166694 h 6292007"/>
              <a:gd name="connsiteX5" fmla="*/ 10917381 w 11883258"/>
              <a:gd name="connsiteY5" fmla="*/ 928694 h 6292007"/>
              <a:gd name="connsiteX6" fmla="*/ 10557163 w 11883258"/>
              <a:gd name="connsiteY6" fmla="*/ 1732258 h 6292007"/>
              <a:gd name="connsiteX7" fmla="*/ 8451272 w 11883258"/>
              <a:gd name="connsiteY7" fmla="*/ 2120185 h 6292007"/>
              <a:gd name="connsiteX8" fmla="*/ 6470072 w 11883258"/>
              <a:gd name="connsiteY8" fmla="*/ 2244876 h 6292007"/>
              <a:gd name="connsiteX9" fmla="*/ 4156363 w 11883258"/>
              <a:gd name="connsiteY9" fmla="*/ 2286440 h 6292007"/>
              <a:gd name="connsiteX10" fmla="*/ 2604654 w 11883258"/>
              <a:gd name="connsiteY10" fmla="*/ 2383422 h 6292007"/>
              <a:gd name="connsiteX11" fmla="*/ 1440872 w 11883258"/>
              <a:gd name="connsiteY11" fmla="*/ 2660513 h 6292007"/>
              <a:gd name="connsiteX12" fmla="*/ 720436 w 11883258"/>
              <a:gd name="connsiteY12" fmla="*/ 3034585 h 6292007"/>
              <a:gd name="connsiteX13" fmla="*/ 318654 w 11883258"/>
              <a:gd name="connsiteY13" fmla="*/ 3574913 h 6292007"/>
              <a:gd name="connsiteX14" fmla="*/ 290945 w 11883258"/>
              <a:gd name="connsiteY14" fmla="*/ 4212222 h 6292007"/>
              <a:gd name="connsiteX15" fmla="*/ 678872 w 11883258"/>
              <a:gd name="connsiteY15" fmla="*/ 4655567 h 6292007"/>
              <a:gd name="connsiteX16" fmla="*/ 1316181 w 11883258"/>
              <a:gd name="connsiteY16" fmla="*/ 4863385 h 6292007"/>
              <a:gd name="connsiteX17" fmla="*/ 3158836 w 11883258"/>
              <a:gd name="connsiteY17" fmla="*/ 4738694 h 6292007"/>
              <a:gd name="connsiteX18" fmla="*/ 5209308 w 11883258"/>
              <a:gd name="connsiteY18" fmla="*/ 4253785 h 6292007"/>
              <a:gd name="connsiteX19" fmla="*/ 7509163 w 11883258"/>
              <a:gd name="connsiteY19" fmla="*/ 3852004 h 6292007"/>
              <a:gd name="connsiteX20" fmla="*/ 8853054 w 11883258"/>
              <a:gd name="connsiteY20" fmla="*/ 3824294 h 6292007"/>
              <a:gd name="connsiteX21" fmla="*/ 10113817 w 11883258"/>
              <a:gd name="connsiteY21" fmla="*/ 4032113 h 6292007"/>
              <a:gd name="connsiteX22" fmla="*/ 11111345 w 11883258"/>
              <a:gd name="connsiteY22" fmla="*/ 4503167 h 6292007"/>
              <a:gd name="connsiteX23" fmla="*/ 11637817 w 11883258"/>
              <a:gd name="connsiteY23" fmla="*/ 5043494 h 6292007"/>
              <a:gd name="connsiteX24" fmla="*/ 11873345 w 11883258"/>
              <a:gd name="connsiteY24" fmla="*/ 5472985 h 6292007"/>
              <a:gd name="connsiteX25" fmla="*/ 11817927 w 11883258"/>
              <a:gd name="connsiteY25" fmla="*/ 5860913 h 6292007"/>
              <a:gd name="connsiteX26" fmla="*/ 11623963 w 11883258"/>
              <a:gd name="connsiteY26" fmla="*/ 6124150 h 6292007"/>
              <a:gd name="connsiteX27" fmla="*/ 11028217 w 11883258"/>
              <a:gd name="connsiteY27" fmla="*/ 6290403 h 6292007"/>
              <a:gd name="connsiteX28" fmla="*/ 10824046 w 11883258"/>
              <a:gd name="connsiteY28" fmla="*/ 5103287 h 6292007"/>
              <a:gd name="connsiteX0" fmla="*/ 0 w 11883258"/>
              <a:gd name="connsiteY0" fmla="*/ 277531 h 6154222"/>
              <a:gd name="connsiteX1" fmla="*/ 2535381 w 11883258"/>
              <a:gd name="connsiteY1" fmla="*/ 332949 h 6154222"/>
              <a:gd name="connsiteX2" fmla="*/ 6580908 w 11883258"/>
              <a:gd name="connsiteY2" fmla="*/ 125131 h 6154222"/>
              <a:gd name="connsiteX3" fmla="*/ 8742217 w 11883258"/>
              <a:gd name="connsiteY3" fmla="*/ 440 h 6154222"/>
              <a:gd name="connsiteX4" fmla="*/ 10335490 w 11883258"/>
              <a:gd name="connsiteY4" fmla="*/ 166694 h 6154222"/>
              <a:gd name="connsiteX5" fmla="*/ 10917381 w 11883258"/>
              <a:gd name="connsiteY5" fmla="*/ 928694 h 6154222"/>
              <a:gd name="connsiteX6" fmla="*/ 10557163 w 11883258"/>
              <a:gd name="connsiteY6" fmla="*/ 1732258 h 6154222"/>
              <a:gd name="connsiteX7" fmla="*/ 8451272 w 11883258"/>
              <a:gd name="connsiteY7" fmla="*/ 2120185 h 6154222"/>
              <a:gd name="connsiteX8" fmla="*/ 6470072 w 11883258"/>
              <a:gd name="connsiteY8" fmla="*/ 2244876 h 6154222"/>
              <a:gd name="connsiteX9" fmla="*/ 4156363 w 11883258"/>
              <a:gd name="connsiteY9" fmla="*/ 2286440 h 6154222"/>
              <a:gd name="connsiteX10" fmla="*/ 2604654 w 11883258"/>
              <a:gd name="connsiteY10" fmla="*/ 2383422 h 6154222"/>
              <a:gd name="connsiteX11" fmla="*/ 1440872 w 11883258"/>
              <a:gd name="connsiteY11" fmla="*/ 2660513 h 6154222"/>
              <a:gd name="connsiteX12" fmla="*/ 720436 w 11883258"/>
              <a:gd name="connsiteY12" fmla="*/ 3034585 h 6154222"/>
              <a:gd name="connsiteX13" fmla="*/ 318654 w 11883258"/>
              <a:gd name="connsiteY13" fmla="*/ 3574913 h 6154222"/>
              <a:gd name="connsiteX14" fmla="*/ 290945 w 11883258"/>
              <a:gd name="connsiteY14" fmla="*/ 4212222 h 6154222"/>
              <a:gd name="connsiteX15" fmla="*/ 678872 w 11883258"/>
              <a:gd name="connsiteY15" fmla="*/ 4655567 h 6154222"/>
              <a:gd name="connsiteX16" fmla="*/ 1316181 w 11883258"/>
              <a:gd name="connsiteY16" fmla="*/ 4863385 h 6154222"/>
              <a:gd name="connsiteX17" fmla="*/ 3158836 w 11883258"/>
              <a:gd name="connsiteY17" fmla="*/ 4738694 h 6154222"/>
              <a:gd name="connsiteX18" fmla="*/ 5209308 w 11883258"/>
              <a:gd name="connsiteY18" fmla="*/ 4253785 h 6154222"/>
              <a:gd name="connsiteX19" fmla="*/ 7509163 w 11883258"/>
              <a:gd name="connsiteY19" fmla="*/ 3852004 h 6154222"/>
              <a:gd name="connsiteX20" fmla="*/ 8853054 w 11883258"/>
              <a:gd name="connsiteY20" fmla="*/ 3824294 h 6154222"/>
              <a:gd name="connsiteX21" fmla="*/ 10113817 w 11883258"/>
              <a:gd name="connsiteY21" fmla="*/ 4032113 h 6154222"/>
              <a:gd name="connsiteX22" fmla="*/ 11111345 w 11883258"/>
              <a:gd name="connsiteY22" fmla="*/ 4503167 h 6154222"/>
              <a:gd name="connsiteX23" fmla="*/ 11637817 w 11883258"/>
              <a:gd name="connsiteY23" fmla="*/ 5043494 h 6154222"/>
              <a:gd name="connsiteX24" fmla="*/ 11873345 w 11883258"/>
              <a:gd name="connsiteY24" fmla="*/ 5472985 h 6154222"/>
              <a:gd name="connsiteX25" fmla="*/ 11817927 w 11883258"/>
              <a:gd name="connsiteY25" fmla="*/ 5860913 h 6154222"/>
              <a:gd name="connsiteX26" fmla="*/ 11623963 w 11883258"/>
              <a:gd name="connsiteY26" fmla="*/ 6124150 h 6154222"/>
              <a:gd name="connsiteX27" fmla="*/ 11252806 w 11883258"/>
              <a:gd name="connsiteY27" fmla="*/ 5135372 h 6154222"/>
              <a:gd name="connsiteX28" fmla="*/ 10824046 w 11883258"/>
              <a:gd name="connsiteY28" fmla="*/ 5103287 h 6154222"/>
              <a:gd name="connsiteX0" fmla="*/ 0 w 11887019"/>
              <a:gd name="connsiteY0" fmla="*/ 277531 h 5866816"/>
              <a:gd name="connsiteX1" fmla="*/ 2535381 w 11887019"/>
              <a:gd name="connsiteY1" fmla="*/ 332949 h 5866816"/>
              <a:gd name="connsiteX2" fmla="*/ 6580908 w 11887019"/>
              <a:gd name="connsiteY2" fmla="*/ 125131 h 5866816"/>
              <a:gd name="connsiteX3" fmla="*/ 8742217 w 11887019"/>
              <a:gd name="connsiteY3" fmla="*/ 440 h 5866816"/>
              <a:gd name="connsiteX4" fmla="*/ 10335490 w 11887019"/>
              <a:gd name="connsiteY4" fmla="*/ 166694 h 5866816"/>
              <a:gd name="connsiteX5" fmla="*/ 10917381 w 11887019"/>
              <a:gd name="connsiteY5" fmla="*/ 928694 h 5866816"/>
              <a:gd name="connsiteX6" fmla="*/ 10557163 w 11887019"/>
              <a:gd name="connsiteY6" fmla="*/ 1732258 h 5866816"/>
              <a:gd name="connsiteX7" fmla="*/ 8451272 w 11887019"/>
              <a:gd name="connsiteY7" fmla="*/ 2120185 h 5866816"/>
              <a:gd name="connsiteX8" fmla="*/ 6470072 w 11887019"/>
              <a:gd name="connsiteY8" fmla="*/ 2244876 h 5866816"/>
              <a:gd name="connsiteX9" fmla="*/ 4156363 w 11887019"/>
              <a:gd name="connsiteY9" fmla="*/ 2286440 h 5866816"/>
              <a:gd name="connsiteX10" fmla="*/ 2604654 w 11887019"/>
              <a:gd name="connsiteY10" fmla="*/ 2383422 h 5866816"/>
              <a:gd name="connsiteX11" fmla="*/ 1440872 w 11887019"/>
              <a:gd name="connsiteY11" fmla="*/ 2660513 h 5866816"/>
              <a:gd name="connsiteX12" fmla="*/ 720436 w 11887019"/>
              <a:gd name="connsiteY12" fmla="*/ 3034585 h 5866816"/>
              <a:gd name="connsiteX13" fmla="*/ 318654 w 11887019"/>
              <a:gd name="connsiteY13" fmla="*/ 3574913 h 5866816"/>
              <a:gd name="connsiteX14" fmla="*/ 290945 w 11887019"/>
              <a:gd name="connsiteY14" fmla="*/ 4212222 h 5866816"/>
              <a:gd name="connsiteX15" fmla="*/ 678872 w 11887019"/>
              <a:gd name="connsiteY15" fmla="*/ 4655567 h 5866816"/>
              <a:gd name="connsiteX16" fmla="*/ 1316181 w 11887019"/>
              <a:gd name="connsiteY16" fmla="*/ 4863385 h 5866816"/>
              <a:gd name="connsiteX17" fmla="*/ 3158836 w 11887019"/>
              <a:gd name="connsiteY17" fmla="*/ 4738694 h 5866816"/>
              <a:gd name="connsiteX18" fmla="*/ 5209308 w 11887019"/>
              <a:gd name="connsiteY18" fmla="*/ 4253785 h 5866816"/>
              <a:gd name="connsiteX19" fmla="*/ 7509163 w 11887019"/>
              <a:gd name="connsiteY19" fmla="*/ 3852004 h 5866816"/>
              <a:gd name="connsiteX20" fmla="*/ 8853054 w 11887019"/>
              <a:gd name="connsiteY20" fmla="*/ 3824294 h 5866816"/>
              <a:gd name="connsiteX21" fmla="*/ 10113817 w 11887019"/>
              <a:gd name="connsiteY21" fmla="*/ 4032113 h 5866816"/>
              <a:gd name="connsiteX22" fmla="*/ 11111345 w 11887019"/>
              <a:gd name="connsiteY22" fmla="*/ 4503167 h 5866816"/>
              <a:gd name="connsiteX23" fmla="*/ 11637817 w 11887019"/>
              <a:gd name="connsiteY23" fmla="*/ 5043494 h 5866816"/>
              <a:gd name="connsiteX24" fmla="*/ 11873345 w 11887019"/>
              <a:gd name="connsiteY24" fmla="*/ 5472985 h 5866816"/>
              <a:gd name="connsiteX25" fmla="*/ 11817927 w 11887019"/>
              <a:gd name="connsiteY25" fmla="*/ 5860913 h 5866816"/>
              <a:gd name="connsiteX26" fmla="*/ 11479584 w 11887019"/>
              <a:gd name="connsiteY26" fmla="*/ 5161624 h 5866816"/>
              <a:gd name="connsiteX27" fmla="*/ 11252806 w 11887019"/>
              <a:gd name="connsiteY27" fmla="*/ 5135372 h 5866816"/>
              <a:gd name="connsiteX28" fmla="*/ 10824046 w 11887019"/>
              <a:gd name="connsiteY28" fmla="*/ 5103287 h 5866816"/>
              <a:gd name="connsiteX0" fmla="*/ 0 w 11875081"/>
              <a:gd name="connsiteY0" fmla="*/ 277531 h 5473600"/>
              <a:gd name="connsiteX1" fmla="*/ 2535381 w 11875081"/>
              <a:gd name="connsiteY1" fmla="*/ 332949 h 5473600"/>
              <a:gd name="connsiteX2" fmla="*/ 6580908 w 11875081"/>
              <a:gd name="connsiteY2" fmla="*/ 125131 h 5473600"/>
              <a:gd name="connsiteX3" fmla="*/ 8742217 w 11875081"/>
              <a:gd name="connsiteY3" fmla="*/ 440 h 5473600"/>
              <a:gd name="connsiteX4" fmla="*/ 10335490 w 11875081"/>
              <a:gd name="connsiteY4" fmla="*/ 166694 h 5473600"/>
              <a:gd name="connsiteX5" fmla="*/ 10917381 w 11875081"/>
              <a:gd name="connsiteY5" fmla="*/ 928694 h 5473600"/>
              <a:gd name="connsiteX6" fmla="*/ 10557163 w 11875081"/>
              <a:gd name="connsiteY6" fmla="*/ 1732258 h 5473600"/>
              <a:gd name="connsiteX7" fmla="*/ 8451272 w 11875081"/>
              <a:gd name="connsiteY7" fmla="*/ 2120185 h 5473600"/>
              <a:gd name="connsiteX8" fmla="*/ 6470072 w 11875081"/>
              <a:gd name="connsiteY8" fmla="*/ 2244876 h 5473600"/>
              <a:gd name="connsiteX9" fmla="*/ 4156363 w 11875081"/>
              <a:gd name="connsiteY9" fmla="*/ 2286440 h 5473600"/>
              <a:gd name="connsiteX10" fmla="*/ 2604654 w 11875081"/>
              <a:gd name="connsiteY10" fmla="*/ 2383422 h 5473600"/>
              <a:gd name="connsiteX11" fmla="*/ 1440872 w 11875081"/>
              <a:gd name="connsiteY11" fmla="*/ 2660513 h 5473600"/>
              <a:gd name="connsiteX12" fmla="*/ 720436 w 11875081"/>
              <a:gd name="connsiteY12" fmla="*/ 3034585 h 5473600"/>
              <a:gd name="connsiteX13" fmla="*/ 318654 w 11875081"/>
              <a:gd name="connsiteY13" fmla="*/ 3574913 h 5473600"/>
              <a:gd name="connsiteX14" fmla="*/ 290945 w 11875081"/>
              <a:gd name="connsiteY14" fmla="*/ 4212222 h 5473600"/>
              <a:gd name="connsiteX15" fmla="*/ 678872 w 11875081"/>
              <a:gd name="connsiteY15" fmla="*/ 4655567 h 5473600"/>
              <a:gd name="connsiteX16" fmla="*/ 1316181 w 11875081"/>
              <a:gd name="connsiteY16" fmla="*/ 4863385 h 5473600"/>
              <a:gd name="connsiteX17" fmla="*/ 3158836 w 11875081"/>
              <a:gd name="connsiteY17" fmla="*/ 4738694 h 5473600"/>
              <a:gd name="connsiteX18" fmla="*/ 5209308 w 11875081"/>
              <a:gd name="connsiteY18" fmla="*/ 4253785 h 5473600"/>
              <a:gd name="connsiteX19" fmla="*/ 7509163 w 11875081"/>
              <a:gd name="connsiteY19" fmla="*/ 3852004 h 5473600"/>
              <a:gd name="connsiteX20" fmla="*/ 8853054 w 11875081"/>
              <a:gd name="connsiteY20" fmla="*/ 3824294 h 5473600"/>
              <a:gd name="connsiteX21" fmla="*/ 10113817 w 11875081"/>
              <a:gd name="connsiteY21" fmla="*/ 4032113 h 5473600"/>
              <a:gd name="connsiteX22" fmla="*/ 11111345 w 11875081"/>
              <a:gd name="connsiteY22" fmla="*/ 4503167 h 5473600"/>
              <a:gd name="connsiteX23" fmla="*/ 11637817 w 11875081"/>
              <a:gd name="connsiteY23" fmla="*/ 5043494 h 5473600"/>
              <a:gd name="connsiteX24" fmla="*/ 11873345 w 11875081"/>
              <a:gd name="connsiteY24" fmla="*/ 5472985 h 5473600"/>
              <a:gd name="connsiteX25" fmla="*/ 11529169 w 11875081"/>
              <a:gd name="connsiteY25" fmla="*/ 5139019 h 5473600"/>
              <a:gd name="connsiteX26" fmla="*/ 11479584 w 11875081"/>
              <a:gd name="connsiteY26" fmla="*/ 5161624 h 5473600"/>
              <a:gd name="connsiteX27" fmla="*/ 11252806 w 11875081"/>
              <a:gd name="connsiteY27" fmla="*/ 5135372 h 5473600"/>
              <a:gd name="connsiteX28" fmla="*/ 10824046 w 11875081"/>
              <a:gd name="connsiteY28" fmla="*/ 5103287 h 5473600"/>
              <a:gd name="connsiteX0" fmla="*/ 0 w 11652049"/>
              <a:gd name="connsiteY0" fmla="*/ 277531 h 5161655"/>
              <a:gd name="connsiteX1" fmla="*/ 2535381 w 11652049"/>
              <a:gd name="connsiteY1" fmla="*/ 332949 h 5161655"/>
              <a:gd name="connsiteX2" fmla="*/ 6580908 w 11652049"/>
              <a:gd name="connsiteY2" fmla="*/ 125131 h 5161655"/>
              <a:gd name="connsiteX3" fmla="*/ 8742217 w 11652049"/>
              <a:gd name="connsiteY3" fmla="*/ 440 h 5161655"/>
              <a:gd name="connsiteX4" fmla="*/ 10335490 w 11652049"/>
              <a:gd name="connsiteY4" fmla="*/ 166694 h 5161655"/>
              <a:gd name="connsiteX5" fmla="*/ 10917381 w 11652049"/>
              <a:gd name="connsiteY5" fmla="*/ 928694 h 5161655"/>
              <a:gd name="connsiteX6" fmla="*/ 10557163 w 11652049"/>
              <a:gd name="connsiteY6" fmla="*/ 1732258 h 5161655"/>
              <a:gd name="connsiteX7" fmla="*/ 8451272 w 11652049"/>
              <a:gd name="connsiteY7" fmla="*/ 2120185 h 5161655"/>
              <a:gd name="connsiteX8" fmla="*/ 6470072 w 11652049"/>
              <a:gd name="connsiteY8" fmla="*/ 2244876 h 5161655"/>
              <a:gd name="connsiteX9" fmla="*/ 4156363 w 11652049"/>
              <a:gd name="connsiteY9" fmla="*/ 2286440 h 5161655"/>
              <a:gd name="connsiteX10" fmla="*/ 2604654 w 11652049"/>
              <a:gd name="connsiteY10" fmla="*/ 2383422 h 5161655"/>
              <a:gd name="connsiteX11" fmla="*/ 1440872 w 11652049"/>
              <a:gd name="connsiteY11" fmla="*/ 2660513 h 5161655"/>
              <a:gd name="connsiteX12" fmla="*/ 720436 w 11652049"/>
              <a:gd name="connsiteY12" fmla="*/ 3034585 h 5161655"/>
              <a:gd name="connsiteX13" fmla="*/ 318654 w 11652049"/>
              <a:gd name="connsiteY13" fmla="*/ 3574913 h 5161655"/>
              <a:gd name="connsiteX14" fmla="*/ 290945 w 11652049"/>
              <a:gd name="connsiteY14" fmla="*/ 4212222 h 5161655"/>
              <a:gd name="connsiteX15" fmla="*/ 678872 w 11652049"/>
              <a:gd name="connsiteY15" fmla="*/ 4655567 h 5161655"/>
              <a:gd name="connsiteX16" fmla="*/ 1316181 w 11652049"/>
              <a:gd name="connsiteY16" fmla="*/ 4863385 h 5161655"/>
              <a:gd name="connsiteX17" fmla="*/ 3158836 w 11652049"/>
              <a:gd name="connsiteY17" fmla="*/ 4738694 h 5161655"/>
              <a:gd name="connsiteX18" fmla="*/ 5209308 w 11652049"/>
              <a:gd name="connsiteY18" fmla="*/ 4253785 h 5161655"/>
              <a:gd name="connsiteX19" fmla="*/ 7509163 w 11652049"/>
              <a:gd name="connsiteY19" fmla="*/ 3852004 h 5161655"/>
              <a:gd name="connsiteX20" fmla="*/ 8853054 w 11652049"/>
              <a:gd name="connsiteY20" fmla="*/ 3824294 h 5161655"/>
              <a:gd name="connsiteX21" fmla="*/ 10113817 w 11652049"/>
              <a:gd name="connsiteY21" fmla="*/ 4032113 h 5161655"/>
              <a:gd name="connsiteX22" fmla="*/ 11111345 w 11652049"/>
              <a:gd name="connsiteY22" fmla="*/ 4503167 h 5161655"/>
              <a:gd name="connsiteX23" fmla="*/ 11637817 w 11652049"/>
              <a:gd name="connsiteY23" fmla="*/ 5043494 h 5161655"/>
              <a:gd name="connsiteX24" fmla="*/ 11504377 w 11652049"/>
              <a:gd name="connsiteY24" fmla="*/ 5071933 h 5161655"/>
              <a:gd name="connsiteX25" fmla="*/ 11529169 w 11652049"/>
              <a:gd name="connsiteY25" fmla="*/ 5139019 h 5161655"/>
              <a:gd name="connsiteX26" fmla="*/ 11479584 w 11652049"/>
              <a:gd name="connsiteY26" fmla="*/ 5161624 h 5161655"/>
              <a:gd name="connsiteX27" fmla="*/ 11252806 w 11652049"/>
              <a:gd name="connsiteY27" fmla="*/ 5135372 h 5161655"/>
              <a:gd name="connsiteX28" fmla="*/ 10824046 w 11652049"/>
              <a:gd name="connsiteY28" fmla="*/ 5103287 h 5161655"/>
              <a:gd name="connsiteX0" fmla="*/ 0 w 11652049"/>
              <a:gd name="connsiteY0" fmla="*/ 277531 h 5161655"/>
              <a:gd name="connsiteX1" fmla="*/ 2535381 w 11652049"/>
              <a:gd name="connsiteY1" fmla="*/ 332949 h 5161655"/>
              <a:gd name="connsiteX2" fmla="*/ 6580908 w 11652049"/>
              <a:gd name="connsiteY2" fmla="*/ 125131 h 5161655"/>
              <a:gd name="connsiteX3" fmla="*/ 8742217 w 11652049"/>
              <a:gd name="connsiteY3" fmla="*/ 440 h 5161655"/>
              <a:gd name="connsiteX4" fmla="*/ 10335490 w 11652049"/>
              <a:gd name="connsiteY4" fmla="*/ 166694 h 5161655"/>
              <a:gd name="connsiteX5" fmla="*/ 10917381 w 11652049"/>
              <a:gd name="connsiteY5" fmla="*/ 928694 h 5161655"/>
              <a:gd name="connsiteX6" fmla="*/ 10557163 w 11652049"/>
              <a:gd name="connsiteY6" fmla="*/ 1732258 h 5161655"/>
              <a:gd name="connsiteX7" fmla="*/ 8451272 w 11652049"/>
              <a:gd name="connsiteY7" fmla="*/ 2120185 h 5161655"/>
              <a:gd name="connsiteX8" fmla="*/ 6470072 w 11652049"/>
              <a:gd name="connsiteY8" fmla="*/ 2244876 h 5161655"/>
              <a:gd name="connsiteX9" fmla="*/ 4156363 w 11652049"/>
              <a:gd name="connsiteY9" fmla="*/ 2286440 h 5161655"/>
              <a:gd name="connsiteX10" fmla="*/ 2604654 w 11652049"/>
              <a:gd name="connsiteY10" fmla="*/ 2383422 h 5161655"/>
              <a:gd name="connsiteX11" fmla="*/ 1440872 w 11652049"/>
              <a:gd name="connsiteY11" fmla="*/ 2660513 h 5161655"/>
              <a:gd name="connsiteX12" fmla="*/ 720436 w 11652049"/>
              <a:gd name="connsiteY12" fmla="*/ 3034585 h 5161655"/>
              <a:gd name="connsiteX13" fmla="*/ 318654 w 11652049"/>
              <a:gd name="connsiteY13" fmla="*/ 3574913 h 5161655"/>
              <a:gd name="connsiteX14" fmla="*/ 290945 w 11652049"/>
              <a:gd name="connsiteY14" fmla="*/ 4212222 h 5161655"/>
              <a:gd name="connsiteX15" fmla="*/ 678872 w 11652049"/>
              <a:gd name="connsiteY15" fmla="*/ 4655567 h 5161655"/>
              <a:gd name="connsiteX16" fmla="*/ 1316181 w 11652049"/>
              <a:gd name="connsiteY16" fmla="*/ 4863385 h 5161655"/>
              <a:gd name="connsiteX17" fmla="*/ 3158836 w 11652049"/>
              <a:gd name="connsiteY17" fmla="*/ 4738694 h 5161655"/>
              <a:gd name="connsiteX18" fmla="*/ 5209308 w 11652049"/>
              <a:gd name="connsiteY18" fmla="*/ 4253785 h 5161655"/>
              <a:gd name="connsiteX19" fmla="*/ 7509163 w 11652049"/>
              <a:gd name="connsiteY19" fmla="*/ 3852004 h 5161655"/>
              <a:gd name="connsiteX20" fmla="*/ 8853054 w 11652049"/>
              <a:gd name="connsiteY20" fmla="*/ 3824294 h 5161655"/>
              <a:gd name="connsiteX21" fmla="*/ 10113817 w 11652049"/>
              <a:gd name="connsiteY21" fmla="*/ 4032113 h 5161655"/>
              <a:gd name="connsiteX22" fmla="*/ 11111345 w 11652049"/>
              <a:gd name="connsiteY22" fmla="*/ 4503167 h 5161655"/>
              <a:gd name="connsiteX23" fmla="*/ 11637817 w 11652049"/>
              <a:gd name="connsiteY23" fmla="*/ 5043494 h 5161655"/>
              <a:gd name="connsiteX24" fmla="*/ 11504377 w 11652049"/>
              <a:gd name="connsiteY24" fmla="*/ 5071933 h 5161655"/>
              <a:gd name="connsiteX25" fmla="*/ 11529169 w 11652049"/>
              <a:gd name="connsiteY25" fmla="*/ 5139019 h 5161655"/>
              <a:gd name="connsiteX26" fmla="*/ 11479584 w 11652049"/>
              <a:gd name="connsiteY26" fmla="*/ 5161624 h 5161655"/>
              <a:gd name="connsiteX27" fmla="*/ 11252806 w 11652049"/>
              <a:gd name="connsiteY27" fmla="*/ 5135372 h 5161655"/>
              <a:gd name="connsiteX28" fmla="*/ 10824046 w 11652049"/>
              <a:gd name="connsiteY28" fmla="*/ 5103287 h 5161655"/>
              <a:gd name="connsiteX0" fmla="*/ 0 w 11652049"/>
              <a:gd name="connsiteY0" fmla="*/ 277531 h 5168347"/>
              <a:gd name="connsiteX1" fmla="*/ 2535381 w 11652049"/>
              <a:gd name="connsiteY1" fmla="*/ 332949 h 5168347"/>
              <a:gd name="connsiteX2" fmla="*/ 6580908 w 11652049"/>
              <a:gd name="connsiteY2" fmla="*/ 125131 h 5168347"/>
              <a:gd name="connsiteX3" fmla="*/ 8742217 w 11652049"/>
              <a:gd name="connsiteY3" fmla="*/ 440 h 5168347"/>
              <a:gd name="connsiteX4" fmla="*/ 10335490 w 11652049"/>
              <a:gd name="connsiteY4" fmla="*/ 166694 h 5168347"/>
              <a:gd name="connsiteX5" fmla="*/ 10917381 w 11652049"/>
              <a:gd name="connsiteY5" fmla="*/ 928694 h 5168347"/>
              <a:gd name="connsiteX6" fmla="*/ 10557163 w 11652049"/>
              <a:gd name="connsiteY6" fmla="*/ 1732258 h 5168347"/>
              <a:gd name="connsiteX7" fmla="*/ 8451272 w 11652049"/>
              <a:gd name="connsiteY7" fmla="*/ 2120185 h 5168347"/>
              <a:gd name="connsiteX8" fmla="*/ 6470072 w 11652049"/>
              <a:gd name="connsiteY8" fmla="*/ 2244876 h 5168347"/>
              <a:gd name="connsiteX9" fmla="*/ 4156363 w 11652049"/>
              <a:gd name="connsiteY9" fmla="*/ 2286440 h 5168347"/>
              <a:gd name="connsiteX10" fmla="*/ 2604654 w 11652049"/>
              <a:gd name="connsiteY10" fmla="*/ 2383422 h 5168347"/>
              <a:gd name="connsiteX11" fmla="*/ 1440872 w 11652049"/>
              <a:gd name="connsiteY11" fmla="*/ 2660513 h 5168347"/>
              <a:gd name="connsiteX12" fmla="*/ 720436 w 11652049"/>
              <a:gd name="connsiteY12" fmla="*/ 3034585 h 5168347"/>
              <a:gd name="connsiteX13" fmla="*/ 318654 w 11652049"/>
              <a:gd name="connsiteY13" fmla="*/ 3574913 h 5168347"/>
              <a:gd name="connsiteX14" fmla="*/ 290945 w 11652049"/>
              <a:gd name="connsiteY14" fmla="*/ 4212222 h 5168347"/>
              <a:gd name="connsiteX15" fmla="*/ 678872 w 11652049"/>
              <a:gd name="connsiteY15" fmla="*/ 4655567 h 5168347"/>
              <a:gd name="connsiteX16" fmla="*/ 1316181 w 11652049"/>
              <a:gd name="connsiteY16" fmla="*/ 4863385 h 5168347"/>
              <a:gd name="connsiteX17" fmla="*/ 3158836 w 11652049"/>
              <a:gd name="connsiteY17" fmla="*/ 4738694 h 5168347"/>
              <a:gd name="connsiteX18" fmla="*/ 5209308 w 11652049"/>
              <a:gd name="connsiteY18" fmla="*/ 4253785 h 5168347"/>
              <a:gd name="connsiteX19" fmla="*/ 7509163 w 11652049"/>
              <a:gd name="connsiteY19" fmla="*/ 3852004 h 5168347"/>
              <a:gd name="connsiteX20" fmla="*/ 8853054 w 11652049"/>
              <a:gd name="connsiteY20" fmla="*/ 3824294 h 5168347"/>
              <a:gd name="connsiteX21" fmla="*/ 10113817 w 11652049"/>
              <a:gd name="connsiteY21" fmla="*/ 4032113 h 5168347"/>
              <a:gd name="connsiteX22" fmla="*/ 11111345 w 11652049"/>
              <a:gd name="connsiteY22" fmla="*/ 4503167 h 5168347"/>
              <a:gd name="connsiteX23" fmla="*/ 11637817 w 11652049"/>
              <a:gd name="connsiteY23" fmla="*/ 5043494 h 5168347"/>
              <a:gd name="connsiteX24" fmla="*/ 11504377 w 11652049"/>
              <a:gd name="connsiteY24" fmla="*/ 5071933 h 5168347"/>
              <a:gd name="connsiteX25" fmla="*/ 11529169 w 11652049"/>
              <a:gd name="connsiteY25" fmla="*/ 5139019 h 5168347"/>
              <a:gd name="connsiteX26" fmla="*/ 11479584 w 11652049"/>
              <a:gd name="connsiteY26" fmla="*/ 5161624 h 5168347"/>
              <a:gd name="connsiteX27" fmla="*/ 10996132 w 11652049"/>
              <a:gd name="connsiteY27" fmla="*/ 5023078 h 5168347"/>
              <a:gd name="connsiteX28" fmla="*/ 10824046 w 11652049"/>
              <a:gd name="connsiteY28" fmla="*/ 5103287 h 5168347"/>
              <a:gd name="connsiteX0" fmla="*/ 0 w 11652049"/>
              <a:gd name="connsiteY0" fmla="*/ 277531 h 5139203"/>
              <a:gd name="connsiteX1" fmla="*/ 2535381 w 11652049"/>
              <a:gd name="connsiteY1" fmla="*/ 332949 h 5139203"/>
              <a:gd name="connsiteX2" fmla="*/ 6580908 w 11652049"/>
              <a:gd name="connsiteY2" fmla="*/ 125131 h 5139203"/>
              <a:gd name="connsiteX3" fmla="*/ 8742217 w 11652049"/>
              <a:gd name="connsiteY3" fmla="*/ 440 h 5139203"/>
              <a:gd name="connsiteX4" fmla="*/ 10335490 w 11652049"/>
              <a:gd name="connsiteY4" fmla="*/ 166694 h 5139203"/>
              <a:gd name="connsiteX5" fmla="*/ 10917381 w 11652049"/>
              <a:gd name="connsiteY5" fmla="*/ 928694 h 5139203"/>
              <a:gd name="connsiteX6" fmla="*/ 10557163 w 11652049"/>
              <a:gd name="connsiteY6" fmla="*/ 1732258 h 5139203"/>
              <a:gd name="connsiteX7" fmla="*/ 8451272 w 11652049"/>
              <a:gd name="connsiteY7" fmla="*/ 2120185 h 5139203"/>
              <a:gd name="connsiteX8" fmla="*/ 6470072 w 11652049"/>
              <a:gd name="connsiteY8" fmla="*/ 2244876 h 5139203"/>
              <a:gd name="connsiteX9" fmla="*/ 4156363 w 11652049"/>
              <a:gd name="connsiteY9" fmla="*/ 2286440 h 5139203"/>
              <a:gd name="connsiteX10" fmla="*/ 2604654 w 11652049"/>
              <a:gd name="connsiteY10" fmla="*/ 2383422 h 5139203"/>
              <a:gd name="connsiteX11" fmla="*/ 1440872 w 11652049"/>
              <a:gd name="connsiteY11" fmla="*/ 2660513 h 5139203"/>
              <a:gd name="connsiteX12" fmla="*/ 720436 w 11652049"/>
              <a:gd name="connsiteY12" fmla="*/ 3034585 h 5139203"/>
              <a:gd name="connsiteX13" fmla="*/ 318654 w 11652049"/>
              <a:gd name="connsiteY13" fmla="*/ 3574913 h 5139203"/>
              <a:gd name="connsiteX14" fmla="*/ 290945 w 11652049"/>
              <a:gd name="connsiteY14" fmla="*/ 4212222 h 5139203"/>
              <a:gd name="connsiteX15" fmla="*/ 678872 w 11652049"/>
              <a:gd name="connsiteY15" fmla="*/ 4655567 h 5139203"/>
              <a:gd name="connsiteX16" fmla="*/ 1316181 w 11652049"/>
              <a:gd name="connsiteY16" fmla="*/ 4863385 h 5139203"/>
              <a:gd name="connsiteX17" fmla="*/ 3158836 w 11652049"/>
              <a:gd name="connsiteY17" fmla="*/ 4738694 h 5139203"/>
              <a:gd name="connsiteX18" fmla="*/ 5209308 w 11652049"/>
              <a:gd name="connsiteY18" fmla="*/ 4253785 h 5139203"/>
              <a:gd name="connsiteX19" fmla="*/ 7509163 w 11652049"/>
              <a:gd name="connsiteY19" fmla="*/ 3852004 h 5139203"/>
              <a:gd name="connsiteX20" fmla="*/ 8853054 w 11652049"/>
              <a:gd name="connsiteY20" fmla="*/ 3824294 h 5139203"/>
              <a:gd name="connsiteX21" fmla="*/ 10113817 w 11652049"/>
              <a:gd name="connsiteY21" fmla="*/ 4032113 h 5139203"/>
              <a:gd name="connsiteX22" fmla="*/ 11111345 w 11652049"/>
              <a:gd name="connsiteY22" fmla="*/ 4503167 h 5139203"/>
              <a:gd name="connsiteX23" fmla="*/ 11637817 w 11652049"/>
              <a:gd name="connsiteY23" fmla="*/ 5043494 h 5139203"/>
              <a:gd name="connsiteX24" fmla="*/ 11504377 w 11652049"/>
              <a:gd name="connsiteY24" fmla="*/ 5071933 h 5139203"/>
              <a:gd name="connsiteX25" fmla="*/ 11529169 w 11652049"/>
              <a:gd name="connsiteY25" fmla="*/ 5139019 h 5139203"/>
              <a:gd name="connsiteX26" fmla="*/ 11126658 w 11652049"/>
              <a:gd name="connsiteY26" fmla="*/ 5049329 h 5139203"/>
              <a:gd name="connsiteX27" fmla="*/ 10996132 w 11652049"/>
              <a:gd name="connsiteY27" fmla="*/ 5023078 h 5139203"/>
              <a:gd name="connsiteX28" fmla="*/ 10824046 w 11652049"/>
              <a:gd name="connsiteY28" fmla="*/ 5103287 h 5139203"/>
              <a:gd name="connsiteX0" fmla="*/ 0 w 11654614"/>
              <a:gd name="connsiteY0" fmla="*/ 277531 h 5103287"/>
              <a:gd name="connsiteX1" fmla="*/ 2535381 w 11654614"/>
              <a:gd name="connsiteY1" fmla="*/ 332949 h 5103287"/>
              <a:gd name="connsiteX2" fmla="*/ 6580908 w 11654614"/>
              <a:gd name="connsiteY2" fmla="*/ 125131 h 5103287"/>
              <a:gd name="connsiteX3" fmla="*/ 8742217 w 11654614"/>
              <a:gd name="connsiteY3" fmla="*/ 440 h 5103287"/>
              <a:gd name="connsiteX4" fmla="*/ 10335490 w 11654614"/>
              <a:gd name="connsiteY4" fmla="*/ 166694 h 5103287"/>
              <a:gd name="connsiteX5" fmla="*/ 10917381 w 11654614"/>
              <a:gd name="connsiteY5" fmla="*/ 928694 h 5103287"/>
              <a:gd name="connsiteX6" fmla="*/ 10557163 w 11654614"/>
              <a:gd name="connsiteY6" fmla="*/ 1732258 h 5103287"/>
              <a:gd name="connsiteX7" fmla="*/ 8451272 w 11654614"/>
              <a:gd name="connsiteY7" fmla="*/ 2120185 h 5103287"/>
              <a:gd name="connsiteX8" fmla="*/ 6470072 w 11654614"/>
              <a:gd name="connsiteY8" fmla="*/ 2244876 h 5103287"/>
              <a:gd name="connsiteX9" fmla="*/ 4156363 w 11654614"/>
              <a:gd name="connsiteY9" fmla="*/ 2286440 h 5103287"/>
              <a:gd name="connsiteX10" fmla="*/ 2604654 w 11654614"/>
              <a:gd name="connsiteY10" fmla="*/ 2383422 h 5103287"/>
              <a:gd name="connsiteX11" fmla="*/ 1440872 w 11654614"/>
              <a:gd name="connsiteY11" fmla="*/ 2660513 h 5103287"/>
              <a:gd name="connsiteX12" fmla="*/ 720436 w 11654614"/>
              <a:gd name="connsiteY12" fmla="*/ 3034585 h 5103287"/>
              <a:gd name="connsiteX13" fmla="*/ 318654 w 11654614"/>
              <a:gd name="connsiteY13" fmla="*/ 3574913 h 5103287"/>
              <a:gd name="connsiteX14" fmla="*/ 290945 w 11654614"/>
              <a:gd name="connsiteY14" fmla="*/ 4212222 h 5103287"/>
              <a:gd name="connsiteX15" fmla="*/ 678872 w 11654614"/>
              <a:gd name="connsiteY15" fmla="*/ 4655567 h 5103287"/>
              <a:gd name="connsiteX16" fmla="*/ 1316181 w 11654614"/>
              <a:gd name="connsiteY16" fmla="*/ 4863385 h 5103287"/>
              <a:gd name="connsiteX17" fmla="*/ 3158836 w 11654614"/>
              <a:gd name="connsiteY17" fmla="*/ 4738694 h 5103287"/>
              <a:gd name="connsiteX18" fmla="*/ 5209308 w 11654614"/>
              <a:gd name="connsiteY18" fmla="*/ 4253785 h 5103287"/>
              <a:gd name="connsiteX19" fmla="*/ 7509163 w 11654614"/>
              <a:gd name="connsiteY19" fmla="*/ 3852004 h 5103287"/>
              <a:gd name="connsiteX20" fmla="*/ 8853054 w 11654614"/>
              <a:gd name="connsiteY20" fmla="*/ 3824294 h 5103287"/>
              <a:gd name="connsiteX21" fmla="*/ 10113817 w 11654614"/>
              <a:gd name="connsiteY21" fmla="*/ 4032113 h 5103287"/>
              <a:gd name="connsiteX22" fmla="*/ 11111345 w 11654614"/>
              <a:gd name="connsiteY22" fmla="*/ 4503167 h 5103287"/>
              <a:gd name="connsiteX23" fmla="*/ 11637817 w 11654614"/>
              <a:gd name="connsiteY23" fmla="*/ 5043494 h 5103287"/>
              <a:gd name="connsiteX24" fmla="*/ 11504377 w 11654614"/>
              <a:gd name="connsiteY24" fmla="*/ 5071933 h 5103287"/>
              <a:gd name="connsiteX25" fmla="*/ 11304580 w 11654614"/>
              <a:gd name="connsiteY25" fmla="*/ 4946514 h 5103287"/>
              <a:gd name="connsiteX26" fmla="*/ 11126658 w 11654614"/>
              <a:gd name="connsiteY26" fmla="*/ 5049329 h 5103287"/>
              <a:gd name="connsiteX27" fmla="*/ 10996132 w 11654614"/>
              <a:gd name="connsiteY27" fmla="*/ 5023078 h 5103287"/>
              <a:gd name="connsiteX28" fmla="*/ 10824046 w 11654614"/>
              <a:gd name="connsiteY28" fmla="*/ 5103287 h 5103287"/>
              <a:gd name="connsiteX0" fmla="*/ 0 w 11526553"/>
              <a:gd name="connsiteY0" fmla="*/ 277531 h 5103287"/>
              <a:gd name="connsiteX1" fmla="*/ 2535381 w 11526553"/>
              <a:gd name="connsiteY1" fmla="*/ 332949 h 5103287"/>
              <a:gd name="connsiteX2" fmla="*/ 6580908 w 11526553"/>
              <a:gd name="connsiteY2" fmla="*/ 125131 h 5103287"/>
              <a:gd name="connsiteX3" fmla="*/ 8742217 w 11526553"/>
              <a:gd name="connsiteY3" fmla="*/ 440 h 5103287"/>
              <a:gd name="connsiteX4" fmla="*/ 10335490 w 11526553"/>
              <a:gd name="connsiteY4" fmla="*/ 166694 h 5103287"/>
              <a:gd name="connsiteX5" fmla="*/ 10917381 w 11526553"/>
              <a:gd name="connsiteY5" fmla="*/ 928694 h 5103287"/>
              <a:gd name="connsiteX6" fmla="*/ 10557163 w 11526553"/>
              <a:gd name="connsiteY6" fmla="*/ 1732258 h 5103287"/>
              <a:gd name="connsiteX7" fmla="*/ 8451272 w 11526553"/>
              <a:gd name="connsiteY7" fmla="*/ 2120185 h 5103287"/>
              <a:gd name="connsiteX8" fmla="*/ 6470072 w 11526553"/>
              <a:gd name="connsiteY8" fmla="*/ 2244876 h 5103287"/>
              <a:gd name="connsiteX9" fmla="*/ 4156363 w 11526553"/>
              <a:gd name="connsiteY9" fmla="*/ 2286440 h 5103287"/>
              <a:gd name="connsiteX10" fmla="*/ 2604654 w 11526553"/>
              <a:gd name="connsiteY10" fmla="*/ 2383422 h 5103287"/>
              <a:gd name="connsiteX11" fmla="*/ 1440872 w 11526553"/>
              <a:gd name="connsiteY11" fmla="*/ 2660513 h 5103287"/>
              <a:gd name="connsiteX12" fmla="*/ 720436 w 11526553"/>
              <a:gd name="connsiteY12" fmla="*/ 3034585 h 5103287"/>
              <a:gd name="connsiteX13" fmla="*/ 318654 w 11526553"/>
              <a:gd name="connsiteY13" fmla="*/ 3574913 h 5103287"/>
              <a:gd name="connsiteX14" fmla="*/ 290945 w 11526553"/>
              <a:gd name="connsiteY14" fmla="*/ 4212222 h 5103287"/>
              <a:gd name="connsiteX15" fmla="*/ 678872 w 11526553"/>
              <a:gd name="connsiteY15" fmla="*/ 4655567 h 5103287"/>
              <a:gd name="connsiteX16" fmla="*/ 1316181 w 11526553"/>
              <a:gd name="connsiteY16" fmla="*/ 4863385 h 5103287"/>
              <a:gd name="connsiteX17" fmla="*/ 3158836 w 11526553"/>
              <a:gd name="connsiteY17" fmla="*/ 4738694 h 5103287"/>
              <a:gd name="connsiteX18" fmla="*/ 5209308 w 11526553"/>
              <a:gd name="connsiteY18" fmla="*/ 4253785 h 5103287"/>
              <a:gd name="connsiteX19" fmla="*/ 7509163 w 11526553"/>
              <a:gd name="connsiteY19" fmla="*/ 3852004 h 5103287"/>
              <a:gd name="connsiteX20" fmla="*/ 8853054 w 11526553"/>
              <a:gd name="connsiteY20" fmla="*/ 3824294 h 5103287"/>
              <a:gd name="connsiteX21" fmla="*/ 10113817 w 11526553"/>
              <a:gd name="connsiteY21" fmla="*/ 4032113 h 5103287"/>
              <a:gd name="connsiteX22" fmla="*/ 11111345 w 11526553"/>
              <a:gd name="connsiteY22" fmla="*/ 4503167 h 5103287"/>
              <a:gd name="connsiteX23" fmla="*/ 11477396 w 11526553"/>
              <a:gd name="connsiteY23" fmla="*/ 4915157 h 5103287"/>
              <a:gd name="connsiteX24" fmla="*/ 11504377 w 11526553"/>
              <a:gd name="connsiteY24" fmla="*/ 5071933 h 5103287"/>
              <a:gd name="connsiteX25" fmla="*/ 11304580 w 11526553"/>
              <a:gd name="connsiteY25" fmla="*/ 4946514 h 5103287"/>
              <a:gd name="connsiteX26" fmla="*/ 11126658 w 11526553"/>
              <a:gd name="connsiteY26" fmla="*/ 5049329 h 5103287"/>
              <a:gd name="connsiteX27" fmla="*/ 10996132 w 11526553"/>
              <a:gd name="connsiteY27" fmla="*/ 5023078 h 5103287"/>
              <a:gd name="connsiteX28" fmla="*/ 10824046 w 11526553"/>
              <a:gd name="connsiteY28" fmla="*/ 5103287 h 5103287"/>
              <a:gd name="connsiteX0" fmla="*/ 0 w 11487247"/>
              <a:gd name="connsiteY0" fmla="*/ 277531 h 5103287"/>
              <a:gd name="connsiteX1" fmla="*/ 2535381 w 11487247"/>
              <a:gd name="connsiteY1" fmla="*/ 332949 h 5103287"/>
              <a:gd name="connsiteX2" fmla="*/ 6580908 w 11487247"/>
              <a:gd name="connsiteY2" fmla="*/ 125131 h 5103287"/>
              <a:gd name="connsiteX3" fmla="*/ 8742217 w 11487247"/>
              <a:gd name="connsiteY3" fmla="*/ 440 h 5103287"/>
              <a:gd name="connsiteX4" fmla="*/ 10335490 w 11487247"/>
              <a:gd name="connsiteY4" fmla="*/ 166694 h 5103287"/>
              <a:gd name="connsiteX5" fmla="*/ 10917381 w 11487247"/>
              <a:gd name="connsiteY5" fmla="*/ 928694 h 5103287"/>
              <a:gd name="connsiteX6" fmla="*/ 10557163 w 11487247"/>
              <a:gd name="connsiteY6" fmla="*/ 1732258 h 5103287"/>
              <a:gd name="connsiteX7" fmla="*/ 8451272 w 11487247"/>
              <a:gd name="connsiteY7" fmla="*/ 2120185 h 5103287"/>
              <a:gd name="connsiteX8" fmla="*/ 6470072 w 11487247"/>
              <a:gd name="connsiteY8" fmla="*/ 2244876 h 5103287"/>
              <a:gd name="connsiteX9" fmla="*/ 4156363 w 11487247"/>
              <a:gd name="connsiteY9" fmla="*/ 2286440 h 5103287"/>
              <a:gd name="connsiteX10" fmla="*/ 2604654 w 11487247"/>
              <a:gd name="connsiteY10" fmla="*/ 2383422 h 5103287"/>
              <a:gd name="connsiteX11" fmla="*/ 1440872 w 11487247"/>
              <a:gd name="connsiteY11" fmla="*/ 2660513 h 5103287"/>
              <a:gd name="connsiteX12" fmla="*/ 720436 w 11487247"/>
              <a:gd name="connsiteY12" fmla="*/ 3034585 h 5103287"/>
              <a:gd name="connsiteX13" fmla="*/ 318654 w 11487247"/>
              <a:gd name="connsiteY13" fmla="*/ 3574913 h 5103287"/>
              <a:gd name="connsiteX14" fmla="*/ 290945 w 11487247"/>
              <a:gd name="connsiteY14" fmla="*/ 4212222 h 5103287"/>
              <a:gd name="connsiteX15" fmla="*/ 678872 w 11487247"/>
              <a:gd name="connsiteY15" fmla="*/ 4655567 h 5103287"/>
              <a:gd name="connsiteX16" fmla="*/ 1316181 w 11487247"/>
              <a:gd name="connsiteY16" fmla="*/ 4863385 h 5103287"/>
              <a:gd name="connsiteX17" fmla="*/ 3158836 w 11487247"/>
              <a:gd name="connsiteY17" fmla="*/ 4738694 h 5103287"/>
              <a:gd name="connsiteX18" fmla="*/ 5209308 w 11487247"/>
              <a:gd name="connsiteY18" fmla="*/ 4253785 h 5103287"/>
              <a:gd name="connsiteX19" fmla="*/ 7509163 w 11487247"/>
              <a:gd name="connsiteY19" fmla="*/ 3852004 h 5103287"/>
              <a:gd name="connsiteX20" fmla="*/ 8853054 w 11487247"/>
              <a:gd name="connsiteY20" fmla="*/ 3824294 h 5103287"/>
              <a:gd name="connsiteX21" fmla="*/ 10113817 w 11487247"/>
              <a:gd name="connsiteY21" fmla="*/ 4032113 h 5103287"/>
              <a:gd name="connsiteX22" fmla="*/ 11111345 w 11487247"/>
              <a:gd name="connsiteY22" fmla="*/ 4503167 h 5103287"/>
              <a:gd name="connsiteX23" fmla="*/ 11477396 w 11487247"/>
              <a:gd name="connsiteY23" fmla="*/ 4915157 h 5103287"/>
              <a:gd name="connsiteX24" fmla="*/ 11376040 w 11487247"/>
              <a:gd name="connsiteY24" fmla="*/ 4943596 h 5103287"/>
              <a:gd name="connsiteX25" fmla="*/ 11304580 w 11487247"/>
              <a:gd name="connsiteY25" fmla="*/ 4946514 h 5103287"/>
              <a:gd name="connsiteX26" fmla="*/ 11126658 w 11487247"/>
              <a:gd name="connsiteY26" fmla="*/ 5049329 h 5103287"/>
              <a:gd name="connsiteX27" fmla="*/ 10996132 w 11487247"/>
              <a:gd name="connsiteY27" fmla="*/ 5023078 h 5103287"/>
              <a:gd name="connsiteX28" fmla="*/ 10824046 w 11487247"/>
              <a:gd name="connsiteY28" fmla="*/ 5103287 h 5103287"/>
              <a:gd name="connsiteX0" fmla="*/ 0 w 11487247"/>
              <a:gd name="connsiteY0" fmla="*/ 277531 h 5103287"/>
              <a:gd name="connsiteX1" fmla="*/ 2535381 w 11487247"/>
              <a:gd name="connsiteY1" fmla="*/ 332949 h 5103287"/>
              <a:gd name="connsiteX2" fmla="*/ 6580908 w 11487247"/>
              <a:gd name="connsiteY2" fmla="*/ 125131 h 5103287"/>
              <a:gd name="connsiteX3" fmla="*/ 8742217 w 11487247"/>
              <a:gd name="connsiteY3" fmla="*/ 440 h 5103287"/>
              <a:gd name="connsiteX4" fmla="*/ 10335490 w 11487247"/>
              <a:gd name="connsiteY4" fmla="*/ 166694 h 5103287"/>
              <a:gd name="connsiteX5" fmla="*/ 10917381 w 11487247"/>
              <a:gd name="connsiteY5" fmla="*/ 928694 h 5103287"/>
              <a:gd name="connsiteX6" fmla="*/ 10557163 w 11487247"/>
              <a:gd name="connsiteY6" fmla="*/ 1732258 h 5103287"/>
              <a:gd name="connsiteX7" fmla="*/ 8451272 w 11487247"/>
              <a:gd name="connsiteY7" fmla="*/ 2120185 h 5103287"/>
              <a:gd name="connsiteX8" fmla="*/ 6470072 w 11487247"/>
              <a:gd name="connsiteY8" fmla="*/ 2244876 h 5103287"/>
              <a:gd name="connsiteX9" fmla="*/ 4156363 w 11487247"/>
              <a:gd name="connsiteY9" fmla="*/ 2286440 h 5103287"/>
              <a:gd name="connsiteX10" fmla="*/ 2604654 w 11487247"/>
              <a:gd name="connsiteY10" fmla="*/ 2383422 h 5103287"/>
              <a:gd name="connsiteX11" fmla="*/ 1440872 w 11487247"/>
              <a:gd name="connsiteY11" fmla="*/ 2660513 h 5103287"/>
              <a:gd name="connsiteX12" fmla="*/ 720436 w 11487247"/>
              <a:gd name="connsiteY12" fmla="*/ 3034585 h 5103287"/>
              <a:gd name="connsiteX13" fmla="*/ 318654 w 11487247"/>
              <a:gd name="connsiteY13" fmla="*/ 3574913 h 5103287"/>
              <a:gd name="connsiteX14" fmla="*/ 290945 w 11487247"/>
              <a:gd name="connsiteY14" fmla="*/ 4212222 h 5103287"/>
              <a:gd name="connsiteX15" fmla="*/ 678872 w 11487247"/>
              <a:gd name="connsiteY15" fmla="*/ 4655567 h 5103287"/>
              <a:gd name="connsiteX16" fmla="*/ 1316181 w 11487247"/>
              <a:gd name="connsiteY16" fmla="*/ 4863385 h 5103287"/>
              <a:gd name="connsiteX17" fmla="*/ 3158836 w 11487247"/>
              <a:gd name="connsiteY17" fmla="*/ 4738694 h 5103287"/>
              <a:gd name="connsiteX18" fmla="*/ 5209308 w 11487247"/>
              <a:gd name="connsiteY18" fmla="*/ 4253785 h 5103287"/>
              <a:gd name="connsiteX19" fmla="*/ 7509163 w 11487247"/>
              <a:gd name="connsiteY19" fmla="*/ 3852004 h 5103287"/>
              <a:gd name="connsiteX20" fmla="*/ 8853054 w 11487247"/>
              <a:gd name="connsiteY20" fmla="*/ 3824294 h 5103287"/>
              <a:gd name="connsiteX21" fmla="*/ 10113817 w 11487247"/>
              <a:gd name="connsiteY21" fmla="*/ 4032113 h 5103287"/>
              <a:gd name="connsiteX22" fmla="*/ 11111345 w 11487247"/>
              <a:gd name="connsiteY22" fmla="*/ 4503167 h 5103287"/>
              <a:gd name="connsiteX23" fmla="*/ 11477396 w 11487247"/>
              <a:gd name="connsiteY23" fmla="*/ 4915157 h 5103287"/>
              <a:gd name="connsiteX24" fmla="*/ 11376040 w 11487247"/>
              <a:gd name="connsiteY24" fmla="*/ 4943596 h 5103287"/>
              <a:gd name="connsiteX25" fmla="*/ 11304580 w 11487247"/>
              <a:gd name="connsiteY25" fmla="*/ 4946514 h 5103287"/>
              <a:gd name="connsiteX26" fmla="*/ 11415415 w 11487247"/>
              <a:gd name="connsiteY26" fmla="*/ 4872866 h 5103287"/>
              <a:gd name="connsiteX27" fmla="*/ 10996132 w 11487247"/>
              <a:gd name="connsiteY27" fmla="*/ 5023078 h 5103287"/>
              <a:gd name="connsiteX28" fmla="*/ 10824046 w 11487247"/>
              <a:gd name="connsiteY28" fmla="*/ 5103287 h 5103287"/>
              <a:gd name="connsiteX0" fmla="*/ 0 w 11487247"/>
              <a:gd name="connsiteY0" fmla="*/ 277531 h 5103287"/>
              <a:gd name="connsiteX1" fmla="*/ 2535381 w 11487247"/>
              <a:gd name="connsiteY1" fmla="*/ 332949 h 5103287"/>
              <a:gd name="connsiteX2" fmla="*/ 6580908 w 11487247"/>
              <a:gd name="connsiteY2" fmla="*/ 125131 h 5103287"/>
              <a:gd name="connsiteX3" fmla="*/ 8742217 w 11487247"/>
              <a:gd name="connsiteY3" fmla="*/ 440 h 5103287"/>
              <a:gd name="connsiteX4" fmla="*/ 10335490 w 11487247"/>
              <a:gd name="connsiteY4" fmla="*/ 166694 h 5103287"/>
              <a:gd name="connsiteX5" fmla="*/ 10917381 w 11487247"/>
              <a:gd name="connsiteY5" fmla="*/ 928694 h 5103287"/>
              <a:gd name="connsiteX6" fmla="*/ 10557163 w 11487247"/>
              <a:gd name="connsiteY6" fmla="*/ 1732258 h 5103287"/>
              <a:gd name="connsiteX7" fmla="*/ 8451272 w 11487247"/>
              <a:gd name="connsiteY7" fmla="*/ 2120185 h 5103287"/>
              <a:gd name="connsiteX8" fmla="*/ 6470072 w 11487247"/>
              <a:gd name="connsiteY8" fmla="*/ 2244876 h 5103287"/>
              <a:gd name="connsiteX9" fmla="*/ 4156363 w 11487247"/>
              <a:gd name="connsiteY9" fmla="*/ 2286440 h 5103287"/>
              <a:gd name="connsiteX10" fmla="*/ 2604654 w 11487247"/>
              <a:gd name="connsiteY10" fmla="*/ 2383422 h 5103287"/>
              <a:gd name="connsiteX11" fmla="*/ 1440872 w 11487247"/>
              <a:gd name="connsiteY11" fmla="*/ 2660513 h 5103287"/>
              <a:gd name="connsiteX12" fmla="*/ 720436 w 11487247"/>
              <a:gd name="connsiteY12" fmla="*/ 3034585 h 5103287"/>
              <a:gd name="connsiteX13" fmla="*/ 318654 w 11487247"/>
              <a:gd name="connsiteY13" fmla="*/ 3574913 h 5103287"/>
              <a:gd name="connsiteX14" fmla="*/ 290945 w 11487247"/>
              <a:gd name="connsiteY14" fmla="*/ 4212222 h 5103287"/>
              <a:gd name="connsiteX15" fmla="*/ 678872 w 11487247"/>
              <a:gd name="connsiteY15" fmla="*/ 4655567 h 5103287"/>
              <a:gd name="connsiteX16" fmla="*/ 1316181 w 11487247"/>
              <a:gd name="connsiteY16" fmla="*/ 4863385 h 5103287"/>
              <a:gd name="connsiteX17" fmla="*/ 3158836 w 11487247"/>
              <a:gd name="connsiteY17" fmla="*/ 4738694 h 5103287"/>
              <a:gd name="connsiteX18" fmla="*/ 5209308 w 11487247"/>
              <a:gd name="connsiteY18" fmla="*/ 4253785 h 5103287"/>
              <a:gd name="connsiteX19" fmla="*/ 7509163 w 11487247"/>
              <a:gd name="connsiteY19" fmla="*/ 3852004 h 5103287"/>
              <a:gd name="connsiteX20" fmla="*/ 8853054 w 11487247"/>
              <a:gd name="connsiteY20" fmla="*/ 3824294 h 5103287"/>
              <a:gd name="connsiteX21" fmla="*/ 10113817 w 11487247"/>
              <a:gd name="connsiteY21" fmla="*/ 4032113 h 5103287"/>
              <a:gd name="connsiteX22" fmla="*/ 11111345 w 11487247"/>
              <a:gd name="connsiteY22" fmla="*/ 4503167 h 5103287"/>
              <a:gd name="connsiteX23" fmla="*/ 11477396 w 11487247"/>
              <a:gd name="connsiteY23" fmla="*/ 4915157 h 5103287"/>
              <a:gd name="connsiteX24" fmla="*/ 11376040 w 11487247"/>
              <a:gd name="connsiteY24" fmla="*/ 4943596 h 5103287"/>
              <a:gd name="connsiteX25" fmla="*/ 11304580 w 11487247"/>
              <a:gd name="connsiteY25" fmla="*/ 4946514 h 5103287"/>
              <a:gd name="connsiteX26" fmla="*/ 11415415 w 11487247"/>
              <a:gd name="connsiteY26" fmla="*/ 4872866 h 5103287"/>
              <a:gd name="connsiteX27" fmla="*/ 11429268 w 11487247"/>
              <a:gd name="connsiteY27" fmla="*/ 4878699 h 5103287"/>
              <a:gd name="connsiteX28" fmla="*/ 10824046 w 11487247"/>
              <a:gd name="connsiteY28" fmla="*/ 5103287 h 5103287"/>
              <a:gd name="connsiteX0" fmla="*/ 0 w 11487247"/>
              <a:gd name="connsiteY0" fmla="*/ 277531 h 4955523"/>
              <a:gd name="connsiteX1" fmla="*/ 2535381 w 11487247"/>
              <a:gd name="connsiteY1" fmla="*/ 332949 h 4955523"/>
              <a:gd name="connsiteX2" fmla="*/ 6580908 w 11487247"/>
              <a:gd name="connsiteY2" fmla="*/ 125131 h 4955523"/>
              <a:gd name="connsiteX3" fmla="*/ 8742217 w 11487247"/>
              <a:gd name="connsiteY3" fmla="*/ 440 h 4955523"/>
              <a:gd name="connsiteX4" fmla="*/ 10335490 w 11487247"/>
              <a:gd name="connsiteY4" fmla="*/ 166694 h 4955523"/>
              <a:gd name="connsiteX5" fmla="*/ 10917381 w 11487247"/>
              <a:gd name="connsiteY5" fmla="*/ 928694 h 4955523"/>
              <a:gd name="connsiteX6" fmla="*/ 10557163 w 11487247"/>
              <a:gd name="connsiteY6" fmla="*/ 1732258 h 4955523"/>
              <a:gd name="connsiteX7" fmla="*/ 8451272 w 11487247"/>
              <a:gd name="connsiteY7" fmla="*/ 2120185 h 4955523"/>
              <a:gd name="connsiteX8" fmla="*/ 6470072 w 11487247"/>
              <a:gd name="connsiteY8" fmla="*/ 2244876 h 4955523"/>
              <a:gd name="connsiteX9" fmla="*/ 4156363 w 11487247"/>
              <a:gd name="connsiteY9" fmla="*/ 2286440 h 4955523"/>
              <a:gd name="connsiteX10" fmla="*/ 2604654 w 11487247"/>
              <a:gd name="connsiteY10" fmla="*/ 2383422 h 4955523"/>
              <a:gd name="connsiteX11" fmla="*/ 1440872 w 11487247"/>
              <a:gd name="connsiteY11" fmla="*/ 2660513 h 4955523"/>
              <a:gd name="connsiteX12" fmla="*/ 720436 w 11487247"/>
              <a:gd name="connsiteY12" fmla="*/ 3034585 h 4955523"/>
              <a:gd name="connsiteX13" fmla="*/ 318654 w 11487247"/>
              <a:gd name="connsiteY13" fmla="*/ 3574913 h 4955523"/>
              <a:gd name="connsiteX14" fmla="*/ 290945 w 11487247"/>
              <a:gd name="connsiteY14" fmla="*/ 4212222 h 4955523"/>
              <a:gd name="connsiteX15" fmla="*/ 678872 w 11487247"/>
              <a:gd name="connsiteY15" fmla="*/ 4655567 h 4955523"/>
              <a:gd name="connsiteX16" fmla="*/ 1316181 w 11487247"/>
              <a:gd name="connsiteY16" fmla="*/ 4863385 h 4955523"/>
              <a:gd name="connsiteX17" fmla="*/ 3158836 w 11487247"/>
              <a:gd name="connsiteY17" fmla="*/ 4738694 h 4955523"/>
              <a:gd name="connsiteX18" fmla="*/ 5209308 w 11487247"/>
              <a:gd name="connsiteY18" fmla="*/ 4253785 h 4955523"/>
              <a:gd name="connsiteX19" fmla="*/ 7509163 w 11487247"/>
              <a:gd name="connsiteY19" fmla="*/ 3852004 h 4955523"/>
              <a:gd name="connsiteX20" fmla="*/ 8853054 w 11487247"/>
              <a:gd name="connsiteY20" fmla="*/ 3824294 h 4955523"/>
              <a:gd name="connsiteX21" fmla="*/ 10113817 w 11487247"/>
              <a:gd name="connsiteY21" fmla="*/ 4032113 h 4955523"/>
              <a:gd name="connsiteX22" fmla="*/ 11111345 w 11487247"/>
              <a:gd name="connsiteY22" fmla="*/ 4503167 h 4955523"/>
              <a:gd name="connsiteX23" fmla="*/ 11477396 w 11487247"/>
              <a:gd name="connsiteY23" fmla="*/ 4915157 h 4955523"/>
              <a:gd name="connsiteX24" fmla="*/ 11376040 w 11487247"/>
              <a:gd name="connsiteY24" fmla="*/ 4943596 h 4955523"/>
              <a:gd name="connsiteX25" fmla="*/ 11304580 w 11487247"/>
              <a:gd name="connsiteY25" fmla="*/ 4946514 h 4955523"/>
              <a:gd name="connsiteX26" fmla="*/ 11415415 w 11487247"/>
              <a:gd name="connsiteY26" fmla="*/ 4872866 h 4955523"/>
              <a:gd name="connsiteX27" fmla="*/ 11429268 w 11487247"/>
              <a:gd name="connsiteY27" fmla="*/ 4878699 h 4955523"/>
              <a:gd name="connsiteX28" fmla="*/ 11209056 w 11487247"/>
              <a:gd name="connsiteY28" fmla="*/ 4926824 h 4955523"/>
              <a:gd name="connsiteX0" fmla="*/ 0 w 11487247"/>
              <a:gd name="connsiteY0" fmla="*/ 277531 h 4955523"/>
              <a:gd name="connsiteX1" fmla="*/ 2535381 w 11487247"/>
              <a:gd name="connsiteY1" fmla="*/ 332949 h 4955523"/>
              <a:gd name="connsiteX2" fmla="*/ 6580908 w 11487247"/>
              <a:gd name="connsiteY2" fmla="*/ 125131 h 4955523"/>
              <a:gd name="connsiteX3" fmla="*/ 8742217 w 11487247"/>
              <a:gd name="connsiteY3" fmla="*/ 440 h 4955523"/>
              <a:gd name="connsiteX4" fmla="*/ 10335490 w 11487247"/>
              <a:gd name="connsiteY4" fmla="*/ 166694 h 4955523"/>
              <a:gd name="connsiteX5" fmla="*/ 10917381 w 11487247"/>
              <a:gd name="connsiteY5" fmla="*/ 928694 h 4955523"/>
              <a:gd name="connsiteX6" fmla="*/ 10557163 w 11487247"/>
              <a:gd name="connsiteY6" fmla="*/ 1732258 h 4955523"/>
              <a:gd name="connsiteX7" fmla="*/ 8451272 w 11487247"/>
              <a:gd name="connsiteY7" fmla="*/ 2120185 h 4955523"/>
              <a:gd name="connsiteX8" fmla="*/ 6470072 w 11487247"/>
              <a:gd name="connsiteY8" fmla="*/ 2244876 h 4955523"/>
              <a:gd name="connsiteX9" fmla="*/ 4156363 w 11487247"/>
              <a:gd name="connsiteY9" fmla="*/ 2286440 h 4955523"/>
              <a:gd name="connsiteX10" fmla="*/ 2604654 w 11487247"/>
              <a:gd name="connsiteY10" fmla="*/ 2383422 h 4955523"/>
              <a:gd name="connsiteX11" fmla="*/ 1440872 w 11487247"/>
              <a:gd name="connsiteY11" fmla="*/ 2660513 h 4955523"/>
              <a:gd name="connsiteX12" fmla="*/ 720436 w 11487247"/>
              <a:gd name="connsiteY12" fmla="*/ 3034585 h 4955523"/>
              <a:gd name="connsiteX13" fmla="*/ 318654 w 11487247"/>
              <a:gd name="connsiteY13" fmla="*/ 3574913 h 4955523"/>
              <a:gd name="connsiteX14" fmla="*/ 290945 w 11487247"/>
              <a:gd name="connsiteY14" fmla="*/ 4212222 h 4955523"/>
              <a:gd name="connsiteX15" fmla="*/ 678872 w 11487247"/>
              <a:gd name="connsiteY15" fmla="*/ 4655567 h 4955523"/>
              <a:gd name="connsiteX16" fmla="*/ 1316181 w 11487247"/>
              <a:gd name="connsiteY16" fmla="*/ 4863385 h 4955523"/>
              <a:gd name="connsiteX17" fmla="*/ 3158836 w 11487247"/>
              <a:gd name="connsiteY17" fmla="*/ 4738694 h 4955523"/>
              <a:gd name="connsiteX18" fmla="*/ 5209308 w 11487247"/>
              <a:gd name="connsiteY18" fmla="*/ 4253785 h 4955523"/>
              <a:gd name="connsiteX19" fmla="*/ 7509163 w 11487247"/>
              <a:gd name="connsiteY19" fmla="*/ 3852004 h 4955523"/>
              <a:gd name="connsiteX20" fmla="*/ 8853054 w 11487247"/>
              <a:gd name="connsiteY20" fmla="*/ 3824294 h 4955523"/>
              <a:gd name="connsiteX21" fmla="*/ 10113817 w 11487247"/>
              <a:gd name="connsiteY21" fmla="*/ 4032113 h 4955523"/>
              <a:gd name="connsiteX22" fmla="*/ 11111345 w 11487247"/>
              <a:gd name="connsiteY22" fmla="*/ 4503167 h 4955523"/>
              <a:gd name="connsiteX23" fmla="*/ 11477396 w 11487247"/>
              <a:gd name="connsiteY23" fmla="*/ 4915157 h 4955523"/>
              <a:gd name="connsiteX24" fmla="*/ 11376040 w 11487247"/>
              <a:gd name="connsiteY24" fmla="*/ 4943596 h 4955523"/>
              <a:gd name="connsiteX25" fmla="*/ 11304580 w 11487247"/>
              <a:gd name="connsiteY25" fmla="*/ 4946514 h 4955523"/>
              <a:gd name="connsiteX26" fmla="*/ 11415415 w 11487247"/>
              <a:gd name="connsiteY26" fmla="*/ 4872866 h 4955523"/>
              <a:gd name="connsiteX27" fmla="*/ 11429268 w 11487247"/>
              <a:gd name="connsiteY27" fmla="*/ 4878699 h 4955523"/>
              <a:gd name="connsiteX28" fmla="*/ 11321351 w 11487247"/>
              <a:gd name="connsiteY28" fmla="*/ 4862656 h 495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87247" h="4955523">
                <a:moveTo>
                  <a:pt x="0" y="277531"/>
                </a:moveTo>
                <a:cubicBezTo>
                  <a:pt x="574963" y="306394"/>
                  <a:pt x="1438563" y="358349"/>
                  <a:pt x="2535381" y="332949"/>
                </a:cubicBezTo>
                <a:cubicBezTo>
                  <a:pt x="3632199" y="307549"/>
                  <a:pt x="6580908" y="125131"/>
                  <a:pt x="6580908" y="125131"/>
                </a:cubicBezTo>
                <a:cubicBezTo>
                  <a:pt x="7615381" y="69713"/>
                  <a:pt x="8116453" y="-6487"/>
                  <a:pt x="8742217" y="440"/>
                </a:cubicBezTo>
                <a:cubicBezTo>
                  <a:pt x="9367981" y="7367"/>
                  <a:pt x="9972963" y="11985"/>
                  <a:pt x="10335490" y="166694"/>
                </a:cubicBezTo>
                <a:cubicBezTo>
                  <a:pt x="10698017" y="321403"/>
                  <a:pt x="10880436" y="667767"/>
                  <a:pt x="10917381" y="928694"/>
                </a:cubicBezTo>
                <a:cubicBezTo>
                  <a:pt x="10954326" y="1189621"/>
                  <a:pt x="10968181" y="1533676"/>
                  <a:pt x="10557163" y="1732258"/>
                </a:cubicBezTo>
                <a:cubicBezTo>
                  <a:pt x="10146145" y="1930840"/>
                  <a:pt x="9132454" y="2034749"/>
                  <a:pt x="8451272" y="2120185"/>
                </a:cubicBezTo>
                <a:cubicBezTo>
                  <a:pt x="7770090" y="2205621"/>
                  <a:pt x="7185890" y="2217167"/>
                  <a:pt x="6470072" y="2244876"/>
                </a:cubicBezTo>
                <a:cubicBezTo>
                  <a:pt x="5754254" y="2272585"/>
                  <a:pt x="4800599" y="2263349"/>
                  <a:pt x="4156363" y="2286440"/>
                </a:cubicBezTo>
                <a:cubicBezTo>
                  <a:pt x="3512127" y="2309531"/>
                  <a:pt x="3057236" y="2321077"/>
                  <a:pt x="2604654" y="2383422"/>
                </a:cubicBezTo>
                <a:cubicBezTo>
                  <a:pt x="2152072" y="2445767"/>
                  <a:pt x="1754908" y="2551986"/>
                  <a:pt x="1440872" y="2660513"/>
                </a:cubicBezTo>
                <a:cubicBezTo>
                  <a:pt x="1126836" y="2769040"/>
                  <a:pt x="907472" y="2882185"/>
                  <a:pt x="720436" y="3034585"/>
                </a:cubicBezTo>
                <a:cubicBezTo>
                  <a:pt x="533400" y="3186985"/>
                  <a:pt x="390236" y="3378640"/>
                  <a:pt x="318654" y="3574913"/>
                </a:cubicBezTo>
                <a:cubicBezTo>
                  <a:pt x="247072" y="3771186"/>
                  <a:pt x="230909" y="4032113"/>
                  <a:pt x="290945" y="4212222"/>
                </a:cubicBezTo>
                <a:cubicBezTo>
                  <a:pt x="350981" y="4392331"/>
                  <a:pt x="507999" y="4547040"/>
                  <a:pt x="678872" y="4655567"/>
                </a:cubicBezTo>
                <a:cubicBezTo>
                  <a:pt x="849745" y="4764094"/>
                  <a:pt x="902854" y="4849531"/>
                  <a:pt x="1316181" y="4863385"/>
                </a:cubicBezTo>
                <a:cubicBezTo>
                  <a:pt x="1729508" y="4877239"/>
                  <a:pt x="2509982" y="4840294"/>
                  <a:pt x="3158836" y="4738694"/>
                </a:cubicBezTo>
                <a:cubicBezTo>
                  <a:pt x="3807691" y="4637094"/>
                  <a:pt x="4484254" y="4401567"/>
                  <a:pt x="5209308" y="4253785"/>
                </a:cubicBezTo>
                <a:cubicBezTo>
                  <a:pt x="5934362" y="4106003"/>
                  <a:pt x="6901872" y="3923586"/>
                  <a:pt x="7509163" y="3852004"/>
                </a:cubicBezTo>
                <a:cubicBezTo>
                  <a:pt x="8116454" y="3780422"/>
                  <a:pt x="8418945" y="3794276"/>
                  <a:pt x="8853054" y="3824294"/>
                </a:cubicBezTo>
                <a:cubicBezTo>
                  <a:pt x="9287163" y="3854312"/>
                  <a:pt x="9737435" y="3918968"/>
                  <a:pt x="10113817" y="4032113"/>
                </a:cubicBezTo>
                <a:cubicBezTo>
                  <a:pt x="10490199" y="4145258"/>
                  <a:pt x="10884082" y="4355993"/>
                  <a:pt x="11111345" y="4503167"/>
                </a:cubicBezTo>
                <a:cubicBezTo>
                  <a:pt x="11338608" y="4650341"/>
                  <a:pt x="11433280" y="4841752"/>
                  <a:pt x="11477396" y="4915157"/>
                </a:cubicBezTo>
                <a:cubicBezTo>
                  <a:pt x="11521512" y="4988562"/>
                  <a:pt x="11404843" y="4938370"/>
                  <a:pt x="11376040" y="4943596"/>
                </a:cubicBezTo>
                <a:cubicBezTo>
                  <a:pt x="11347237" y="4948822"/>
                  <a:pt x="11298018" y="4958302"/>
                  <a:pt x="11304580" y="4946514"/>
                </a:cubicBezTo>
                <a:cubicBezTo>
                  <a:pt x="11311142" y="4934726"/>
                  <a:pt x="11394634" y="4884168"/>
                  <a:pt x="11415415" y="4872866"/>
                </a:cubicBezTo>
                <a:cubicBezTo>
                  <a:pt x="11436196" y="4861564"/>
                  <a:pt x="11553959" y="4825590"/>
                  <a:pt x="11429268" y="4878699"/>
                </a:cubicBezTo>
                <a:cubicBezTo>
                  <a:pt x="11304577" y="4931808"/>
                  <a:pt x="11619223" y="4819938"/>
                  <a:pt x="11321351" y="4862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 forme 4">
            <a:extLst>
              <a:ext uri="{FF2B5EF4-FFF2-40B4-BE49-F238E27FC236}">
                <a16:creationId xmlns:a16="http://schemas.microsoft.com/office/drawing/2014/main" id="{377CE693-3995-4817-9B22-C3114B5E7D70}"/>
              </a:ext>
            </a:extLst>
          </p:cNvPr>
          <p:cNvSpPr/>
          <p:nvPr/>
        </p:nvSpPr>
        <p:spPr>
          <a:xfrm>
            <a:off x="-6196" y="1090931"/>
            <a:ext cx="11188572" cy="4790118"/>
          </a:xfrm>
          <a:custGeom>
            <a:avLst/>
            <a:gdLst>
              <a:gd name="connsiteX0" fmla="*/ 92279 w 11822097"/>
              <a:gd name="connsiteY0" fmla="*/ 305240 h 6387385"/>
              <a:gd name="connsiteX1" fmla="*/ 2281297 w 11822097"/>
              <a:gd name="connsiteY1" fmla="*/ 332949 h 6387385"/>
              <a:gd name="connsiteX2" fmla="*/ 6326824 w 11822097"/>
              <a:gd name="connsiteY2" fmla="*/ 125131 h 6387385"/>
              <a:gd name="connsiteX3" fmla="*/ 8488133 w 11822097"/>
              <a:gd name="connsiteY3" fmla="*/ 440 h 6387385"/>
              <a:gd name="connsiteX4" fmla="*/ 10081406 w 11822097"/>
              <a:gd name="connsiteY4" fmla="*/ 166694 h 6387385"/>
              <a:gd name="connsiteX5" fmla="*/ 10663297 w 11822097"/>
              <a:gd name="connsiteY5" fmla="*/ 928694 h 6387385"/>
              <a:gd name="connsiteX6" fmla="*/ 10303079 w 11822097"/>
              <a:gd name="connsiteY6" fmla="*/ 1732258 h 6387385"/>
              <a:gd name="connsiteX7" fmla="*/ 8197188 w 11822097"/>
              <a:gd name="connsiteY7" fmla="*/ 2120185 h 6387385"/>
              <a:gd name="connsiteX8" fmla="*/ 6215988 w 11822097"/>
              <a:gd name="connsiteY8" fmla="*/ 2244876 h 6387385"/>
              <a:gd name="connsiteX9" fmla="*/ 3902279 w 11822097"/>
              <a:gd name="connsiteY9" fmla="*/ 2286440 h 6387385"/>
              <a:gd name="connsiteX10" fmla="*/ 2350570 w 11822097"/>
              <a:gd name="connsiteY10" fmla="*/ 2383422 h 6387385"/>
              <a:gd name="connsiteX11" fmla="*/ 1186788 w 11822097"/>
              <a:gd name="connsiteY11" fmla="*/ 2660513 h 6387385"/>
              <a:gd name="connsiteX12" fmla="*/ 466352 w 11822097"/>
              <a:gd name="connsiteY12" fmla="*/ 3034585 h 6387385"/>
              <a:gd name="connsiteX13" fmla="*/ 64570 w 11822097"/>
              <a:gd name="connsiteY13" fmla="*/ 3574913 h 6387385"/>
              <a:gd name="connsiteX14" fmla="*/ 36861 w 11822097"/>
              <a:gd name="connsiteY14" fmla="*/ 4212222 h 6387385"/>
              <a:gd name="connsiteX15" fmla="*/ 424788 w 11822097"/>
              <a:gd name="connsiteY15" fmla="*/ 4655567 h 6387385"/>
              <a:gd name="connsiteX16" fmla="*/ 1062097 w 11822097"/>
              <a:gd name="connsiteY16" fmla="*/ 4863385 h 6387385"/>
              <a:gd name="connsiteX17" fmla="*/ 2904752 w 11822097"/>
              <a:gd name="connsiteY17" fmla="*/ 4738694 h 6387385"/>
              <a:gd name="connsiteX18" fmla="*/ 4955224 w 11822097"/>
              <a:gd name="connsiteY18" fmla="*/ 4253785 h 6387385"/>
              <a:gd name="connsiteX19" fmla="*/ 7255079 w 11822097"/>
              <a:gd name="connsiteY19" fmla="*/ 3852004 h 6387385"/>
              <a:gd name="connsiteX20" fmla="*/ 8598970 w 11822097"/>
              <a:gd name="connsiteY20" fmla="*/ 3824294 h 6387385"/>
              <a:gd name="connsiteX21" fmla="*/ 9859733 w 11822097"/>
              <a:gd name="connsiteY21" fmla="*/ 4032113 h 6387385"/>
              <a:gd name="connsiteX22" fmla="*/ 10857261 w 11822097"/>
              <a:gd name="connsiteY22" fmla="*/ 4503167 h 6387385"/>
              <a:gd name="connsiteX23" fmla="*/ 11383733 w 11822097"/>
              <a:gd name="connsiteY23" fmla="*/ 5043494 h 6387385"/>
              <a:gd name="connsiteX24" fmla="*/ 11619261 w 11822097"/>
              <a:gd name="connsiteY24" fmla="*/ 5472985 h 6387385"/>
              <a:gd name="connsiteX25" fmla="*/ 11743952 w 11822097"/>
              <a:gd name="connsiteY25" fmla="*/ 5847058 h 6387385"/>
              <a:gd name="connsiteX26" fmla="*/ 11785515 w 11822097"/>
              <a:gd name="connsiteY26" fmla="*/ 6068731 h 6387385"/>
              <a:gd name="connsiteX27" fmla="*/ 11757806 w 11822097"/>
              <a:gd name="connsiteY27" fmla="*/ 6248840 h 6387385"/>
              <a:gd name="connsiteX28" fmla="*/ 11037370 w 11822097"/>
              <a:gd name="connsiteY28" fmla="*/ 6387385 h 6387385"/>
              <a:gd name="connsiteX0" fmla="*/ 92279 w 11826177"/>
              <a:gd name="connsiteY0" fmla="*/ 305240 h 6387385"/>
              <a:gd name="connsiteX1" fmla="*/ 2281297 w 11826177"/>
              <a:gd name="connsiteY1" fmla="*/ 332949 h 6387385"/>
              <a:gd name="connsiteX2" fmla="*/ 6326824 w 11826177"/>
              <a:gd name="connsiteY2" fmla="*/ 125131 h 6387385"/>
              <a:gd name="connsiteX3" fmla="*/ 8488133 w 11826177"/>
              <a:gd name="connsiteY3" fmla="*/ 440 h 6387385"/>
              <a:gd name="connsiteX4" fmla="*/ 10081406 w 11826177"/>
              <a:gd name="connsiteY4" fmla="*/ 166694 h 6387385"/>
              <a:gd name="connsiteX5" fmla="*/ 10663297 w 11826177"/>
              <a:gd name="connsiteY5" fmla="*/ 928694 h 6387385"/>
              <a:gd name="connsiteX6" fmla="*/ 10303079 w 11826177"/>
              <a:gd name="connsiteY6" fmla="*/ 1732258 h 6387385"/>
              <a:gd name="connsiteX7" fmla="*/ 8197188 w 11826177"/>
              <a:gd name="connsiteY7" fmla="*/ 2120185 h 6387385"/>
              <a:gd name="connsiteX8" fmla="*/ 6215988 w 11826177"/>
              <a:gd name="connsiteY8" fmla="*/ 2244876 h 6387385"/>
              <a:gd name="connsiteX9" fmla="*/ 3902279 w 11826177"/>
              <a:gd name="connsiteY9" fmla="*/ 2286440 h 6387385"/>
              <a:gd name="connsiteX10" fmla="*/ 2350570 w 11826177"/>
              <a:gd name="connsiteY10" fmla="*/ 2383422 h 6387385"/>
              <a:gd name="connsiteX11" fmla="*/ 1186788 w 11826177"/>
              <a:gd name="connsiteY11" fmla="*/ 2660513 h 6387385"/>
              <a:gd name="connsiteX12" fmla="*/ 466352 w 11826177"/>
              <a:gd name="connsiteY12" fmla="*/ 3034585 h 6387385"/>
              <a:gd name="connsiteX13" fmla="*/ 64570 w 11826177"/>
              <a:gd name="connsiteY13" fmla="*/ 3574913 h 6387385"/>
              <a:gd name="connsiteX14" fmla="*/ 36861 w 11826177"/>
              <a:gd name="connsiteY14" fmla="*/ 4212222 h 6387385"/>
              <a:gd name="connsiteX15" fmla="*/ 424788 w 11826177"/>
              <a:gd name="connsiteY15" fmla="*/ 4655567 h 6387385"/>
              <a:gd name="connsiteX16" fmla="*/ 1062097 w 11826177"/>
              <a:gd name="connsiteY16" fmla="*/ 4863385 h 6387385"/>
              <a:gd name="connsiteX17" fmla="*/ 2904752 w 11826177"/>
              <a:gd name="connsiteY17" fmla="*/ 4738694 h 6387385"/>
              <a:gd name="connsiteX18" fmla="*/ 4955224 w 11826177"/>
              <a:gd name="connsiteY18" fmla="*/ 4253785 h 6387385"/>
              <a:gd name="connsiteX19" fmla="*/ 7255079 w 11826177"/>
              <a:gd name="connsiteY19" fmla="*/ 3852004 h 6387385"/>
              <a:gd name="connsiteX20" fmla="*/ 8598970 w 11826177"/>
              <a:gd name="connsiteY20" fmla="*/ 3824294 h 6387385"/>
              <a:gd name="connsiteX21" fmla="*/ 9859733 w 11826177"/>
              <a:gd name="connsiteY21" fmla="*/ 4032113 h 6387385"/>
              <a:gd name="connsiteX22" fmla="*/ 10857261 w 11826177"/>
              <a:gd name="connsiteY22" fmla="*/ 4503167 h 6387385"/>
              <a:gd name="connsiteX23" fmla="*/ 11383733 w 11826177"/>
              <a:gd name="connsiteY23" fmla="*/ 5043494 h 6387385"/>
              <a:gd name="connsiteX24" fmla="*/ 11619261 w 11826177"/>
              <a:gd name="connsiteY24" fmla="*/ 5472985 h 6387385"/>
              <a:gd name="connsiteX25" fmla="*/ 11660824 w 11826177"/>
              <a:gd name="connsiteY25" fmla="*/ 5874767 h 6387385"/>
              <a:gd name="connsiteX26" fmla="*/ 11785515 w 11826177"/>
              <a:gd name="connsiteY26" fmla="*/ 6068731 h 6387385"/>
              <a:gd name="connsiteX27" fmla="*/ 11757806 w 11826177"/>
              <a:gd name="connsiteY27" fmla="*/ 6248840 h 6387385"/>
              <a:gd name="connsiteX28" fmla="*/ 11037370 w 11826177"/>
              <a:gd name="connsiteY28" fmla="*/ 6387385 h 6387385"/>
              <a:gd name="connsiteX0" fmla="*/ 92279 w 11780582"/>
              <a:gd name="connsiteY0" fmla="*/ 305240 h 6387385"/>
              <a:gd name="connsiteX1" fmla="*/ 2281297 w 11780582"/>
              <a:gd name="connsiteY1" fmla="*/ 332949 h 6387385"/>
              <a:gd name="connsiteX2" fmla="*/ 6326824 w 11780582"/>
              <a:gd name="connsiteY2" fmla="*/ 125131 h 6387385"/>
              <a:gd name="connsiteX3" fmla="*/ 8488133 w 11780582"/>
              <a:gd name="connsiteY3" fmla="*/ 440 h 6387385"/>
              <a:gd name="connsiteX4" fmla="*/ 10081406 w 11780582"/>
              <a:gd name="connsiteY4" fmla="*/ 166694 h 6387385"/>
              <a:gd name="connsiteX5" fmla="*/ 10663297 w 11780582"/>
              <a:gd name="connsiteY5" fmla="*/ 928694 h 6387385"/>
              <a:gd name="connsiteX6" fmla="*/ 10303079 w 11780582"/>
              <a:gd name="connsiteY6" fmla="*/ 1732258 h 6387385"/>
              <a:gd name="connsiteX7" fmla="*/ 8197188 w 11780582"/>
              <a:gd name="connsiteY7" fmla="*/ 2120185 h 6387385"/>
              <a:gd name="connsiteX8" fmla="*/ 6215988 w 11780582"/>
              <a:gd name="connsiteY8" fmla="*/ 2244876 h 6387385"/>
              <a:gd name="connsiteX9" fmla="*/ 3902279 w 11780582"/>
              <a:gd name="connsiteY9" fmla="*/ 2286440 h 6387385"/>
              <a:gd name="connsiteX10" fmla="*/ 2350570 w 11780582"/>
              <a:gd name="connsiteY10" fmla="*/ 2383422 h 6387385"/>
              <a:gd name="connsiteX11" fmla="*/ 1186788 w 11780582"/>
              <a:gd name="connsiteY11" fmla="*/ 2660513 h 6387385"/>
              <a:gd name="connsiteX12" fmla="*/ 466352 w 11780582"/>
              <a:gd name="connsiteY12" fmla="*/ 3034585 h 6387385"/>
              <a:gd name="connsiteX13" fmla="*/ 64570 w 11780582"/>
              <a:gd name="connsiteY13" fmla="*/ 3574913 h 6387385"/>
              <a:gd name="connsiteX14" fmla="*/ 36861 w 11780582"/>
              <a:gd name="connsiteY14" fmla="*/ 4212222 h 6387385"/>
              <a:gd name="connsiteX15" fmla="*/ 424788 w 11780582"/>
              <a:gd name="connsiteY15" fmla="*/ 4655567 h 6387385"/>
              <a:gd name="connsiteX16" fmla="*/ 1062097 w 11780582"/>
              <a:gd name="connsiteY16" fmla="*/ 4863385 h 6387385"/>
              <a:gd name="connsiteX17" fmla="*/ 2904752 w 11780582"/>
              <a:gd name="connsiteY17" fmla="*/ 4738694 h 6387385"/>
              <a:gd name="connsiteX18" fmla="*/ 4955224 w 11780582"/>
              <a:gd name="connsiteY18" fmla="*/ 4253785 h 6387385"/>
              <a:gd name="connsiteX19" fmla="*/ 7255079 w 11780582"/>
              <a:gd name="connsiteY19" fmla="*/ 3852004 h 6387385"/>
              <a:gd name="connsiteX20" fmla="*/ 8598970 w 11780582"/>
              <a:gd name="connsiteY20" fmla="*/ 3824294 h 6387385"/>
              <a:gd name="connsiteX21" fmla="*/ 9859733 w 11780582"/>
              <a:gd name="connsiteY21" fmla="*/ 4032113 h 6387385"/>
              <a:gd name="connsiteX22" fmla="*/ 10857261 w 11780582"/>
              <a:gd name="connsiteY22" fmla="*/ 4503167 h 6387385"/>
              <a:gd name="connsiteX23" fmla="*/ 11383733 w 11780582"/>
              <a:gd name="connsiteY23" fmla="*/ 5043494 h 6387385"/>
              <a:gd name="connsiteX24" fmla="*/ 11619261 w 11780582"/>
              <a:gd name="connsiteY24" fmla="*/ 5472985 h 6387385"/>
              <a:gd name="connsiteX25" fmla="*/ 11660824 w 11780582"/>
              <a:gd name="connsiteY25" fmla="*/ 5874767 h 6387385"/>
              <a:gd name="connsiteX26" fmla="*/ 11439152 w 11780582"/>
              <a:gd name="connsiteY26" fmla="*/ 6165713 h 6387385"/>
              <a:gd name="connsiteX27" fmla="*/ 11757806 w 11780582"/>
              <a:gd name="connsiteY27" fmla="*/ 6248840 h 6387385"/>
              <a:gd name="connsiteX28" fmla="*/ 11037370 w 11780582"/>
              <a:gd name="connsiteY28" fmla="*/ 6387385 h 6387385"/>
              <a:gd name="connsiteX0" fmla="*/ 92279 w 11673812"/>
              <a:gd name="connsiteY0" fmla="*/ 305240 h 6387385"/>
              <a:gd name="connsiteX1" fmla="*/ 2281297 w 11673812"/>
              <a:gd name="connsiteY1" fmla="*/ 332949 h 6387385"/>
              <a:gd name="connsiteX2" fmla="*/ 6326824 w 11673812"/>
              <a:gd name="connsiteY2" fmla="*/ 125131 h 6387385"/>
              <a:gd name="connsiteX3" fmla="*/ 8488133 w 11673812"/>
              <a:gd name="connsiteY3" fmla="*/ 440 h 6387385"/>
              <a:gd name="connsiteX4" fmla="*/ 10081406 w 11673812"/>
              <a:gd name="connsiteY4" fmla="*/ 166694 h 6387385"/>
              <a:gd name="connsiteX5" fmla="*/ 10663297 w 11673812"/>
              <a:gd name="connsiteY5" fmla="*/ 928694 h 6387385"/>
              <a:gd name="connsiteX6" fmla="*/ 10303079 w 11673812"/>
              <a:gd name="connsiteY6" fmla="*/ 1732258 h 6387385"/>
              <a:gd name="connsiteX7" fmla="*/ 8197188 w 11673812"/>
              <a:gd name="connsiteY7" fmla="*/ 2120185 h 6387385"/>
              <a:gd name="connsiteX8" fmla="*/ 6215988 w 11673812"/>
              <a:gd name="connsiteY8" fmla="*/ 2244876 h 6387385"/>
              <a:gd name="connsiteX9" fmla="*/ 3902279 w 11673812"/>
              <a:gd name="connsiteY9" fmla="*/ 2286440 h 6387385"/>
              <a:gd name="connsiteX10" fmla="*/ 2350570 w 11673812"/>
              <a:gd name="connsiteY10" fmla="*/ 2383422 h 6387385"/>
              <a:gd name="connsiteX11" fmla="*/ 1186788 w 11673812"/>
              <a:gd name="connsiteY11" fmla="*/ 2660513 h 6387385"/>
              <a:gd name="connsiteX12" fmla="*/ 466352 w 11673812"/>
              <a:gd name="connsiteY12" fmla="*/ 3034585 h 6387385"/>
              <a:gd name="connsiteX13" fmla="*/ 64570 w 11673812"/>
              <a:gd name="connsiteY13" fmla="*/ 3574913 h 6387385"/>
              <a:gd name="connsiteX14" fmla="*/ 36861 w 11673812"/>
              <a:gd name="connsiteY14" fmla="*/ 4212222 h 6387385"/>
              <a:gd name="connsiteX15" fmla="*/ 424788 w 11673812"/>
              <a:gd name="connsiteY15" fmla="*/ 4655567 h 6387385"/>
              <a:gd name="connsiteX16" fmla="*/ 1062097 w 11673812"/>
              <a:gd name="connsiteY16" fmla="*/ 4863385 h 6387385"/>
              <a:gd name="connsiteX17" fmla="*/ 2904752 w 11673812"/>
              <a:gd name="connsiteY17" fmla="*/ 4738694 h 6387385"/>
              <a:gd name="connsiteX18" fmla="*/ 4955224 w 11673812"/>
              <a:gd name="connsiteY18" fmla="*/ 4253785 h 6387385"/>
              <a:gd name="connsiteX19" fmla="*/ 7255079 w 11673812"/>
              <a:gd name="connsiteY19" fmla="*/ 3852004 h 6387385"/>
              <a:gd name="connsiteX20" fmla="*/ 8598970 w 11673812"/>
              <a:gd name="connsiteY20" fmla="*/ 3824294 h 6387385"/>
              <a:gd name="connsiteX21" fmla="*/ 9859733 w 11673812"/>
              <a:gd name="connsiteY21" fmla="*/ 4032113 h 6387385"/>
              <a:gd name="connsiteX22" fmla="*/ 10857261 w 11673812"/>
              <a:gd name="connsiteY22" fmla="*/ 4503167 h 6387385"/>
              <a:gd name="connsiteX23" fmla="*/ 11383733 w 11673812"/>
              <a:gd name="connsiteY23" fmla="*/ 5043494 h 6387385"/>
              <a:gd name="connsiteX24" fmla="*/ 11619261 w 11673812"/>
              <a:gd name="connsiteY24" fmla="*/ 5472985 h 6387385"/>
              <a:gd name="connsiteX25" fmla="*/ 11660824 w 11673812"/>
              <a:gd name="connsiteY25" fmla="*/ 5874767 h 6387385"/>
              <a:gd name="connsiteX26" fmla="*/ 11439152 w 11673812"/>
              <a:gd name="connsiteY26" fmla="*/ 6165713 h 6387385"/>
              <a:gd name="connsiteX27" fmla="*/ 10774133 w 11673812"/>
              <a:gd name="connsiteY27" fmla="*/ 6290403 h 6387385"/>
              <a:gd name="connsiteX28" fmla="*/ 11037370 w 11673812"/>
              <a:gd name="connsiteY28" fmla="*/ 6387385 h 6387385"/>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663297 w 11673812"/>
              <a:gd name="connsiteY5" fmla="*/ 928694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10303079 w 11673812"/>
              <a:gd name="connsiteY6" fmla="*/ 1732258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8197188 w 11673812"/>
              <a:gd name="connsiteY7" fmla="*/ 2120185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6215988 w 11673812"/>
              <a:gd name="connsiteY8" fmla="*/ 2244876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902279 w 11673812"/>
              <a:gd name="connsiteY9" fmla="*/ 2286440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2350570 w 11673812"/>
              <a:gd name="connsiteY10" fmla="*/ 2383422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1810243 w 11673812"/>
              <a:gd name="connsiteY10" fmla="*/ 1344331 h 6306910"/>
              <a:gd name="connsiteX11" fmla="*/ 1186788 w 11673812"/>
              <a:gd name="connsiteY11" fmla="*/ 2660513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92279 w 11673812"/>
              <a:gd name="connsiteY0" fmla="*/ 305240 h 6306910"/>
              <a:gd name="connsiteX1" fmla="*/ 2281297 w 11673812"/>
              <a:gd name="connsiteY1" fmla="*/ 332949 h 6306910"/>
              <a:gd name="connsiteX2" fmla="*/ 6326824 w 11673812"/>
              <a:gd name="connsiteY2" fmla="*/ 125131 h 6306910"/>
              <a:gd name="connsiteX3" fmla="*/ 8488133 w 11673812"/>
              <a:gd name="connsiteY3" fmla="*/ 440 h 6306910"/>
              <a:gd name="connsiteX4" fmla="*/ 10081406 w 11673812"/>
              <a:gd name="connsiteY4" fmla="*/ 166694 h 6306910"/>
              <a:gd name="connsiteX5" fmla="*/ 10178388 w 11673812"/>
              <a:gd name="connsiteY5" fmla="*/ 748585 h 6306910"/>
              <a:gd name="connsiteX6" fmla="*/ 9499515 w 11673812"/>
              <a:gd name="connsiteY6" fmla="*/ 1150367 h 6306910"/>
              <a:gd name="connsiteX7" fmla="*/ 7864679 w 11673812"/>
              <a:gd name="connsiteY7" fmla="*/ 1233494 h 6306910"/>
              <a:gd name="connsiteX8" fmla="*/ 5925042 w 11673812"/>
              <a:gd name="connsiteY8" fmla="*/ 1191930 h 6306910"/>
              <a:gd name="connsiteX9" fmla="*/ 3389661 w 11673812"/>
              <a:gd name="connsiteY9" fmla="*/ 1108803 h 6306910"/>
              <a:gd name="connsiteX10" fmla="*/ 1810243 w 11673812"/>
              <a:gd name="connsiteY10" fmla="*/ 1344331 h 6306910"/>
              <a:gd name="connsiteX11" fmla="*/ 868134 w 11673812"/>
              <a:gd name="connsiteY11" fmla="*/ 1690695 h 6306910"/>
              <a:gd name="connsiteX12" fmla="*/ 466352 w 11673812"/>
              <a:gd name="connsiteY12" fmla="*/ 3034585 h 6306910"/>
              <a:gd name="connsiteX13" fmla="*/ 64570 w 11673812"/>
              <a:gd name="connsiteY13" fmla="*/ 3574913 h 6306910"/>
              <a:gd name="connsiteX14" fmla="*/ 36861 w 11673812"/>
              <a:gd name="connsiteY14" fmla="*/ 4212222 h 6306910"/>
              <a:gd name="connsiteX15" fmla="*/ 424788 w 11673812"/>
              <a:gd name="connsiteY15" fmla="*/ 4655567 h 6306910"/>
              <a:gd name="connsiteX16" fmla="*/ 1062097 w 11673812"/>
              <a:gd name="connsiteY16" fmla="*/ 4863385 h 6306910"/>
              <a:gd name="connsiteX17" fmla="*/ 2904752 w 11673812"/>
              <a:gd name="connsiteY17" fmla="*/ 4738694 h 6306910"/>
              <a:gd name="connsiteX18" fmla="*/ 4955224 w 11673812"/>
              <a:gd name="connsiteY18" fmla="*/ 4253785 h 6306910"/>
              <a:gd name="connsiteX19" fmla="*/ 7255079 w 11673812"/>
              <a:gd name="connsiteY19" fmla="*/ 3852004 h 6306910"/>
              <a:gd name="connsiteX20" fmla="*/ 8598970 w 11673812"/>
              <a:gd name="connsiteY20" fmla="*/ 3824294 h 6306910"/>
              <a:gd name="connsiteX21" fmla="*/ 9859733 w 11673812"/>
              <a:gd name="connsiteY21" fmla="*/ 4032113 h 6306910"/>
              <a:gd name="connsiteX22" fmla="*/ 10857261 w 11673812"/>
              <a:gd name="connsiteY22" fmla="*/ 4503167 h 6306910"/>
              <a:gd name="connsiteX23" fmla="*/ 11383733 w 11673812"/>
              <a:gd name="connsiteY23" fmla="*/ 5043494 h 6306910"/>
              <a:gd name="connsiteX24" fmla="*/ 11619261 w 11673812"/>
              <a:gd name="connsiteY24" fmla="*/ 5472985 h 6306910"/>
              <a:gd name="connsiteX25" fmla="*/ 11660824 w 11673812"/>
              <a:gd name="connsiteY25" fmla="*/ 5874767 h 6306910"/>
              <a:gd name="connsiteX26" fmla="*/ 11439152 w 11673812"/>
              <a:gd name="connsiteY26" fmla="*/ 6165713 h 6306910"/>
              <a:gd name="connsiteX27" fmla="*/ 10774133 w 11673812"/>
              <a:gd name="connsiteY27" fmla="*/ 6290403 h 6306910"/>
              <a:gd name="connsiteX28" fmla="*/ 383225 w 11673812"/>
              <a:gd name="connsiteY28" fmla="*/ 6290403 h 6306910"/>
              <a:gd name="connsiteX0" fmla="*/ 82621 w 11664154"/>
              <a:gd name="connsiteY0" fmla="*/ 305240 h 6306910"/>
              <a:gd name="connsiteX1" fmla="*/ 2271639 w 11664154"/>
              <a:gd name="connsiteY1" fmla="*/ 332949 h 6306910"/>
              <a:gd name="connsiteX2" fmla="*/ 6317166 w 11664154"/>
              <a:gd name="connsiteY2" fmla="*/ 125131 h 6306910"/>
              <a:gd name="connsiteX3" fmla="*/ 8478475 w 11664154"/>
              <a:gd name="connsiteY3" fmla="*/ 440 h 6306910"/>
              <a:gd name="connsiteX4" fmla="*/ 10071748 w 11664154"/>
              <a:gd name="connsiteY4" fmla="*/ 166694 h 6306910"/>
              <a:gd name="connsiteX5" fmla="*/ 10168730 w 11664154"/>
              <a:gd name="connsiteY5" fmla="*/ 748585 h 6306910"/>
              <a:gd name="connsiteX6" fmla="*/ 9489857 w 11664154"/>
              <a:gd name="connsiteY6" fmla="*/ 1150367 h 6306910"/>
              <a:gd name="connsiteX7" fmla="*/ 7855021 w 11664154"/>
              <a:gd name="connsiteY7" fmla="*/ 1233494 h 6306910"/>
              <a:gd name="connsiteX8" fmla="*/ 5915384 w 11664154"/>
              <a:gd name="connsiteY8" fmla="*/ 1191930 h 6306910"/>
              <a:gd name="connsiteX9" fmla="*/ 3380003 w 11664154"/>
              <a:gd name="connsiteY9" fmla="*/ 1108803 h 6306910"/>
              <a:gd name="connsiteX10" fmla="*/ 1800585 w 11664154"/>
              <a:gd name="connsiteY10" fmla="*/ 1344331 h 6306910"/>
              <a:gd name="connsiteX11" fmla="*/ 858476 w 11664154"/>
              <a:gd name="connsiteY11" fmla="*/ 1690695 h 6306910"/>
              <a:gd name="connsiteX12" fmla="*/ 235021 w 11664154"/>
              <a:gd name="connsiteY12" fmla="*/ 2480403 h 6306910"/>
              <a:gd name="connsiteX13" fmla="*/ 54912 w 11664154"/>
              <a:gd name="connsiteY13" fmla="*/ 3574913 h 6306910"/>
              <a:gd name="connsiteX14" fmla="*/ 27203 w 11664154"/>
              <a:gd name="connsiteY14" fmla="*/ 4212222 h 6306910"/>
              <a:gd name="connsiteX15" fmla="*/ 415130 w 11664154"/>
              <a:gd name="connsiteY15" fmla="*/ 4655567 h 6306910"/>
              <a:gd name="connsiteX16" fmla="*/ 1052439 w 11664154"/>
              <a:gd name="connsiteY16" fmla="*/ 4863385 h 6306910"/>
              <a:gd name="connsiteX17" fmla="*/ 2895094 w 11664154"/>
              <a:gd name="connsiteY17" fmla="*/ 4738694 h 6306910"/>
              <a:gd name="connsiteX18" fmla="*/ 4945566 w 11664154"/>
              <a:gd name="connsiteY18" fmla="*/ 4253785 h 6306910"/>
              <a:gd name="connsiteX19" fmla="*/ 7245421 w 11664154"/>
              <a:gd name="connsiteY19" fmla="*/ 3852004 h 6306910"/>
              <a:gd name="connsiteX20" fmla="*/ 8589312 w 11664154"/>
              <a:gd name="connsiteY20" fmla="*/ 3824294 h 6306910"/>
              <a:gd name="connsiteX21" fmla="*/ 9850075 w 11664154"/>
              <a:gd name="connsiteY21" fmla="*/ 4032113 h 6306910"/>
              <a:gd name="connsiteX22" fmla="*/ 10847603 w 11664154"/>
              <a:gd name="connsiteY22" fmla="*/ 4503167 h 6306910"/>
              <a:gd name="connsiteX23" fmla="*/ 11374075 w 11664154"/>
              <a:gd name="connsiteY23" fmla="*/ 5043494 h 6306910"/>
              <a:gd name="connsiteX24" fmla="*/ 11609603 w 11664154"/>
              <a:gd name="connsiteY24" fmla="*/ 5472985 h 6306910"/>
              <a:gd name="connsiteX25" fmla="*/ 11651166 w 11664154"/>
              <a:gd name="connsiteY25" fmla="*/ 5874767 h 6306910"/>
              <a:gd name="connsiteX26" fmla="*/ 11429494 w 11664154"/>
              <a:gd name="connsiteY26" fmla="*/ 6165713 h 6306910"/>
              <a:gd name="connsiteX27" fmla="*/ 10764475 w 11664154"/>
              <a:gd name="connsiteY27" fmla="*/ 6290403 h 6306910"/>
              <a:gd name="connsiteX28" fmla="*/ 373567 w 11664154"/>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5972196 w 11720966"/>
              <a:gd name="connsiteY8" fmla="*/ 1191930 h 6306910"/>
              <a:gd name="connsiteX9" fmla="*/ 3436815 w 11720966"/>
              <a:gd name="connsiteY9" fmla="*/ 1108803 h 6306910"/>
              <a:gd name="connsiteX10" fmla="*/ 1857397 w 11720966"/>
              <a:gd name="connsiteY10" fmla="*/ 1344331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5972196 w 11720966"/>
              <a:gd name="connsiteY8" fmla="*/ 1191930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7911833 w 11720966"/>
              <a:gd name="connsiteY7" fmla="*/ 1233494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1150367 h 6306910"/>
              <a:gd name="connsiteX7" fmla="*/ 8064233 w 11720966"/>
              <a:gd name="connsiteY7" fmla="*/ 956403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9433 w 11720966"/>
              <a:gd name="connsiteY0" fmla="*/ 305240 h 6306910"/>
              <a:gd name="connsiteX1" fmla="*/ 2328451 w 11720966"/>
              <a:gd name="connsiteY1" fmla="*/ 332949 h 6306910"/>
              <a:gd name="connsiteX2" fmla="*/ 6373978 w 11720966"/>
              <a:gd name="connsiteY2" fmla="*/ 125131 h 6306910"/>
              <a:gd name="connsiteX3" fmla="*/ 8535287 w 11720966"/>
              <a:gd name="connsiteY3" fmla="*/ 440 h 6306910"/>
              <a:gd name="connsiteX4" fmla="*/ 10128560 w 11720966"/>
              <a:gd name="connsiteY4" fmla="*/ 166694 h 6306910"/>
              <a:gd name="connsiteX5" fmla="*/ 10225542 w 11720966"/>
              <a:gd name="connsiteY5" fmla="*/ 748585 h 6306910"/>
              <a:gd name="connsiteX6" fmla="*/ 9546669 w 11720966"/>
              <a:gd name="connsiteY6" fmla="*/ 859421 h 6306910"/>
              <a:gd name="connsiteX7" fmla="*/ 8064233 w 11720966"/>
              <a:gd name="connsiteY7" fmla="*/ 956403 h 6306910"/>
              <a:gd name="connsiteX8" fmla="*/ 6193869 w 11720966"/>
              <a:gd name="connsiteY8" fmla="*/ 1011821 h 6306910"/>
              <a:gd name="connsiteX9" fmla="*/ 3436815 w 11720966"/>
              <a:gd name="connsiteY9" fmla="*/ 1108803 h 6306910"/>
              <a:gd name="connsiteX10" fmla="*/ 1995943 w 11720966"/>
              <a:gd name="connsiteY10" fmla="*/ 1261203 h 6306910"/>
              <a:gd name="connsiteX11" fmla="*/ 915288 w 11720966"/>
              <a:gd name="connsiteY11" fmla="*/ 1690695 h 6306910"/>
              <a:gd name="connsiteX12" fmla="*/ 291833 w 11720966"/>
              <a:gd name="connsiteY12" fmla="*/ 2480403 h 6306910"/>
              <a:gd name="connsiteX13" fmla="*/ 14743 w 11720966"/>
              <a:gd name="connsiteY13" fmla="*/ 3505641 h 6306910"/>
              <a:gd name="connsiteX14" fmla="*/ 84015 w 11720966"/>
              <a:gd name="connsiteY14" fmla="*/ 4212222 h 6306910"/>
              <a:gd name="connsiteX15" fmla="*/ 471942 w 11720966"/>
              <a:gd name="connsiteY15" fmla="*/ 4655567 h 6306910"/>
              <a:gd name="connsiteX16" fmla="*/ 1109251 w 11720966"/>
              <a:gd name="connsiteY16" fmla="*/ 4863385 h 6306910"/>
              <a:gd name="connsiteX17" fmla="*/ 2951906 w 11720966"/>
              <a:gd name="connsiteY17" fmla="*/ 4738694 h 6306910"/>
              <a:gd name="connsiteX18" fmla="*/ 5002378 w 11720966"/>
              <a:gd name="connsiteY18" fmla="*/ 4253785 h 6306910"/>
              <a:gd name="connsiteX19" fmla="*/ 7302233 w 11720966"/>
              <a:gd name="connsiteY19" fmla="*/ 3852004 h 6306910"/>
              <a:gd name="connsiteX20" fmla="*/ 8646124 w 11720966"/>
              <a:gd name="connsiteY20" fmla="*/ 3824294 h 6306910"/>
              <a:gd name="connsiteX21" fmla="*/ 9906887 w 11720966"/>
              <a:gd name="connsiteY21" fmla="*/ 4032113 h 6306910"/>
              <a:gd name="connsiteX22" fmla="*/ 10904415 w 11720966"/>
              <a:gd name="connsiteY22" fmla="*/ 4503167 h 6306910"/>
              <a:gd name="connsiteX23" fmla="*/ 11430887 w 11720966"/>
              <a:gd name="connsiteY23" fmla="*/ 5043494 h 6306910"/>
              <a:gd name="connsiteX24" fmla="*/ 11666415 w 11720966"/>
              <a:gd name="connsiteY24" fmla="*/ 5472985 h 6306910"/>
              <a:gd name="connsiteX25" fmla="*/ 11707978 w 11720966"/>
              <a:gd name="connsiteY25" fmla="*/ 5874767 h 6306910"/>
              <a:gd name="connsiteX26" fmla="*/ 11486306 w 11720966"/>
              <a:gd name="connsiteY26" fmla="*/ 6165713 h 6306910"/>
              <a:gd name="connsiteX27" fmla="*/ 10821287 w 11720966"/>
              <a:gd name="connsiteY27" fmla="*/ 6290403 h 6306910"/>
              <a:gd name="connsiteX28" fmla="*/ 430379 w 11720966"/>
              <a:gd name="connsiteY28" fmla="*/ 6290403 h 6306910"/>
              <a:gd name="connsiteX0" fmla="*/ 130431 w 11711964"/>
              <a:gd name="connsiteY0" fmla="*/ 305240 h 6306910"/>
              <a:gd name="connsiteX1" fmla="*/ 2319449 w 11711964"/>
              <a:gd name="connsiteY1" fmla="*/ 332949 h 6306910"/>
              <a:gd name="connsiteX2" fmla="*/ 6364976 w 11711964"/>
              <a:gd name="connsiteY2" fmla="*/ 125131 h 6306910"/>
              <a:gd name="connsiteX3" fmla="*/ 8526285 w 11711964"/>
              <a:gd name="connsiteY3" fmla="*/ 440 h 6306910"/>
              <a:gd name="connsiteX4" fmla="*/ 10119558 w 11711964"/>
              <a:gd name="connsiteY4" fmla="*/ 166694 h 6306910"/>
              <a:gd name="connsiteX5" fmla="*/ 10216540 w 11711964"/>
              <a:gd name="connsiteY5" fmla="*/ 748585 h 6306910"/>
              <a:gd name="connsiteX6" fmla="*/ 9537667 w 11711964"/>
              <a:gd name="connsiteY6" fmla="*/ 859421 h 6306910"/>
              <a:gd name="connsiteX7" fmla="*/ 8055231 w 11711964"/>
              <a:gd name="connsiteY7" fmla="*/ 956403 h 6306910"/>
              <a:gd name="connsiteX8" fmla="*/ 6184867 w 11711964"/>
              <a:gd name="connsiteY8" fmla="*/ 1011821 h 6306910"/>
              <a:gd name="connsiteX9" fmla="*/ 3427813 w 11711964"/>
              <a:gd name="connsiteY9" fmla="*/ 1108803 h 6306910"/>
              <a:gd name="connsiteX10" fmla="*/ 1986941 w 11711964"/>
              <a:gd name="connsiteY10" fmla="*/ 1261203 h 6306910"/>
              <a:gd name="connsiteX11" fmla="*/ 906286 w 11711964"/>
              <a:gd name="connsiteY11" fmla="*/ 1690695 h 6306910"/>
              <a:gd name="connsiteX12" fmla="*/ 158140 w 11711964"/>
              <a:gd name="connsiteY12" fmla="*/ 2452694 h 6306910"/>
              <a:gd name="connsiteX13" fmla="*/ 5741 w 11711964"/>
              <a:gd name="connsiteY13" fmla="*/ 3505641 h 6306910"/>
              <a:gd name="connsiteX14" fmla="*/ 75013 w 11711964"/>
              <a:gd name="connsiteY14" fmla="*/ 4212222 h 6306910"/>
              <a:gd name="connsiteX15" fmla="*/ 462940 w 11711964"/>
              <a:gd name="connsiteY15" fmla="*/ 4655567 h 6306910"/>
              <a:gd name="connsiteX16" fmla="*/ 1100249 w 11711964"/>
              <a:gd name="connsiteY16" fmla="*/ 4863385 h 6306910"/>
              <a:gd name="connsiteX17" fmla="*/ 2942904 w 11711964"/>
              <a:gd name="connsiteY17" fmla="*/ 4738694 h 6306910"/>
              <a:gd name="connsiteX18" fmla="*/ 4993376 w 11711964"/>
              <a:gd name="connsiteY18" fmla="*/ 4253785 h 6306910"/>
              <a:gd name="connsiteX19" fmla="*/ 7293231 w 11711964"/>
              <a:gd name="connsiteY19" fmla="*/ 3852004 h 6306910"/>
              <a:gd name="connsiteX20" fmla="*/ 8637122 w 11711964"/>
              <a:gd name="connsiteY20" fmla="*/ 3824294 h 6306910"/>
              <a:gd name="connsiteX21" fmla="*/ 9897885 w 11711964"/>
              <a:gd name="connsiteY21" fmla="*/ 4032113 h 6306910"/>
              <a:gd name="connsiteX22" fmla="*/ 10895413 w 11711964"/>
              <a:gd name="connsiteY22" fmla="*/ 4503167 h 6306910"/>
              <a:gd name="connsiteX23" fmla="*/ 11421885 w 11711964"/>
              <a:gd name="connsiteY23" fmla="*/ 5043494 h 6306910"/>
              <a:gd name="connsiteX24" fmla="*/ 11657413 w 11711964"/>
              <a:gd name="connsiteY24" fmla="*/ 5472985 h 6306910"/>
              <a:gd name="connsiteX25" fmla="*/ 11698976 w 11711964"/>
              <a:gd name="connsiteY25" fmla="*/ 5874767 h 6306910"/>
              <a:gd name="connsiteX26" fmla="*/ 11477304 w 11711964"/>
              <a:gd name="connsiteY26" fmla="*/ 6165713 h 6306910"/>
              <a:gd name="connsiteX27" fmla="*/ 10812285 w 11711964"/>
              <a:gd name="connsiteY27" fmla="*/ 6290403 h 6306910"/>
              <a:gd name="connsiteX28" fmla="*/ 421377 w 11711964"/>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459558 w 11708582"/>
              <a:gd name="connsiteY15" fmla="*/ 4655567 h 6306910"/>
              <a:gd name="connsiteX16" fmla="*/ 1096867 w 11708582"/>
              <a:gd name="connsiteY16" fmla="*/ 4863385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096867 w 11708582"/>
              <a:gd name="connsiteY16" fmla="*/ 4863385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346249 w 11708582"/>
              <a:gd name="connsiteY16" fmla="*/ 4780258 h 6306910"/>
              <a:gd name="connsiteX17" fmla="*/ 2939522 w 11708582"/>
              <a:gd name="connsiteY17" fmla="*/ 4738694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08582"/>
              <a:gd name="connsiteY0" fmla="*/ 305240 h 6306910"/>
              <a:gd name="connsiteX1" fmla="*/ 2316067 w 11708582"/>
              <a:gd name="connsiteY1" fmla="*/ 332949 h 6306910"/>
              <a:gd name="connsiteX2" fmla="*/ 6361594 w 11708582"/>
              <a:gd name="connsiteY2" fmla="*/ 125131 h 6306910"/>
              <a:gd name="connsiteX3" fmla="*/ 8522903 w 11708582"/>
              <a:gd name="connsiteY3" fmla="*/ 440 h 6306910"/>
              <a:gd name="connsiteX4" fmla="*/ 10116176 w 11708582"/>
              <a:gd name="connsiteY4" fmla="*/ 166694 h 6306910"/>
              <a:gd name="connsiteX5" fmla="*/ 10213158 w 11708582"/>
              <a:gd name="connsiteY5" fmla="*/ 748585 h 6306910"/>
              <a:gd name="connsiteX6" fmla="*/ 9534285 w 11708582"/>
              <a:gd name="connsiteY6" fmla="*/ 859421 h 6306910"/>
              <a:gd name="connsiteX7" fmla="*/ 8051849 w 11708582"/>
              <a:gd name="connsiteY7" fmla="*/ 956403 h 6306910"/>
              <a:gd name="connsiteX8" fmla="*/ 6181485 w 11708582"/>
              <a:gd name="connsiteY8" fmla="*/ 1011821 h 6306910"/>
              <a:gd name="connsiteX9" fmla="*/ 3424431 w 11708582"/>
              <a:gd name="connsiteY9" fmla="*/ 1108803 h 6306910"/>
              <a:gd name="connsiteX10" fmla="*/ 1983559 w 11708582"/>
              <a:gd name="connsiteY10" fmla="*/ 1261203 h 6306910"/>
              <a:gd name="connsiteX11" fmla="*/ 902904 w 11708582"/>
              <a:gd name="connsiteY11" fmla="*/ 1690695 h 6306910"/>
              <a:gd name="connsiteX12" fmla="*/ 154758 w 11708582"/>
              <a:gd name="connsiteY12" fmla="*/ 2452694 h 6306910"/>
              <a:gd name="connsiteX13" fmla="*/ 2359 w 11708582"/>
              <a:gd name="connsiteY13" fmla="*/ 3505641 h 6306910"/>
              <a:gd name="connsiteX14" fmla="*/ 210176 w 11708582"/>
              <a:gd name="connsiteY14" fmla="*/ 4267640 h 6306910"/>
              <a:gd name="connsiteX15" fmla="*/ 639667 w 11708582"/>
              <a:gd name="connsiteY15" fmla="*/ 4641713 h 6306910"/>
              <a:gd name="connsiteX16" fmla="*/ 1346249 w 11708582"/>
              <a:gd name="connsiteY16" fmla="*/ 4780258 h 6306910"/>
              <a:gd name="connsiteX17" fmla="*/ 2967231 w 11708582"/>
              <a:gd name="connsiteY17" fmla="*/ 4710985 h 6306910"/>
              <a:gd name="connsiteX18" fmla="*/ 4989994 w 11708582"/>
              <a:gd name="connsiteY18" fmla="*/ 4253785 h 6306910"/>
              <a:gd name="connsiteX19" fmla="*/ 7289849 w 11708582"/>
              <a:gd name="connsiteY19" fmla="*/ 3852004 h 6306910"/>
              <a:gd name="connsiteX20" fmla="*/ 8633740 w 11708582"/>
              <a:gd name="connsiteY20" fmla="*/ 3824294 h 6306910"/>
              <a:gd name="connsiteX21" fmla="*/ 9894503 w 11708582"/>
              <a:gd name="connsiteY21" fmla="*/ 4032113 h 6306910"/>
              <a:gd name="connsiteX22" fmla="*/ 10892031 w 11708582"/>
              <a:gd name="connsiteY22" fmla="*/ 4503167 h 6306910"/>
              <a:gd name="connsiteX23" fmla="*/ 11418503 w 11708582"/>
              <a:gd name="connsiteY23" fmla="*/ 5043494 h 6306910"/>
              <a:gd name="connsiteX24" fmla="*/ 11654031 w 11708582"/>
              <a:gd name="connsiteY24" fmla="*/ 5472985 h 6306910"/>
              <a:gd name="connsiteX25" fmla="*/ 11695594 w 11708582"/>
              <a:gd name="connsiteY25" fmla="*/ 5874767 h 6306910"/>
              <a:gd name="connsiteX26" fmla="*/ 11473922 w 11708582"/>
              <a:gd name="connsiteY26" fmla="*/ 6165713 h 6306910"/>
              <a:gd name="connsiteX27" fmla="*/ 10808903 w 11708582"/>
              <a:gd name="connsiteY27" fmla="*/ 6290403 h 6306910"/>
              <a:gd name="connsiteX28" fmla="*/ 417995 w 11708582"/>
              <a:gd name="connsiteY28" fmla="*/ 6290403 h 6306910"/>
              <a:gd name="connsiteX0" fmla="*/ 127049 w 11717288"/>
              <a:gd name="connsiteY0" fmla="*/ 305240 h 6306910"/>
              <a:gd name="connsiteX1" fmla="*/ 2316067 w 11717288"/>
              <a:gd name="connsiteY1" fmla="*/ 332949 h 6306910"/>
              <a:gd name="connsiteX2" fmla="*/ 6361594 w 11717288"/>
              <a:gd name="connsiteY2" fmla="*/ 125131 h 6306910"/>
              <a:gd name="connsiteX3" fmla="*/ 8522903 w 11717288"/>
              <a:gd name="connsiteY3" fmla="*/ 440 h 6306910"/>
              <a:gd name="connsiteX4" fmla="*/ 10116176 w 11717288"/>
              <a:gd name="connsiteY4" fmla="*/ 166694 h 6306910"/>
              <a:gd name="connsiteX5" fmla="*/ 10213158 w 11717288"/>
              <a:gd name="connsiteY5" fmla="*/ 748585 h 6306910"/>
              <a:gd name="connsiteX6" fmla="*/ 9534285 w 11717288"/>
              <a:gd name="connsiteY6" fmla="*/ 859421 h 6306910"/>
              <a:gd name="connsiteX7" fmla="*/ 8051849 w 11717288"/>
              <a:gd name="connsiteY7" fmla="*/ 956403 h 6306910"/>
              <a:gd name="connsiteX8" fmla="*/ 6181485 w 11717288"/>
              <a:gd name="connsiteY8" fmla="*/ 1011821 h 6306910"/>
              <a:gd name="connsiteX9" fmla="*/ 3424431 w 11717288"/>
              <a:gd name="connsiteY9" fmla="*/ 1108803 h 6306910"/>
              <a:gd name="connsiteX10" fmla="*/ 1983559 w 11717288"/>
              <a:gd name="connsiteY10" fmla="*/ 1261203 h 6306910"/>
              <a:gd name="connsiteX11" fmla="*/ 902904 w 11717288"/>
              <a:gd name="connsiteY11" fmla="*/ 1690695 h 6306910"/>
              <a:gd name="connsiteX12" fmla="*/ 154758 w 11717288"/>
              <a:gd name="connsiteY12" fmla="*/ 2452694 h 6306910"/>
              <a:gd name="connsiteX13" fmla="*/ 2359 w 11717288"/>
              <a:gd name="connsiteY13" fmla="*/ 3505641 h 6306910"/>
              <a:gd name="connsiteX14" fmla="*/ 210176 w 11717288"/>
              <a:gd name="connsiteY14" fmla="*/ 4267640 h 6306910"/>
              <a:gd name="connsiteX15" fmla="*/ 639667 w 11717288"/>
              <a:gd name="connsiteY15" fmla="*/ 4641713 h 6306910"/>
              <a:gd name="connsiteX16" fmla="*/ 1346249 w 11717288"/>
              <a:gd name="connsiteY16" fmla="*/ 4780258 h 6306910"/>
              <a:gd name="connsiteX17" fmla="*/ 2967231 w 11717288"/>
              <a:gd name="connsiteY17" fmla="*/ 4710985 h 6306910"/>
              <a:gd name="connsiteX18" fmla="*/ 4989994 w 11717288"/>
              <a:gd name="connsiteY18" fmla="*/ 4253785 h 6306910"/>
              <a:gd name="connsiteX19" fmla="*/ 7289849 w 11717288"/>
              <a:gd name="connsiteY19" fmla="*/ 3852004 h 6306910"/>
              <a:gd name="connsiteX20" fmla="*/ 8633740 w 11717288"/>
              <a:gd name="connsiteY20" fmla="*/ 3824294 h 6306910"/>
              <a:gd name="connsiteX21" fmla="*/ 9894503 w 11717288"/>
              <a:gd name="connsiteY21" fmla="*/ 4032113 h 6306910"/>
              <a:gd name="connsiteX22" fmla="*/ 10892031 w 11717288"/>
              <a:gd name="connsiteY22" fmla="*/ 4503167 h 6306910"/>
              <a:gd name="connsiteX23" fmla="*/ 11210685 w 11717288"/>
              <a:gd name="connsiteY23" fmla="*/ 5071203 h 6306910"/>
              <a:gd name="connsiteX24" fmla="*/ 11654031 w 11717288"/>
              <a:gd name="connsiteY24" fmla="*/ 5472985 h 6306910"/>
              <a:gd name="connsiteX25" fmla="*/ 11695594 w 11717288"/>
              <a:gd name="connsiteY25" fmla="*/ 5874767 h 6306910"/>
              <a:gd name="connsiteX26" fmla="*/ 11473922 w 11717288"/>
              <a:gd name="connsiteY26" fmla="*/ 6165713 h 6306910"/>
              <a:gd name="connsiteX27" fmla="*/ 10808903 w 11717288"/>
              <a:gd name="connsiteY27" fmla="*/ 6290403 h 6306910"/>
              <a:gd name="connsiteX28" fmla="*/ 417995 w 11717288"/>
              <a:gd name="connsiteY28" fmla="*/ 6290403 h 6306910"/>
              <a:gd name="connsiteX0" fmla="*/ 127049 w 11734935"/>
              <a:gd name="connsiteY0" fmla="*/ 305240 h 6306910"/>
              <a:gd name="connsiteX1" fmla="*/ 2316067 w 11734935"/>
              <a:gd name="connsiteY1" fmla="*/ 332949 h 6306910"/>
              <a:gd name="connsiteX2" fmla="*/ 6361594 w 11734935"/>
              <a:gd name="connsiteY2" fmla="*/ 125131 h 6306910"/>
              <a:gd name="connsiteX3" fmla="*/ 8522903 w 11734935"/>
              <a:gd name="connsiteY3" fmla="*/ 440 h 6306910"/>
              <a:gd name="connsiteX4" fmla="*/ 10116176 w 11734935"/>
              <a:gd name="connsiteY4" fmla="*/ 166694 h 6306910"/>
              <a:gd name="connsiteX5" fmla="*/ 10213158 w 11734935"/>
              <a:gd name="connsiteY5" fmla="*/ 748585 h 6306910"/>
              <a:gd name="connsiteX6" fmla="*/ 9534285 w 11734935"/>
              <a:gd name="connsiteY6" fmla="*/ 859421 h 6306910"/>
              <a:gd name="connsiteX7" fmla="*/ 8051849 w 11734935"/>
              <a:gd name="connsiteY7" fmla="*/ 956403 h 6306910"/>
              <a:gd name="connsiteX8" fmla="*/ 6181485 w 11734935"/>
              <a:gd name="connsiteY8" fmla="*/ 1011821 h 6306910"/>
              <a:gd name="connsiteX9" fmla="*/ 3424431 w 11734935"/>
              <a:gd name="connsiteY9" fmla="*/ 1108803 h 6306910"/>
              <a:gd name="connsiteX10" fmla="*/ 1983559 w 11734935"/>
              <a:gd name="connsiteY10" fmla="*/ 1261203 h 6306910"/>
              <a:gd name="connsiteX11" fmla="*/ 902904 w 11734935"/>
              <a:gd name="connsiteY11" fmla="*/ 1690695 h 6306910"/>
              <a:gd name="connsiteX12" fmla="*/ 154758 w 11734935"/>
              <a:gd name="connsiteY12" fmla="*/ 2452694 h 6306910"/>
              <a:gd name="connsiteX13" fmla="*/ 2359 w 11734935"/>
              <a:gd name="connsiteY13" fmla="*/ 3505641 h 6306910"/>
              <a:gd name="connsiteX14" fmla="*/ 210176 w 11734935"/>
              <a:gd name="connsiteY14" fmla="*/ 4267640 h 6306910"/>
              <a:gd name="connsiteX15" fmla="*/ 639667 w 11734935"/>
              <a:gd name="connsiteY15" fmla="*/ 4641713 h 6306910"/>
              <a:gd name="connsiteX16" fmla="*/ 1346249 w 11734935"/>
              <a:gd name="connsiteY16" fmla="*/ 4780258 h 6306910"/>
              <a:gd name="connsiteX17" fmla="*/ 2967231 w 11734935"/>
              <a:gd name="connsiteY17" fmla="*/ 4710985 h 6306910"/>
              <a:gd name="connsiteX18" fmla="*/ 4989994 w 11734935"/>
              <a:gd name="connsiteY18" fmla="*/ 4253785 h 6306910"/>
              <a:gd name="connsiteX19" fmla="*/ 7289849 w 11734935"/>
              <a:gd name="connsiteY19" fmla="*/ 3852004 h 6306910"/>
              <a:gd name="connsiteX20" fmla="*/ 8633740 w 11734935"/>
              <a:gd name="connsiteY20" fmla="*/ 3824294 h 6306910"/>
              <a:gd name="connsiteX21" fmla="*/ 9894503 w 11734935"/>
              <a:gd name="connsiteY21" fmla="*/ 4032113 h 6306910"/>
              <a:gd name="connsiteX22" fmla="*/ 10892031 w 11734935"/>
              <a:gd name="connsiteY22" fmla="*/ 4503167 h 6306910"/>
              <a:gd name="connsiteX23" fmla="*/ 11210685 w 11734935"/>
              <a:gd name="connsiteY23" fmla="*/ 5071203 h 6306910"/>
              <a:gd name="connsiteX24" fmla="*/ 10725776 w 11734935"/>
              <a:gd name="connsiteY24" fmla="*/ 5168185 h 6306910"/>
              <a:gd name="connsiteX25" fmla="*/ 11695594 w 11734935"/>
              <a:gd name="connsiteY25" fmla="*/ 5874767 h 6306910"/>
              <a:gd name="connsiteX26" fmla="*/ 11473922 w 11734935"/>
              <a:gd name="connsiteY26" fmla="*/ 6165713 h 6306910"/>
              <a:gd name="connsiteX27" fmla="*/ 10808903 w 11734935"/>
              <a:gd name="connsiteY27" fmla="*/ 6290403 h 6306910"/>
              <a:gd name="connsiteX28" fmla="*/ 417995 w 11734935"/>
              <a:gd name="connsiteY28" fmla="*/ 6290403 h 6306910"/>
              <a:gd name="connsiteX0" fmla="*/ 127049 w 11734935"/>
              <a:gd name="connsiteY0" fmla="*/ 305240 h 6306910"/>
              <a:gd name="connsiteX1" fmla="*/ 2316067 w 11734935"/>
              <a:gd name="connsiteY1" fmla="*/ 332949 h 6306910"/>
              <a:gd name="connsiteX2" fmla="*/ 6361594 w 11734935"/>
              <a:gd name="connsiteY2" fmla="*/ 125131 h 6306910"/>
              <a:gd name="connsiteX3" fmla="*/ 8522903 w 11734935"/>
              <a:gd name="connsiteY3" fmla="*/ 440 h 6306910"/>
              <a:gd name="connsiteX4" fmla="*/ 10116176 w 11734935"/>
              <a:gd name="connsiteY4" fmla="*/ 166694 h 6306910"/>
              <a:gd name="connsiteX5" fmla="*/ 10213158 w 11734935"/>
              <a:gd name="connsiteY5" fmla="*/ 748585 h 6306910"/>
              <a:gd name="connsiteX6" fmla="*/ 9534285 w 11734935"/>
              <a:gd name="connsiteY6" fmla="*/ 859421 h 6306910"/>
              <a:gd name="connsiteX7" fmla="*/ 8051849 w 11734935"/>
              <a:gd name="connsiteY7" fmla="*/ 956403 h 6306910"/>
              <a:gd name="connsiteX8" fmla="*/ 6181485 w 11734935"/>
              <a:gd name="connsiteY8" fmla="*/ 1011821 h 6306910"/>
              <a:gd name="connsiteX9" fmla="*/ 3424431 w 11734935"/>
              <a:gd name="connsiteY9" fmla="*/ 1108803 h 6306910"/>
              <a:gd name="connsiteX10" fmla="*/ 1983559 w 11734935"/>
              <a:gd name="connsiteY10" fmla="*/ 1261203 h 6306910"/>
              <a:gd name="connsiteX11" fmla="*/ 902904 w 11734935"/>
              <a:gd name="connsiteY11" fmla="*/ 1690695 h 6306910"/>
              <a:gd name="connsiteX12" fmla="*/ 154758 w 11734935"/>
              <a:gd name="connsiteY12" fmla="*/ 2452694 h 6306910"/>
              <a:gd name="connsiteX13" fmla="*/ 2359 w 11734935"/>
              <a:gd name="connsiteY13" fmla="*/ 3505641 h 6306910"/>
              <a:gd name="connsiteX14" fmla="*/ 210176 w 11734935"/>
              <a:gd name="connsiteY14" fmla="*/ 4267640 h 6306910"/>
              <a:gd name="connsiteX15" fmla="*/ 639667 w 11734935"/>
              <a:gd name="connsiteY15" fmla="*/ 4641713 h 6306910"/>
              <a:gd name="connsiteX16" fmla="*/ 1346249 w 11734935"/>
              <a:gd name="connsiteY16" fmla="*/ 4780258 h 6306910"/>
              <a:gd name="connsiteX17" fmla="*/ 2967231 w 11734935"/>
              <a:gd name="connsiteY17" fmla="*/ 4710985 h 6306910"/>
              <a:gd name="connsiteX18" fmla="*/ 4989994 w 11734935"/>
              <a:gd name="connsiteY18" fmla="*/ 4253785 h 6306910"/>
              <a:gd name="connsiteX19" fmla="*/ 7289849 w 11734935"/>
              <a:gd name="connsiteY19" fmla="*/ 3852004 h 6306910"/>
              <a:gd name="connsiteX20" fmla="*/ 8633740 w 11734935"/>
              <a:gd name="connsiteY20" fmla="*/ 3824294 h 6306910"/>
              <a:gd name="connsiteX21" fmla="*/ 9894503 w 11734935"/>
              <a:gd name="connsiteY21" fmla="*/ 4032113 h 6306910"/>
              <a:gd name="connsiteX22" fmla="*/ 10892031 w 11734935"/>
              <a:gd name="connsiteY22" fmla="*/ 4503167 h 6306910"/>
              <a:gd name="connsiteX23" fmla="*/ 11238394 w 11734935"/>
              <a:gd name="connsiteY23" fmla="*/ 4974221 h 6306910"/>
              <a:gd name="connsiteX24" fmla="*/ 10725776 w 11734935"/>
              <a:gd name="connsiteY24" fmla="*/ 5168185 h 6306910"/>
              <a:gd name="connsiteX25" fmla="*/ 11695594 w 11734935"/>
              <a:gd name="connsiteY25" fmla="*/ 5874767 h 6306910"/>
              <a:gd name="connsiteX26" fmla="*/ 11473922 w 11734935"/>
              <a:gd name="connsiteY26" fmla="*/ 6165713 h 6306910"/>
              <a:gd name="connsiteX27" fmla="*/ 10808903 w 11734935"/>
              <a:gd name="connsiteY27" fmla="*/ 6290403 h 6306910"/>
              <a:gd name="connsiteX28" fmla="*/ 417995 w 11734935"/>
              <a:gd name="connsiteY28" fmla="*/ 6290403 h 6306910"/>
              <a:gd name="connsiteX0" fmla="*/ 127049 w 11506350"/>
              <a:gd name="connsiteY0" fmla="*/ 305240 h 6306910"/>
              <a:gd name="connsiteX1" fmla="*/ 2316067 w 11506350"/>
              <a:gd name="connsiteY1" fmla="*/ 332949 h 6306910"/>
              <a:gd name="connsiteX2" fmla="*/ 6361594 w 11506350"/>
              <a:gd name="connsiteY2" fmla="*/ 125131 h 6306910"/>
              <a:gd name="connsiteX3" fmla="*/ 8522903 w 11506350"/>
              <a:gd name="connsiteY3" fmla="*/ 440 h 6306910"/>
              <a:gd name="connsiteX4" fmla="*/ 10116176 w 11506350"/>
              <a:gd name="connsiteY4" fmla="*/ 166694 h 6306910"/>
              <a:gd name="connsiteX5" fmla="*/ 10213158 w 11506350"/>
              <a:gd name="connsiteY5" fmla="*/ 748585 h 6306910"/>
              <a:gd name="connsiteX6" fmla="*/ 9534285 w 11506350"/>
              <a:gd name="connsiteY6" fmla="*/ 859421 h 6306910"/>
              <a:gd name="connsiteX7" fmla="*/ 8051849 w 11506350"/>
              <a:gd name="connsiteY7" fmla="*/ 956403 h 6306910"/>
              <a:gd name="connsiteX8" fmla="*/ 6181485 w 11506350"/>
              <a:gd name="connsiteY8" fmla="*/ 1011821 h 6306910"/>
              <a:gd name="connsiteX9" fmla="*/ 3424431 w 11506350"/>
              <a:gd name="connsiteY9" fmla="*/ 1108803 h 6306910"/>
              <a:gd name="connsiteX10" fmla="*/ 1983559 w 11506350"/>
              <a:gd name="connsiteY10" fmla="*/ 1261203 h 6306910"/>
              <a:gd name="connsiteX11" fmla="*/ 902904 w 11506350"/>
              <a:gd name="connsiteY11" fmla="*/ 1690695 h 6306910"/>
              <a:gd name="connsiteX12" fmla="*/ 154758 w 11506350"/>
              <a:gd name="connsiteY12" fmla="*/ 2452694 h 6306910"/>
              <a:gd name="connsiteX13" fmla="*/ 2359 w 11506350"/>
              <a:gd name="connsiteY13" fmla="*/ 3505641 h 6306910"/>
              <a:gd name="connsiteX14" fmla="*/ 210176 w 11506350"/>
              <a:gd name="connsiteY14" fmla="*/ 4267640 h 6306910"/>
              <a:gd name="connsiteX15" fmla="*/ 639667 w 11506350"/>
              <a:gd name="connsiteY15" fmla="*/ 4641713 h 6306910"/>
              <a:gd name="connsiteX16" fmla="*/ 1346249 w 11506350"/>
              <a:gd name="connsiteY16" fmla="*/ 4780258 h 6306910"/>
              <a:gd name="connsiteX17" fmla="*/ 2967231 w 11506350"/>
              <a:gd name="connsiteY17" fmla="*/ 4710985 h 6306910"/>
              <a:gd name="connsiteX18" fmla="*/ 4989994 w 11506350"/>
              <a:gd name="connsiteY18" fmla="*/ 4253785 h 6306910"/>
              <a:gd name="connsiteX19" fmla="*/ 7289849 w 11506350"/>
              <a:gd name="connsiteY19" fmla="*/ 3852004 h 6306910"/>
              <a:gd name="connsiteX20" fmla="*/ 8633740 w 11506350"/>
              <a:gd name="connsiteY20" fmla="*/ 3824294 h 6306910"/>
              <a:gd name="connsiteX21" fmla="*/ 9894503 w 11506350"/>
              <a:gd name="connsiteY21" fmla="*/ 4032113 h 6306910"/>
              <a:gd name="connsiteX22" fmla="*/ 10892031 w 11506350"/>
              <a:gd name="connsiteY22" fmla="*/ 4503167 h 6306910"/>
              <a:gd name="connsiteX23" fmla="*/ 11238394 w 11506350"/>
              <a:gd name="connsiteY23" fmla="*/ 4974221 h 6306910"/>
              <a:gd name="connsiteX24" fmla="*/ 10725776 w 11506350"/>
              <a:gd name="connsiteY24" fmla="*/ 5168185 h 6306910"/>
              <a:gd name="connsiteX25" fmla="*/ 9645121 w 11506350"/>
              <a:gd name="connsiteY25" fmla="*/ 5237458 h 6306910"/>
              <a:gd name="connsiteX26" fmla="*/ 11473922 w 11506350"/>
              <a:gd name="connsiteY26" fmla="*/ 6165713 h 6306910"/>
              <a:gd name="connsiteX27" fmla="*/ 10808903 w 11506350"/>
              <a:gd name="connsiteY27" fmla="*/ 6290403 h 6306910"/>
              <a:gd name="connsiteX28" fmla="*/ 417995 w 11506350"/>
              <a:gd name="connsiteY28" fmla="*/ 6290403 h 6306910"/>
              <a:gd name="connsiteX0" fmla="*/ 127049 w 11241683"/>
              <a:gd name="connsiteY0" fmla="*/ 305240 h 6306910"/>
              <a:gd name="connsiteX1" fmla="*/ 2316067 w 11241683"/>
              <a:gd name="connsiteY1" fmla="*/ 332949 h 6306910"/>
              <a:gd name="connsiteX2" fmla="*/ 6361594 w 11241683"/>
              <a:gd name="connsiteY2" fmla="*/ 125131 h 6306910"/>
              <a:gd name="connsiteX3" fmla="*/ 8522903 w 11241683"/>
              <a:gd name="connsiteY3" fmla="*/ 440 h 6306910"/>
              <a:gd name="connsiteX4" fmla="*/ 10116176 w 11241683"/>
              <a:gd name="connsiteY4" fmla="*/ 166694 h 6306910"/>
              <a:gd name="connsiteX5" fmla="*/ 10213158 w 11241683"/>
              <a:gd name="connsiteY5" fmla="*/ 748585 h 6306910"/>
              <a:gd name="connsiteX6" fmla="*/ 9534285 w 11241683"/>
              <a:gd name="connsiteY6" fmla="*/ 859421 h 6306910"/>
              <a:gd name="connsiteX7" fmla="*/ 8051849 w 11241683"/>
              <a:gd name="connsiteY7" fmla="*/ 956403 h 6306910"/>
              <a:gd name="connsiteX8" fmla="*/ 6181485 w 11241683"/>
              <a:gd name="connsiteY8" fmla="*/ 1011821 h 6306910"/>
              <a:gd name="connsiteX9" fmla="*/ 3424431 w 11241683"/>
              <a:gd name="connsiteY9" fmla="*/ 1108803 h 6306910"/>
              <a:gd name="connsiteX10" fmla="*/ 1983559 w 11241683"/>
              <a:gd name="connsiteY10" fmla="*/ 1261203 h 6306910"/>
              <a:gd name="connsiteX11" fmla="*/ 902904 w 11241683"/>
              <a:gd name="connsiteY11" fmla="*/ 1690695 h 6306910"/>
              <a:gd name="connsiteX12" fmla="*/ 154758 w 11241683"/>
              <a:gd name="connsiteY12" fmla="*/ 2452694 h 6306910"/>
              <a:gd name="connsiteX13" fmla="*/ 2359 w 11241683"/>
              <a:gd name="connsiteY13" fmla="*/ 3505641 h 6306910"/>
              <a:gd name="connsiteX14" fmla="*/ 210176 w 11241683"/>
              <a:gd name="connsiteY14" fmla="*/ 4267640 h 6306910"/>
              <a:gd name="connsiteX15" fmla="*/ 639667 w 11241683"/>
              <a:gd name="connsiteY15" fmla="*/ 4641713 h 6306910"/>
              <a:gd name="connsiteX16" fmla="*/ 1346249 w 11241683"/>
              <a:gd name="connsiteY16" fmla="*/ 4780258 h 6306910"/>
              <a:gd name="connsiteX17" fmla="*/ 2967231 w 11241683"/>
              <a:gd name="connsiteY17" fmla="*/ 4710985 h 6306910"/>
              <a:gd name="connsiteX18" fmla="*/ 4989994 w 11241683"/>
              <a:gd name="connsiteY18" fmla="*/ 4253785 h 6306910"/>
              <a:gd name="connsiteX19" fmla="*/ 7289849 w 11241683"/>
              <a:gd name="connsiteY19" fmla="*/ 3852004 h 6306910"/>
              <a:gd name="connsiteX20" fmla="*/ 8633740 w 11241683"/>
              <a:gd name="connsiteY20" fmla="*/ 3824294 h 6306910"/>
              <a:gd name="connsiteX21" fmla="*/ 9894503 w 11241683"/>
              <a:gd name="connsiteY21" fmla="*/ 4032113 h 6306910"/>
              <a:gd name="connsiteX22" fmla="*/ 10892031 w 11241683"/>
              <a:gd name="connsiteY22" fmla="*/ 4503167 h 6306910"/>
              <a:gd name="connsiteX23" fmla="*/ 11238394 w 11241683"/>
              <a:gd name="connsiteY23" fmla="*/ 4974221 h 6306910"/>
              <a:gd name="connsiteX24" fmla="*/ 10725776 w 11241683"/>
              <a:gd name="connsiteY24" fmla="*/ 5168185 h 6306910"/>
              <a:gd name="connsiteX25" fmla="*/ 9645121 w 11241683"/>
              <a:gd name="connsiteY25" fmla="*/ 5237458 h 6306910"/>
              <a:gd name="connsiteX26" fmla="*/ 7968722 w 11241683"/>
              <a:gd name="connsiteY26" fmla="*/ 5292877 h 6306910"/>
              <a:gd name="connsiteX27" fmla="*/ 10808903 w 11241683"/>
              <a:gd name="connsiteY27" fmla="*/ 6290403 h 6306910"/>
              <a:gd name="connsiteX28" fmla="*/ 417995 w 11241683"/>
              <a:gd name="connsiteY28" fmla="*/ 6290403 h 6306910"/>
              <a:gd name="connsiteX0" fmla="*/ 127049 w 11241683"/>
              <a:gd name="connsiteY0" fmla="*/ 305240 h 6290403"/>
              <a:gd name="connsiteX1" fmla="*/ 2316067 w 11241683"/>
              <a:gd name="connsiteY1" fmla="*/ 332949 h 6290403"/>
              <a:gd name="connsiteX2" fmla="*/ 6361594 w 11241683"/>
              <a:gd name="connsiteY2" fmla="*/ 125131 h 6290403"/>
              <a:gd name="connsiteX3" fmla="*/ 8522903 w 11241683"/>
              <a:gd name="connsiteY3" fmla="*/ 440 h 6290403"/>
              <a:gd name="connsiteX4" fmla="*/ 10116176 w 11241683"/>
              <a:gd name="connsiteY4" fmla="*/ 166694 h 6290403"/>
              <a:gd name="connsiteX5" fmla="*/ 10213158 w 11241683"/>
              <a:gd name="connsiteY5" fmla="*/ 748585 h 6290403"/>
              <a:gd name="connsiteX6" fmla="*/ 9534285 w 11241683"/>
              <a:gd name="connsiteY6" fmla="*/ 859421 h 6290403"/>
              <a:gd name="connsiteX7" fmla="*/ 8051849 w 11241683"/>
              <a:gd name="connsiteY7" fmla="*/ 956403 h 6290403"/>
              <a:gd name="connsiteX8" fmla="*/ 6181485 w 11241683"/>
              <a:gd name="connsiteY8" fmla="*/ 1011821 h 6290403"/>
              <a:gd name="connsiteX9" fmla="*/ 3424431 w 11241683"/>
              <a:gd name="connsiteY9" fmla="*/ 1108803 h 6290403"/>
              <a:gd name="connsiteX10" fmla="*/ 1983559 w 11241683"/>
              <a:gd name="connsiteY10" fmla="*/ 1261203 h 6290403"/>
              <a:gd name="connsiteX11" fmla="*/ 902904 w 11241683"/>
              <a:gd name="connsiteY11" fmla="*/ 1690695 h 6290403"/>
              <a:gd name="connsiteX12" fmla="*/ 154758 w 11241683"/>
              <a:gd name="connsiteY12" fmla="*/ 2452694 h 6290403"/>
              <a:gd name="connsiteX13" fmla="*/ 2359 w 11241683"/>
              <a:gd name="connsiteY13" fmla="*/ 3505641 h 6290403"/>
              <a:gd name="connsiteX14" fmla="*/ 210176 w 11241683"/>
              <a:gd name="connsiteY14" fmla="*/ 4267640 h 6290403"/>
              <a:gd name="connsiteX15" fmla="*/ 639667 w 11241683"/>
              <a:gd name="connsiteY15" fmla="*/ 4641713 h 6290403"/>
              <a:gd name="connsiteX16" fmla="*/ 1346249 w 11241683"/>
              <a:gd name="connsiteY16" fmla="*/ 4780258 h 6290403"/>
              <a:gd name="connsiteX17" fmla="*/ 2967231 w 11241683"/>
              <a:gd name="connsiteY17" fmla="*/ 4710985 h 6290403"/>
              <a:gd name="connsiteX18" fmla="*/ 4989994 w 11241683"/>
              <a:gd name="connsiteY18" fmla="*/ 4253785 h 6290403"/>
              <a:gd name="connsiteX19" fmla="*/ 7289849 w 11241683"/>
              <a:gd name="connsiteY19" fmla="*/ 3852004 h 6290403"/>
              <a:gd name="connsiteX20" fmla="*/ 8633740 w 11241683"/>
              <a:gd name="connsiteY20" fmla="*/ 3824294 h 6290403"/>
              <a:gd name="connsiteX21" fmla="*/ 9894503 w 11241683"/>
              <a:gd name="connsiteY21" fmla="*/ 4032113 h 6290403"/>
              <a:gd name="connsiteX22" fmla="*/ 10892031 w 11241683"/>
              <a:gd name="connsiteY22" fmla="*/ 4503167 h 6290403"/>
              <a:gd name="connsiteX23" fmla="*/ 11238394 w 11241683"/>
              <a:gd name="connsiteY23" fmla="*/ 4974221 h 6290403"/>
              <a:gd name="connsiteX24" fmla="*/ 10725776 w 11241683"/>
              <a:gd name="connsiteY24" fmla="*/ 5168185 h 6290403"/>
              <a:gd name="connsiteX25" fmla="*/ 9645121 w 11241683"/>
              <a:gd name="connsiteY25" fmla="*/ 5237458 h 6290403"/>
              <a:gd name="connsiteX26" fmla="*/ 7968722 w 11241683"/>
              <a:gd name="connsiteY26" fmla="*/ 5292877 h 6290403"/>
              <a:gd name="connsiteX27" fmla="*/ 5862830 w 11241683"/>
              <a:gd name="connsiteY27" fmla="*/ 5182040 h 6290403"/>
              <a:gd name="connsiteX28" fmla="*/ 417995 w 11241683"/>
              <a:gd name="connsiteY28" fmla="*/ 6290403 h 6290403"/>
              <a:gd name="connsiteX0" fmla="*/ 127049 w 11241683"/>
              <a:gd name="connsiteY0" fmla="*/ 305240 h 5294137"/>
              <a:gd name="connsiteX1" fmla="*/ 2316067 w 11241683"/>
              <a:gd name="connsiteY1" fmla="*/ 332949 h 5294137"/>
              <a:gd name="connsiteX2" fmla="*/ 6361594 w 11241683"/>
              <a:gd name="connsiteY2" fmla="*/ 125131 h 5294137"/>
              <a:gd name="connsiteX3" fmla="*/ 8522903 w 11241683"/>
              <a:gd name="connsiteY3" fmla="*/ 440 h 5294137"/>
              <a:gd name="connsiteX4" fmla="*/ 10116176 w 11241683"/>
              <a:gd name="connsiteY4" fmla="*/ 166694 h 5294137"/>
              <a:gd name="connsiteX5" fmla="*/ 10213158 w 11241683"/>
              <a:gd name="connsiteY5" fmla="*/ 748585 h 5294137"/>
              <a:gd name="connsiteX6" fmla="*/ 9534285 w 11241683"/>
              <a:gd name="connsiteY6" fmla="*/ 859421 h 5294137"/>
              <a:gd name="connsiteX7" fmla="*/ 8051849 w 11241683"/>
              <a:gd name="connsiteY7" fmla="*/ 956403 h 5294137"/>
              <a:gd name="connsiteX8" fmla="*/ 6181485 w 11241683"/>
              <a:gd name="connsiteY8" fmla="*/ 1011821 h 5294137"/>
              <a:gd name="connsiteX9" fmla="*/ 3424431 w 11241683"/>
              <a:gd name="connsiteY9" fmla="*/ 1108803 h 5294137"/>
              <a:gd name="connsiteX10" fmla="*/ 1983559 w 11241683"/>
              <a:gd name="connsiteY10" fmla="*/ 1261203 h 5294137"/>
              <a:gd name="connsiteX11" fmla="*/ 902904 w 11241683"/>
              <a:gd name="connsiteY11" fmla="*/ 1690695 h 5294137"/>
              <a:gd name="connsiteX12" fmla="*/ 154758 w 11241683"/>
              <a:gd name="connsiteY12" fmla="*/ 2452694 h 5294137"/>
              <a:gd name="connsiteX13" fmla="*/ 2359 w 11241683"/>
              <a:gd name="connsiteY13" fmla="*/ 3505641 h 5294137"/>
              <a:gd name="connsiteX14" fmla="*/ 210176 w 11241683"/>
              <a:gd name="connsiteY14" fmla="*/ 4267640 h 5294137"/>
              <a:gd name="connsiteX15" fmla="*/ 639667 w 11241683"/>
              <a:gd name="connsiteY15" fmla="*/ 4641713 h 5294137"/>
              <a:gd name="connsiteX16" fmla="*/ 1346249 w 11241683"/>
              <a:gd name="connsiteY16" fmla="*/ 4780258 h 5294137"/>
              <a:gd name="connsiteX17" fmla="*/ 2967231 w 11241683"/>
              <a:gd name="connsiteY17" fmla="*/ 4710985 h 5294137"/>
              <a:gd name="connsiteX18" fmla="*/ 4989994 w 11241683"/>
              <a:gd name="connsiteY18" fmla="*/ 4253785 h 5294137"/>
              <a:gd name="connsiteX19" fmla="*/ 7289849 w 11241683"/>
              <a:gd name="connsiteY19" fmla="*/ 3852004 h 5294137"/>
              <a:gd name="connsiteX20" fmla="*/ 8633740 w 11241683"/>
              <a:gd name="connsiteY20" fmla="*/ 3824294 h 5294137"/>
              <a:gd name="connsiteX21" fmla="*/ 9894503 w 11241683"/>
              <a:gd name="connsiteY21" fmla="*/ 4032113 h 5294137"/>
              <a:gd name="connsiteX22" fmla="*/ 10892031 w 11241683"/>
              <a:gd name="connsiteY22" fmla="*/ 4503167 h 5294137"/>
              <a:gd name="connsiteX23" fmla="*/ 11238394 w 11241683"/>
              <a:gd name="connsiteY23" fmla="*/ 4974221 h 5294137"/>
              <a:gd name="connsiteX24" fmla="*/ 10725776 w 11241683"/>
              <a:gd name="connsiteY24" fmla="*/ 5168185 h 5294137"/>
              <a:gd name="connsiteX25" fmla="*/ 9645121 w 11241683"/>
              <a:gd name="connsiteY25" fmla="*/ 5237458 h 5294137"/>
              <a:gd name="connsiteX26" fmla="*/ 7968722 w 11241683"/>
              <a:gd name="connsiteY26" fmla="*/ 5292877 h 5294137"/>
              <a:gd name="connsiteX27" fmla="*/ 5862830 w 11241683"/>
              <a:gd name="connsiteY27" fmla="*/ 5182040 h 5294137"/>
              <a:gd name="connsiteX28" fmla="*/ 722795 w 11241683"/>
              <a:gd name="connsiteY28" fmla="*/ 5085058 h 5294137"/>
              <a:gd name="connsiteX0" fmla="*/ 127049 w 11241683"/>
              <a:gd name="connsiteY0" fmla="*/ 305240 h 5294137"/>
              <a:gd name="connsiteX1" fmla="*/ 2316067 w 11241683"/>
              <a:gd name="connsiteY1" fmla="*/ 332949 h 5294137"/>
              <a:gd name="connsiteX2" fmla="*/ 6361594 w 11241683"/>
              <a:gd name="connsiteY2" fmla="*/ 125131 h 5294137"/>
              <a:gd name="connsiteX3" fmla="*/ 8522903 w 11241683"/>
              <a:gd name="connsiteY3" fmla="*/ 440 h 5294137"/>
              <a:gd name="connsiteX4" fmla="*/ 10116176 w 11241683"/>
              <a:gd name="connsiteY4" fmla="*/ 166694 h 5294137"/>
              <a:gd name="connsiteX5" fmla="*/ 10213158 w 11241683"/>
              <a:gd name="connsiteY5" fmla="*/ 748585 h 5294137"/>
              <a:gd name="connsiteX6" fmla="*/ 9534285 w 11241683"/>
              <a:gd name="connsiteY6" fmla="*/ 859421 h 5294137"/>
              <a:gd name="connsiteX7" fmla="*/ 8051849 w 11241683"/>
              <a:gd name="connsiteY7" fmla="*/ 956403 h 5294137"/>
              <a:gd name="connsiteX8" fmla="*/ 6181485 w 11241683"/>
              <a:gd name="connsiteY8" fmla="*/ 1011821 h 5294137"/>
              <a:gd name="connsiteX9" fmla="*/ 3424431 w 11241683"/>
              <a:gd name="connsiteY9" fmla="*/ 1108803 h 5294137"/>
              <a:gd name="connsiteX10" fmla="*/ 1983559 w 11241683"/>
              <a:gd name="connsiteY10" fmla="*/ 1261203 h 5294137"/>
              <a:gd name="connsiteX11" fmla="*/ 902904 w 11241683"/>
              <a:gd name="connsiteY11" fmla="*/ 1690695 h 5294137"/>
              <a:gd name="connsiteX12" fmla="*/ 154758 w 11241683"/>
              <a:gd name="connsiteY12" fmla="*/ 2452694 h 5294137"/>
              <a:gd name="connsiteX13" fmla="*/ 2359 w 11241683"/>
              <a:gd name="connsiteY13" fmla="*/ 3505641 h 5294137"/>
              <a:gd name="connsiteX14" fmla="*/ 210176 w 11241683"/>
              <a:gd name="connsiteY14" fmla="*/ 4267640 h 5294137"/>
              <a:gd name="connsiteX15" fmla="*/ 639667 w 11241683"/>
              <a:gd name="connsiteY15" fmla="*/ 4641713 h 5294137"/>
              <a:gd name="connsiteX16" fmla="*/ 1346249 w 11241683"/>
              <a:gd name="connsiteY16" fmla="*/ 4780258 h 5294137"/>
              <a:gd name="connsiteX17" fmla="*/ 2967231 w 11241683"/>
              <a:gd name="connsiteY17" fmla="*/ 4710985 h 5294137"/>
              <a:gd name="connsiteX18" fmla="*/ 4989994 w 11241683"/>
              <a:gd name="connsiteY18" fmla="*/ 4253785 h 5294137"/>
              <a:gd name="connsiteX19" fmla="*/ 7289849 w 11241683"/>
              <a:gd name="connsiteY19" fmla="*/ 3852004 h 5294137"/>
              <a:gd name="connsiteX20" fmla="*/ 8633740 w 11241683"/>
              <a:gd name="connsiteY20" fmla="*/ 3824294 h 5294137"/>
              <a:gd name="connsiteX21" fmla="*/ 9894503 w 11241683"/>
              <a:gd name="connsiteY21" fmla="*/ 4032113 h 5294137"/>
              <a:gd name="connsiteX22" fmla="*/ 10892031 w 11241683"/>
              <a:gd name="connsiteY22" fmla="*/ 4503167 h 5294137"/>
              <a:gd name="connsiteX23" fmla="*/ 11238394 w 11241683"/>
              <a:gd name="connsiteY23" fmla="*/ 4974221 h 5294137"/>
              <a:gd name="connsiteX24" fmla="*/ 10725776 w 11241683"/>
              <a:gd name="connsiteY24" fmla="*/ 5168185 h 5294137"/>
              <a:gd name="connsiteX25" fmla="*/ 9645121 w 11241683"/>
              <a:gd name="connsiteY25" fmla="*/ 5237458 h 5294137"/>
              <a:gd name="connsiteX26" fmla="*/ 7968722 w 11241683"/>
              <a:gd name="connsiteY26" fmla="*/ 5292877 h 5294137"/>
              <a:gd name="connsiteX27" fmla="*/ 5862830 w 11241683"/>
              <a:gd name="connsiteY27" fmla="*/ 5182040 h 5294137"/>
              <a:gd name="connsiteX28" fmla="*/ 722795 w 11241683"/>
              <a:gd name="connsiteY28" fmla="*/ 5085058 h 5294137"/>
              <a:gd name="connsiteX0" fmla="*/ 127049 w 11241683"/>
              <a:gd name="connsiteY0" fmla="*/ 314454 h 5303351"/>
              <a:gd name="connsiteX1" fmla="*/ 2316067 w 11241683"/>
              <a:gd name="connsiteY1" fmla="*/ 342163 h 5303351"/>
              <a:gd name="connsiteX2" fmla="*/ 6361594 w 11241683"/>
              <a:gd name="connsiteY2" fmla="*/ 134345 h 5303351"/>
              <a:gd name="connsiteX3" fmla="*/ 8522903 w 11241683"/>
              <a:gd name="connsiteY3" fmla="*/ 9654 h 5303351"/>
              <a:gd name="connsiteX4" fmla="*/ 10116176 w 11241683"/>
              <a:gd name="connsiteY4" fmla="*/ 92780 h 5303351"/>
              <a:gd name="connsiteX5" fmla="*/ 10213158 w 11241683"/>
              <a:gd name="connsiteY5" fmla="*/ 757799 h 5303351"/>
              <a:gd name="connsiteX6" fmla="*/ 9534285 w 11241683"/>
              <a:gd name="connsiteY6" fmla="*/ 868635 h 5303351"/>
              <a:gd name="connsiteX7" fmla="*/ 8051849 w 11241683"/>
              <a:gd name="connsiteY7" fmla="*/ 965617 h 5303351"/>
              <a:gd name="connsiteX8" fmla="*/ 6181485 w 11241683"/>
              <a:gd name="connsiteY8" fmla="*/ 1021035 h 5303351"/>
              <a:gd name="connsiteX9" fmla="*/ 3424431 w 11241683"/>
              <a:gd name="connsiteY9" fmla="*/ 1118017 h 5303351"/>
              <a:gd name="connsiteX10" fmla="*/ 1983559 w 11241683"/>
              <a:gd name="connsiteY10" fmla="*/ 1270417 h 5303351"/>
              <a:gd name="connsiteX11" fmla="*/ 902904 w 11241683"/>
              <a:gd name="connsiteY11" fmla="*/ 1699909 h 5303351"/>
              <a:gd name="connsiteX12" fmla="*/ 154758 w 11241683"/>
              <a:gd name="connsiteY12" fmla="*/ 2461908 h 5303351"/>
              <a:gd name="connsiteX13" fmla="*/ 2359 w 11241683"/>
              <a:gd name="connsiteY13" fmla="*/ 3514855 h 5303351"/>
              <a:gd name="connsiteX14" fmla="*/ 210176 w 11241683"/>
              <a:gd name="connsiteY14" fmla="*/ 4276854 h 5303351"/>
              <a:gd name="connsiteX15" fmla="*/ 639667 w 11241683"/>
              <a:gd name="connsiteY15" fmla="*/ 4650927 h 5303351"/>
              <a:gd name="connsiteX16" fmla="*/ 1346249 w 11241683"/>
              <a:gd name="connsiteY16" fmla="*/ 4789472 h 5303351"/>
              <a:gd name="connsiteX17" fmla="*/ 2967231 w 11241683"/>
              <a:gd name="connsiteY17" fmla="*/ 4720199 h 5303351"/>
              <a:gd name="connsiteX18" fmla="*/ 4989994 w 11241683"/>
              <a:gd name="connsiteY18" fmla="*/ 4262999 h 5303351"/>
              <a:gd name="connsiteX19" fmla="*/ 7289849 w 11241683"/>
              <a:gd name="connsiteY19" fmla="*/ 3861218 h 5303351"/>
              <a:gd name="connsiteX20" fmla="*/ 8633740 w 11241683"/>
              <a:gd name="connsiteY20" fmla="*/ 3833508 h 5303351"/>
              <a:gd name="connsiteX21" fmla="*/ 9894503 w 11241683"/>
              <a:gd name="connsiteY21" fmla="*/ 4041327 h 5303351"/>
              <a:gd name="connsiteX22" fmla="*/ 10892031 w 11241683"/>
              <a:gd name="connsiteY22" fmla="*/ 4512381 h 5303351"/>
              <a:gd name="connsiteX23" fmla="*/ 11238394 w 11241683"/>
              <a:gd name="connsiteY23" fmla="*/ 4983435 h 5303351"/>
              <a:gd name="connsiteX24" fmla="*/ 10725776 w 11241683"/>
              <a:gd name="connsiteY24" fmla="*/ 5177399 h 5303351"/>
              <a:gd name="connsiteX25" fmla="*/ 9645121 w 11241683"/>
              <a:gd name="connsiteY25" fmla="*/ 5246672 h 5303351"/>
              <a:gd name="connsiteX26" fmla="*/ 7968722 w 11241683"/>
              <a:gd name="connsiteY26" fmla="*/ 5302091 h 5303351"/>
              <a:gd name="connsiteX27" fmla="*/ 5862830 w 11241683"/>
              <a:gd name="connsiteY27" fmla="*/ 5191254 h 5303351"/>
              <a:gd name="connsiteX28" fmla="*/ 722795 w 11241683"/>
              <a:gd name="connsiteY28" fmla="*/ 5094272 h 5303351"/>
              <a:gd name="connsiteX0" fmla="*/ 127049 w 11241683"/>
              <a:gd name="connsiteY0" fmla="*/ 310959 h 5299856"/>
              <a:gd name="connsiteX1" fmla="*/ 2316067 w 11241683"/>
              <a:gd name="connsiteY1" fmla="*/ 338668 h 5299856"/>
              <a:gd name="connsiteX2" fmla="*/ 6361594 w 11241683"/>
              <a:gd name="connsiteY2" fmla="*/ 130850 h 5299856"/>
              <a:gd name="connsiteX3" fmla="*/ 8522903 w 11241683"/>
              <a:gd name="connsiteY3" fmla="*/ 6159 h 5299856"/>
              <a:gd name="connsiteX4" fmla="*/ 10116176 w 11241683"/>
              <a:gd name="connsiteY4" fmla="*/ 89285 h 5299856"/>
              <a:gd name="connsiteX5" fmla="*/ 10185449 w 11241683"/>
              <a:gd name="connsiteY5" fmla="*/ 671177 h 5299856"/>
              <a:gd name="connsiteX6" fmla="*/ 9534285 w 11241683"/>
              <a:gd name="connsiteY6" fmla="*/ 865140 h 5299856"/>
              <a:gd name="connsiteX7" fmla="*/ 8051849 w 11241683"/>
              <a:gd name="connsiteY7" fmla="*/ 962122 h 5299856"/>
              <a:gd name="connsiteX8" fmla="*/ 6181485 w 11241683"/>
              <a:gd name="connsiteY8" fmla="*/ 1017540 h 5299856"/>
              <a:gd name="connsiteX9" fmla="*/ 3424431 w 11241683"/>
              <a:gd name="connsiteY9" fmla="*/ 1114522 h 5299856"/>
              <a:gd name="connsiteX10" fmla="*/ 1983559 w 11241683"/>
              <a:gd name="connsiteY10" fmla="*/ 1266922 h 5299856"/>
              <a:gd name="connsiteX11" fmla="*/ 902904 w 11241683"/>
              <a:gd name="connsiteY11" fmla="*/ 1696414 h 5299856"/>
              <a:gd name="connsiteX12" fmla="*/ 154758 w 11241683"/>
              <a:gd name="connsiteY12" fmla="*/ 2458413 h 5299856"/>
              <a:gd name="connsiteX13" fmla="*/ 2359 w 11241683"/>
              <a:gd name="connsiteY13" fmla="*/ 3511360 h 5299856"/>
              <a:gd name="connsiteX14" fmla="*/ 210176 w 11241683"/>
              <a:gd name="connsiteY14" fmla="*/ 4273359 h 5299856"/>
              <a:gd name="connsiteX15" fmla="*/ 639667 w 11241683"/>
              <a:gd name="connsiteY15" fmla="*/ 4647432 h 5299856"/>
              <a:gd name="connsiteX16" fmla="*/ 1346249 w 11241683"/>
              <a:gd name="connsiteY16" fmla="*/ 4785977 h 5299856"/>
              <a:gd name="connsiteX17" fmla="*/ 2967231 w 11241683"/>
              <a:gd name="connsiteY17" fmla="*/ 4716704 h 5299856"/>
              <a:gd name="connsiteX18" fmla="*/ 4989994 w 11241683"/>
              <a:gd name="connsiteY18" fmla="*/ 4259504 h 5299856"/>
              <a:gd name="connsiteX19" fmla="*/ 7289849 w 11241683"/>
              <a:gd name="connsiteY19" fmla="*/ 3857723 h 5299856"/>
              <a:gd name="connsiteX20" fmla="*/ 8633740 w 11241683"/>
              <a:gd name="connsiteY20" fmla="*/ 3830013 h 5299856"/>
              <a:gd name="connsiteX21" fmla="*/ 9894503 w 11241683"/>
              <a:gd name="connsiteY21" fmla="*/ 4037832 h 5299856"/>
              <a:gd name="connsiteX22" fmla="*/ 10892031 w 11241683"/>
              <a:gd name="connsiteY22" fmla="*/ 4508886 h 5299856"/>
              <a:gd name="connsiteX23" fmla="*/ 11238394 w 11241683"/>
              <a:gd name="connsiteY23" fmla="*/ 4979940 h 5299856"/>
              <a:gd name="connsiteX24" fmla="*/ 10725776 w 11241683"/>
              <a:gd name="connsiteY24" fmla="*/ 5173904 h 5299856"/>
              <a:gd name="connsiteX25" fmla="*/ 9645121 w 11241683"/>
              <a:gd name="connsiteY25" fmla="*/ 5243177 h 5299856"/>
              <a:gd name="connsiteX26" fmla="*/ 7968722 w 11241683"/>
              <a:gd name="connsiteY26" fmla="*/ 5298596 h 5299856"/>
              <a:gd name="connsiteX27" fmla="*/ 5862830 w 11241683"/>
              <a:gd name="connsiteY27" fmla="*/ 5187759 h 5299856"/>
              <a:gd name="connsiteX28" fmla="*/ 722795 w 11241683"/>
              <a:gd name="connsiteY28" fmla="*/ 5090777 h 5299856"/>
              <a:gd name="connsiteX0" fmla="*/ 127049 w 11241683"/>
              <a:gd name="connsiteY0" fmla="*/ 310959 h 5299856"/>
              <a:gd name="connsiteX1" fmla="*/ 2316067 w 11241683"/>
              <a:gd name="connsiteY1" fmla="*/ 338668 h 5299856"/>
              <a:gd name="connsiteX2" fmla="*/ 6361594 w 11241683"/>
              <a:gd name="connsiteY2" fmla="*/ 130850 h 5299856"/>
              <a:gd name="connsiteX3" fmla="*/ 8522903 w 11241683"/>
              <a:gd name="connsiteY3" fmla="*/ 6159 h 5299856"/>
              <a:gd name="connsiteX4" fmla="*/ 10116176 w 11241683"/>
              <a:gd name="connsiteY4" fmla="*/ 89285 h 5299856"/>
              <a:gd name="connsiteX5" fmla="*/ 10185449 w 11241683"/>
              <a:gd name="connsiteY5" fmla="*/ 671177 h 5299856"/>
              <a:gd name="connsiteX6" fmla="*/ 9534285 w 11241683"/>
              <a:gd name="connsiteY6" fmla="*/ 809722 h 5299856"/>
              <a:gd name="connsiteX7" fmla="*/ 8051849 w 11241683"/>
              <a:gd name="connsiteY7" fmla="*/ 962122 h 5299856"/>
              <a:gd name="connsiteX8" fmla="*/ 6181485 w 11241683"/>
              <a:gd name="connsiteY8" fmla="*/ 1017540 h 5299856"/>
              <a:gd name="connsiteX9" fmla="*/ 3424431 w 11241683"/>
              <a:gd name="connsiteY9" fmla="*/ 1114522 h 5299856"/>
              <a:gd name="connsiteX10" fmla="*/ 1983559 w 11241683"/>
              <a:gd name="connsiteY10" fmla="*/ 1266922 h 5299856"/>
              <a:gd name="connsiteX11" fmla="*/ 902904 w 11241683"/>
              <a:gd name="connsiteY11" fmla="*/ 1696414 h 5299856"/>
              <a:gd name="connsiteX12" fmla="*/ 154758 w 11241683"/>
              <a:gd name="connsiteY12" fmla="*/ 2458413 h 5299856"/>
              <a:gd name="connsiteX13" fmla="*/ 2359 w 11241683"/>
              <a:gd name="connsiteY13" fmla="*/ 3511360 h 5299856"/>
              <a:gd name="connsiteX14" fmla="*/ 210176 w 11241683"/>
              <a:gd name="connsiteY14" fmla="*/ 4273359 h 5299856"/>
              <a:gd name="connsiteX15" fmla="*/ 639667 w 11241683"/>
              <a:gd name="connsiteY15" fmla="*/ 4647432 h 5299856"/>
              <a:gd name="connsiteX16" fmla="*/ 1346249 w 11241683"/>
              <a:gd name="connsiteY16" fmla="*/ 4785977 h 5299856"/>
              <a:gd name="connsiteX17" fmla="*/ 2967231 w 11241683"/>
              <a:gd name="connsiteY17" fmla="*/ 4716704 h 5299856"/>
              <a:gd name="connsiteX18" fmla="*/ 4989994 w 11241683"/>
              <a:gd name="connsiteY18" fmla="*/ 4259504 h 5299856"/>
              <a:gd name="connsiteX19" fmla="*/ 7289849 w 11241683"/>
              <a:gd name="connsiteY19" fmla="*/ 3857723 h 5299856"/>
              <a:gd name="connsiteX20" fmla="*/ 8633740 w 11241683"/>
              <a:gd name="connsiteY20" fmla="*/ 3830013 h 5299856"/>
              <a:gd name="connsiteX21" fmla="*/ 9894503 w 11241683"/>
              <a:gd name="connsiteY21" fmla="*/ 4037832 h 5299856"/>
              <a:gd name="connsiteX22" fmla="*/ 10892031 w 11241683"/>
              <a:gd name="connsiteY22" fmla="*/ 4508886 h 5299856"/>
              <a:gd name="connsiteX23" fmla="*/ 11238394 w 11241683"/>
              <a:gd name="connsiteY23" fmla="*/ 4979940 h 5299856"/>
              <a:gd name="connsiteX24" fmla="*/ 10725776 w 11241683"/>
              <a:gd name="connsiteY24" fmla="*/ 5173904 h 5299856"/>
              <a:gd name="connsiteX25" fmla="*/ 9645121 w 11241683"/>
              <a:gd name="connsiteY25" fmla="*/ 5243177 h 5299856"/>
              <a:gd name="connsiteX26" fmla="*/ 7968722 w 11241683"/>
              <a:gd name="connsiteY26" fmla="*/ 5298596 h 5299856"/>
              <a:gd name="connsiteX27" fmla="*/ 5862830 w 11241683"/>
              <a:gd name="connsiteY27" fmla="*/ 5187759 h 5299856"/>
              <a:gd name="connsiteX28" fmla="*/ 722795 w 11241683"/>
              <a:gd name="connsiteY28" fmla="*/ 5090777 h 5299856"/>
              <a:gd name="connsiteX0" fmla="*/ 127049 w 11241683"/>
              <a:gd name="connsiteY0" fmla="*/ 308378 h 5297275"/>
              <a:gd name="connsiteX1" fmla="*/ 2316067 w 11241683"/>
              <a:gd name="connsiteY1" fmla="*/ 336087 h 5297275"/>
              <a:gd name="connsiteX2" fmla="*/ 6361594 w 11241683"/>
              <a:gd name="connsiteY2" fmla="*/ 128269 h 5297275"/>
              <a:gd name="connsiteX3" fmla="*/ 8522903 w 11241683"/>
              <a:gd name="connsiteY3" fmla="*/ 3578 h 5297275"/>
              <a:gd name="connsiteX4" fmla="*/ 10116176 w 11241683"/>
              <a:gd name="connsiteY4" fmla="*/ 86704 h 5297275"/>
              <a:gd name="connsiteX5" fmla="*/ 10102322 w 11241683"/>
              <a:gd name="connsiteY5" fmla="*/ 585468 h 5297275"/>
              <a:gd name="connsiteX6" fmla="*/ 9534285 w 11241683"/>
              <a:gd name="connsiteY6" fmla="*/ 807141 h 5297275"/>
              <a:gd name="connsiteX7" fmla="*/ 8051849 w 11241683"/>
              <a:gd name="connsiteY7" fmla="*/ 959541 h 5297275"/>
              <a:gd name="connsiteX8" fmla="*/ 6181485 w 11241683"/>
              <a:gd name="connsiteY8" fmla="*/ 1014959 h 5297275"/>
              <a:gd name="connsiteX9" fmla="*/ 3424431 w 11241683"/>
              <a:gd name="connsiteY9" fmla="*/ 1111941 h 5297275"/>
              <a:gd name="connsiteX10" fmla="*/ 1983559 w 11241683"/>
              <a:gd name="connsiteY10" fmla="*/ 1264341 h 5297275"/>
              <a:gd name="connsiteX11" fmla="*/ 902904 w 11241683"/>
              <a:gd name="connsiteY11" fmla="*/ 1693833 h 5297275"/>
              <a:gd name="connsiteX12" fmla="*/ 154758 w 11241683"/>
              <a:gd name="connsiteY12" fmla="*/ 2455832 h 5297275"/>
              <a:gd name="connsiteX13" fmla="*/ 2359 w 11241683"/>
              <a:gd name="connsiteY13" fmla="*/ 3508779 h 5297275"/>
              <a:gd name="connsiteX14" fmla="*/ 210176 w 11241683"/>
              <a:gd name="connsiteY14" fmla="*/ 4270778 h 5297275"/>
              <a:gd name="connsiteX15" fmla="*/ 639667 w 11241683"/>
              <a:gd name="connsiteY15" fmla="*/ 4644851 h 5297275"/>
              <a:gd name="connsiteX16" fmla="*/ 1346249 w 11241683"/>
              <a:gd name="connsiteY16" fmla="*/ 4783396 h 5297275"/>
              <a:gd name="connsiteX17" fmla="*/ 2967231 w 11241683"/>
              <a:gd name="connsiteY17" fmla="*/ 4714123 h 5297275"/>
              <a:gd name="connsiteX18" fmla="*/ 4989994 w 11241683"/>
              <a:gd name="connsiteY18" fmla="*/ 4256923 h 5297275"/>
              <a:gd name="connsiteX19" fmla="*/ 7289849 w 11241683"/>
              <a:gd name="connsiteY19" fmla="*/ 3855142 h 5297275"/>
              <a:gd name="connsiteX20" fmla="*/ 8633740 w 11241683"/>
              <a:gd name="connsiteY20" fmla="*/ 3827432 h 5297275"/>
              <a:gd name="connsiteX21" fmla="*/ 9894503 w 11241683"/>
              <a:gd name="connsiteY21" fmla="*/ 4035251 h 5297275"/>
              <a:gd name="connsiteX22" fmla="*/ 10892031 w 11241683"/>
              <a:gd name="connsiteY22" fmla="*/ 4506305 h 5297275"/>
              <a:gd name="connsiteX23" fmla="*/ 11238394 w 11241683"/>
              <a:gd name="connsiteY23" fmla="*/ 4977359 h 5297275"/>
              <a:gd name="connsiteX24" fmla="*/ 10725776 w 11241683"/>
              <a:gd name="connsiteY24" fmla="*/ 5171323 h 5297275"/>
              <a:gd name="connsiteX25" fmla="*/ 9645121 w 11241683"/>
              <a:gd name="connsiteY25" fmla="*/ 5240596 h 5297275"/>
              <a:gd name="connsiteX26" fmla="*/ 7968722 w 11241683"/>
              <a:gd name="connsiteY26" fmla="*/ 5296015 h 5297275"/>
              <a:gd name="connsiteX27" fmla="*/ 5862830 w 11241683"/>
              <a:gd name="connsiteY27" fmla="*/ 5185178 h 5297275"/>
              <a:gd name="connsiteX28" fmla="*/ 722795 w 11241683"/>
              <a:gd name="connsiteY28" fmla="*/ 5088196 h 5297275"/>
              <a:gd name="connsiteX0" fmla="*/ 127049 w 11241683"/>
              <a:gd name="connsiteY0" fmla="*/ 308378 h 5240596"/>
              <a:gd name="connsiteX1" fmla="*/ 2316067 w 11241683"/>
              <a:gd name="connsiteY1" fmla="*/ 336087 h 5240596"/>
              <a:gd name="connsiteX2" fmla="*/ 6361594 w 11241683"/>
              <a:gd name="connsiteY2" fmla="*/ 128269 h 5240596"/>
              <a:gd name="connsiteX3" fmla="*/ 8522903 w 11241683"/>
              <a:gd name="connsiteY3" fmla="*/ 3578 h 5240596"/>
              <a:gd name="connsiteX4" fmla="*/ 10116176 w 11241683"/>
              <a:gd name="connsiteY4" fmla="*/ 86704 h 5240596"/>
              <a:gd name="connsiteX5" fmla="*/ 10102322 w 11241683"/>
              <a:gd name="connsiteY5" fmla="*/ 585468 h 5240596"/>
              <a:gd name="connsiteX6" fmla="*/ 9534285 w 11241683"/>
              <a:gd name="connsiteY6" fmla="*/ 807141 h 5240596"/>
              <a:gd name="connsiteX7" fmla="*/ 8051849 w 11241683"/>
              <a:gd name="connsiteY7" fmla="*/ 959541 h 5240596"/>
              <a:gd name="connsiteX8" fmla="*/ 6181485 w 11241683"/>
              <a:gd name="connsiteY8" fmla="*/ 1014959 h 5240596"/>
              <a:gd name="connsiteX9" fmla="*/ 3424431 w 11241683"/>
              <a:gd name="connsiteY9" fmla="*/ 1111941 h 5240596"/>
              <a:gd name="connsiteX10" fmla="*/ 1983559 w 11241683"/>
              <a:gd name="connsiteY10" fmla="*/ 1264341 h 5240596"/>
              <a:gd name="connsiteX11" fmla="*/ 902904 w 11241683"/>
              <a:gd name="connsiteY11" fmla="*/ 1693833 h 5240596"/>
              <a:gd name="connsiteX12" fmla="*/ 154758 w 11241683"/>
              <a:gd name="connsiteY12" fmla="*/ 2455832 h 5240596"/>
              <a:gd name="connsiteX13" fmla="*/ 2359 w 11241683"/>
              <a:gd name="connsiteY13" fmla="*/ 3508779 h 5240596"/>
              <a:gd name="connsiteX14" fmla="*/ 210176 w 11241683"/>
              <a:gd name="connsiteY14" fmla="*/ 4270778 h 5240596"/>
              <a:gd name="connsiteX15" fmla="*/ 639667 w 11241683"/>
              <a:gd name="connsiteY15" fmla="*/ 4644851 h 5240596"/>
              <a:gd name="connsiteX16" fmla="*/ 1346249 w 11241683"/>
              <a:gd name="connsiteY16" fmla="*/ 4783396 h 5240596"/>
              <a:gd name="connsiteX17" fmla="*/ 2967231 w 11241683"/>
              <a:gd name="connsiteY17" fmla="*/ 4714123 h 5240596"/>
              <a:gd name="connsiteX18" fmla="*/ 4989994 w 11241683"/>
              <a:gd name="connsiteY18" fmla="*/ 4256923 h 5240596"/>
              <a:gd name="connsiteX19" fmla="*/ 7289849 w 11241683"/>
              <a:gd name="connsiteY19" fmla="*/ 3855142 h 5240596"/>
              <a:gd name="connsiteX20" fmla="*/ 8633740 w 11241683"/>
              <a:gd name="connsiteY20" fmla="*/ 3827432 h 5240596"/>
              <a:gd name="connsiteX21" fmla="*/ 9894503 w 11241683"/>
              <a:gd name="connsiteY21" fmla="*/ 4035251 h 5240596"/>
              <a:gd name="connsiteX22" fmla="*/ 10892031 w 11241683"/>
              <a:gd name="connsiteY22" fmla="*/ 4506305 h 5240596"/>
              <a:gd name="connsiteX23" fmla="*/ 11238394 w 11241683"/>
              <a:gd name="connsiteY23" fmla="*/ 4977359 h 5240596"/>
              <a:gd name="connsiteX24" fmla="*/ 10725776 w 11241683"/>
              <a:gd name="connsiteY24" fmla="*/ 5171323 h 5240596"/>
              <a:gd name="connsiteX25" fmla="*/ 9645121 w 11241683"/>
              <a:gd name="connsiteY25" fmla="*/ 5240596 h 5240596"/>
              <a:gd name="connsiteX26" fmla="*/ 8051849 w 11241683"/>
              <a:gd name="connsiteY26" fmla="*/ 5171324 h 5240596"/>
              <a:gd name="connsiteX27" fmla="*/ 5862830 w 11241683"/>
              <a:gd name="connsiteY27" fmla="*/ 5185178 h 5240596"/>
              <a:gd name="connsiteX28" fmla="*/ 722795 w 11241683"/>
              <a:gd name="connsiteY28" fmla="*/ 5088196 h 5240596"/>
              <a:gd name="connsiteX0" fmla="*/ 127049 w 11241683"/>
              <a:gd name="connsiteY0" fmla="*/ 308378 h 5197331"/>
              <a:gd name="connsiteX1" fmla="*/ 2316067 w 11241683"/>
              <a:gd name="connsiteY1" fmla="*/ 336087 h 5197331"/>
              <a:gd name="connsiteX2" fmla="*/ 6361594 w 11241683"/>
              <a:gd name="connsiteY2" fmla="*/ 128269 h 5197331"/>
              <a:gd name="connsiteX3" fmla="*/ 8522903 w 11241683"/>
              <a:gd name="connsiteY3" fmla="*/ 3578 h 5197331"/>
              <a:gd name="connsiteX4" fmla="*/ 10116176 w 11241683"/>
              <a:gd name="connsiteY4" fmla="*/ 86704 h 5197331"/>
              <a:gd name="connsiteX5" fmla="*/ 10102322 w 11241683"/>
              <a:gd name="connsiteY5" fmla="*/ 585468 h 5197331"/>
              <a:gd name="connsiteX6" fmla="*/ 9534285 w 11241683"/>
              <a:gd name="connsiteY6" fmla="*/ 807141 h 5197331"/>
              <a:gd name="connsiteX7" fmla="*/ 8051849 w 11241683"/>
              <a:gd name="connsiteY7" fmla="*/ 959541 h 5197331"/>
              <a:gd name="connsiteX8" fmla="*/ 6181485 w 11241683"/>
              <a:gd name="connsiteY8" fmla="*/ 1014959 h 5197331"/>
              <a:gd name="connsiteX9" fmla="*/ 3424431 w 11241683"/>
              <a:gd name="connsiteY9" fmla="*/ 1111941 h 5197331"/>
              <a:gd name="connsiteX10" fmla="*/ 1983559 w 11241683"/>
              <a:gd name="connsiteY10" fmla="*/ 1264341 h 5197331"/>
              <a:gd name="connsiteX11" fmla="*/ 902904 w 11241683"/>
              <a:gd name="connsiteY11" fmla="*/ 1693833 h 5197331"/>
              <a:gd name="connsiteX12" fmla="*/ 154758 w 11241683"/>
              <a:gd name="connsiteY12" fmla="*/ 2455832 h 5197331"/>
              <a:gd name="connsiteX13" fmla="*/ 2359 w 11241683"/>
              <a:gd name="connsiteY13" fmla="*/ 3508779 h 5197331"/>
              <a:gd name="connsiteX14" fmla="*/ 210176 w 11241683"/>
              <a:gd name="connsiteY14" fmla="*/ 4270778 h 5197331"/>
              <a:gd name="connsiteX15" fmla="*/ 639667 w 11241683"/>
              <a:gd name="connsiteY15" fmla="*/ 4644851 h 5197331"/>
              <a:gd name="connsiteX16" fmla="*/ 1346249 w 11241683"/>
              <a:gd name="connsiteY16" fmla="*/ 4783396 h 5197331"/>
              <a:gd name="connsiteX17" fmla="*/ 2967231 w 11241683"/>
              <a:gd name="connsiteY17" fmla="*/ 4714123 h 5197331"/>
              <a:gd name="connsiteX18" fmla="*/ 4989994 w 11241683"/>
              <a:gd name="connsiteY18" fmla="*/ 4256923 h 5197331"/>
              <a:gd name="connsiteX19" fmla="*/ 7289849 w 11241683"/>
              <a:gd name="connsiteY19" fmla="*/ 3855142 h 5197331"/>
              <a:gd name="connsiteX20" fmla="*/ 8633740 w 11241683"/>
              <a:gd name="connsiteY20" fmla="*/ 3827432 h 5197331"/>
              <a:gd name="connsiteX21" fmla="*/ 9894503 w 11241683"/>
              <a:gd name="connsiteY21" fmla="*/ 4035251 h 5197331"/>
              <a:gd name="connsiteX22" fmla="*/ 10892031 w 11241683"/>
              <a:gd name="connsiteY22" fmla="*/ 4506305 h 5197331"/>
              <a:gd name="connsiteX23" fmla="*/ 11238394 w 11241683"/>
              <a:gd name="connsiteY23" fmla="*/ 4977359 h 5197331"/>
              <a:gd name="connsiteX24" fmla="*/ 10725776 w 11241683"/>
              <a:gd name="connsiteY24" fmla="*/ 5171323 h 5197331"/>
              <a:gd name="connsiteX25" fmla="*/ 9645121 w 11241683"/>
              <a:gd name="connsiteY25" fmla="*/ 5115905 h 5197331"/>
              <a:gd name="connsiteX26" fmla="*/ 8051849 w 11241683"/>
              <a:gd name="connsiteY26" fmla="*/ 5171324 h 5197331"/>
              <a:gd name="connsiteX27" fmla="*/ 5862830 w 11241683"/>
              <a:gd name="connsiteY27" fmla="*/ 5185178 h 5197331"/>
              <a:gd name="connsiteX28" fmla="*/ 722795 w 11241683"/>
              <a:gd name="connsiteY28" fmla="*/ 5088196 h 5197331"/>
              <a:gd name="connsiteX0" fmla="*/ 127049 w 11241683"/>
              <a:gd name="connsiteY0" fmla="*/ 308378 h 5197331"/>
              <a:gd name="connsiteX1" fmla="*/ 2316067 w 11241683"/>
              <a:gd name="connsiteY1" fmla="*/ 336087 h 5197331"/>
              <a:gd name="connsiteX2" fmla="*/ 6361594 w 11241683"/>
              <a:gd name="connsiteY2" fmla="*/ 128269 h 5197331"/>
              <a:gd name="connsiteX3" fmla="*/ 8522903 w 11241683"/>
              <a:gd name="connsiteY3" fmla="*/ 3578 h 5197331"/>
              <a:gd name="connsiteX4" fmla="*/ 10116176 w 11241683"/>
              <a:gd name="connsiteY4" fmla="*/ 86704 h 5197331"/>
              <a:gd name="connsiteX5" fmla="*/ 10102322 w 11241683"/>
              <a:gd name="connsiteY5" fmla="*/ 585468 h 5197331"/>
              <a:gd name="connsiteX6" fmla="*/ 9534285 w 11241683"/>
              <a:gd name="connsiteY6" fmla="*/ 807141 h 5197331"/>
              <a:gd name="connsiteX7" fmla="*/ 8051849 w 11241683"/>
              <a:gd name="connsiteY7" fmla="*/ 959541 h 5197331"/>
              <a:gd name="connsiteX8" fmla="*/ 6181485 w 11241683"/>
              <a:gd name="connsiteY8" fmla="*/ 1014959 h 5197331"/>
              <a:gd name="connsiteX9" fmla="*/ 3424431 w 11241683"/>
              <a:gd name="connsiteY9" fmla="*/ 1111941 h 5197331"/>
              <a:gd name="connsiteX10" fmla="*/ 1983559 w 11241683"/>
              <a:gd name="connsiteY10" fmla="*/ 1264341 h 5197331"/>
              <a:gd name="connsiteX11" fmla="*/ 902904 w 11241683"/>
              <a:gd name="connsiteY11" fmla="*/ 1693833 h 5197331"/>
              <a:gd name="connsiteX12" fmla="*/ 154758 w 11241683"/>
              <a:gd name="connsiteY12" fmla="*/ 2455832 h 5197331"/>
              <a:gd name="connsiteX13" fmla="*/ 2359 w 11241683"/>
              <a:gd name="connsiteY13" fmla="*/ 3508779 h 5197331"/>
              <a:gd name="connsiteX14" fmla="*/ 210176 w 11241683"/>
              <a:gd name="connsiteY14" fmla="*/ 4270778 h 5197331"/>
              <a:gd name="connsiteX15" fmla="*/ 639667 w 11241683"/>
              <a:gd name="connsiteY15" fmla="*/ 4644851 h 5197331"/>
              <a:gd name="connsiteX16" fmla="*/ 1346249 w 11241683"/>
              <a:gd name="connsiteY16" fmla="*/ 4783396 h 5197331"/>
              <a:gd name="connsiteX17" fmla="*/ 2967231 w 11241683"/>
              <a:gd name="connsiteY17" fmla="*/ 4714123 h 5197331"/>
              <a:gd name="connsiteX18" fmla="*/ 4989994 w 11241683"/>
              <a:gd name="connsiteY18" fmla="*/ 4256923 h 5197331"/>
              <a:gd name="connsiteX19" fmla="*/ 7289849 w 11241683"/>
              <a:gd name="connsiteY19" fmla="*/ 3855142 h 5197331"/>
              <a:gd name="connsiteX20" fmla="*/ 8633740 w 11241683"/>
              <a:gd name="connsiteY20" fmla="*/ 3827432 h 5197331"/>
              <a:gd name="connsiteX21" fmla="*/ 9894503 w 11241683"/>
              <a:gd name="connsiteY21" fmla="*/ 4035251 h 5197331"/>
              <a:gd name="connsiteX22" fmla="*/ 10892031 w 11241683"/>
              <a:gd name="connsiteY22" fmla="*/ 4506305 h 5197331"/>
              <a:gd name="connsiteX23" fmla="*/ 11238394 w 11241683"/>
              <a:gd name="connsiteY23" fmla="*/ 4977359 h 5197331"/>
              <a:gd name="connsiteX24" fmla="*/ 10725776 w 11241683"/>
              <a:gd name="connsiteY24" fmla="*/ 5102050 h 5197331"/>
              <a:gd name="connsiteX25" fmla="*/ 9645121 w 11241683"/>
              <a:gd name="connsiteY25" fmla="*/ 5115905 h 5197331"/>
              <a:gd name="connsiteX26" fmla="*/ 8051849 w 11241683"/>
              <a:gd name="connsiteY26" fmla="*/ 5171324 h 5197331"/>
              <a:gd name="connsiteX27" fmla="*/ 5862830 w 11241683"/>
              <a:gd name="connsiteY27" fmla="*/ 5185178 h 5197331"/>
              <a:gd name="connsiteX28" fmla="*/ 722795 w 11241683"/>
              <a:gd name="connsiteY28" fmla="*/ 5088196 h 5197331"/>
              <a:gd name="connsiteX0" fmla="*/ 127049 w 11241136"/>
              <a:gd name="connsiteY0" fmla="*/ 308378 h 5197331"/>
              <a:gd name="connsiteX1" fmla="*/ 2316067 w 11241136"/>
              <a:gd name="connsiteY1" fmla="*/ 336087 h 5197331"/>
              <a:gd name="connsiteX2" fmla="*/ 6361594 w 11241136"/>
              <a:gd name="connsiteY2" fmla="*/ 128269 h 5197331"/>
              <a:gd name="connsiteX3" fmla="*/ 8522903 w 11241136"/>
              <a:gd name="connsiteY3" fmla="*/ 3578 h 5197331"/>
              <a:gd name="connsiteX4" fmla="*/ 10116176 w 11241136"/>
              <a:gd name="connsiteY4" fmla="*/ 86704 h 5197331"/>
              <a:gd name="connsiteX5" fmla="*/ 10102322 w 11241136"/>
              <a:gd name="connsiteY5" fmla="*/ 585468 h 5197331"/>
              <a:gd name="connsiteX6" fmla="*/ 9534285 w 11241136"/>
              <a:gd name="connsiteY6" fmla="*/ 807141 h 5197331"/>
              <a:gd name="connsiteX7" fmla="*/ 8051849 w 11241136"/>
              <a:gd name="connsiteY7" fmla="*/ 959541 h 5197331"/>
              <a:gd name="connsiteX8" fmla="*/ 6181485 w 11241136"/>
              <a:gd name="connsiteY8" fmla="*/ 1014959 h 5197331"/>
              <a:gd name="connsiteX9" fmla="*/ 3424431 w 11241136"/>
              <a:gd name="connsiteY9" fmla="*/ 1111941 h 5197331"/>
              <a:gd name="connsiteX10" fmla="*/ 1983559 w 11241136"/>
              <a:gd name="connsiteY10" fmla="*/ 1264341 h 5197331"/>
              <a:gd name="connsiteX11" fmla="*/ 902904 w 11241136"/>
              <a:gd name="connsiteY11" fmla="*/ 1693833 h 5197331"/>
              <a:gd name="connsiteX12" fmla="*/ 154758 w 11241136"/>
              <a:gd name="connsiteY12" fmla="*/ 2455832 h 5197331"/>
              <a:gd name="connsiteX13" fmla="*/ 2359 w 11241136"/>
              <a:gd name="connsiteY13" fmla="*/ 3508779 h 5197331"/>
              <a:gd name="connsiteX14" fmla="*/ 210176 w 11241136"/>
              <a:gd name="connsiteY14" fmla="*/ 4270778 h 5197331"/>
              <a:gd name="connsiteX15" fmla="*/ 639667 w 11241136"/>
              <a:gd name="connsiteY15" fmla="*/ 4644851 h 5197331"/>
              <a:gd name="connsiteX16" fmla="*/ 1346249 w 11241136"/>
              <a:gd name="connsiteY16" fmla="*/ 4783396 h 5197331"/>
              <a:gd name="connsiteX17" fmla="*/ 2967231 w 11241136"/>
              <a:gd name="connsiteY17" fmla="*/ 4714123 h 5197331"/>
              <a:gd name="connsiteX18" fmla="*/ 4989994 w 11241136"/>
              <a:gd name="connsiteY18" fmla="*/ 4256923 h 5197331"/>
              <a:gd name="connsiteX19" fmla="*/ 7289849 w 11241136"/>
              <a:gd name="connsiteY19" fmla="*/ 3855142 h 5197331"/>
              <a:gd name="connsiteX20" fmla="*/ 8633740 w 11241136"/>
              <a:gd name="connsiteY20" fmla="*/ 3827432 h 5197331"/>
              <a:gd name="connsiteX21" fmla="*/ 10116176 w 11241136"/>
              <a:gd name="connsiteY21" fmla="*/ 3952124 h 5197331"/>
              <a:gd name="connsiteX22" fmla="*/ 10892031 w 11241136"/>
              <a:gd name="connsiteY22" fmla="*/ 4506305 h 5197331"/>
              <a:gd name="connsiteX23" fmla="*/ 11238394 w 11241136"/>
              <a:gd name="connsiteY23" fmla="*/ 4977359 h 5197331"/>
              <a:gd name="connsiteX24" fmla="*/ 10725776 w 11241136"/>
              <a:gd name="connsiteY24" fmla="*/ 5102050 h 5197331"/>
              <a:gd name="connsiteX25" fmla="*/ 9645121 w 11241136"/>
              <a:gd name="connsiteY25" fmla="*/ 5115905 h 5197331"/>
              <a:gd name="connsiteX26" fmla="*/ 8051849 w 11241136"/>
              <a:gd name="connsiteY26" fmla="*/ 5171324 h 5197331"/>
              <a:gd name="connsiteX27" fmla="*/ 5862830 w 11241136"/>
              <a:gd name="connsiteY27" fmla="*/ 5185178 h 5197331"/>
              <a:gd name="connsiteX28" fmla="*/ 722795 w 11241136"/>
              <a:gd name="connsiteY28" fmla="*/ 5088196 h 5197331"/>
              <a:gd name="connsiteX0" fmla="*/ 127049 w 11276700"/>
              <a:gd name="connsiteY0" fmla="*/ 308378 h 5197331"/>
              <a:gd name="connsiteX1" fmla="*/ 2316067 w 11276700"/>
              <a:gd name="connsiteY1" fmla="*/ 336087 h 5197331"/>
              <a:gd name="connsiteX2" fmla="*/ 6361594 w 11276700"/>
              <a:gd name="connsiteY2" fmla="*/ 128269 h 5197331"/>
              <a:gd name="connsiteX3" fmla="*/ 8522903 w 11276700"/>
              <a:gd name="connsiteY3" fmla="*/ 3578 h 5197331"/>
              <a:gd name="connsiteX4" fmla="*/ 10116176 w 11276700"/>
              <a:gd name="connsiteY4" fmla="*/ 86704 h 5197331"/>
              <a:gd name="connsiteX5" fmla="*/ 10102322 w 11276700"/>
              <a:gd name="connsiteY5" fmla="*/ 585468 h 5197331"/>
              <a:gd name="connsiteX6" fmla="*/ 9534285 w 11276700"/>
              <a:gd name="connsiteY6" fmla="*/ 807141 h 5197331"/>
              <a:gd name="connsiteX7" fmla="*/ 8051849 w 11276700"/>
              <a:gd name="connsiteY7" fmla="*/ 959541 h 5197331"/>
              <a:gd name="connsiteX8" fmla="*/ 6181485 w 11276700"/>
              <a:gd name="connsiteY8" fmla="*/ 1014959 h 5197331"/>
              <a:gd name="connsiteX9" fmla="*/ 3424431 w 11276700"/>
              <a:gd name="connsiteY9" fmla="*/ 1111941 h 5197331"/>
              <a:gd name="connsiteX10" fmla="*/ 1983559 w 11276700"/>
              <a:gd name="connsiteY10" fmla="*/ 1264341 h 5197331"/>
              <a:gd name="connsiteX11" fmla="*/ 902904 w 11276700"/>
              <a:gd name="connsiteY11" fmla="*/ 1693833 h 5197331"/>
              <a:gd name="connsiteX12" fmla="*/ 154758 w 11276700"/>
              <a:gd name="connsiteY12" fmla="*/ 2455832 h 5197331"/>
              <a:gd name="connsiteX13" fmla="*/ 2359 w 11276700"/>
              <a:gd name="connsiteY13" fmla="*/ 3508779 h 5197331"/>
              <a:gd name="connsiteX14" fmla="*/ 210176 w 11276700"/>
              <a:gd name="connsiteY14" fmla="*/ 4270778 h 5197331"/>
              <a:gd name="connsiteX15" fmla="*/ 639667 w 11276700"/>
              <a:gd name="connsiteY15" fmla="*/ 4644851 h 5197331"/>
              <a:gd name="connsiteX16" fmla="*/ 1346249 w 11276700"/>
              <a:gd name="connsiteY16" fmla="*/ 4783396 h 5197331"/>
              <a:gd name="connsiteX17" fmla="*/ 2967231 w 11276700"/>
              <a:gd name="connsiteY17" fmla="*/ 4714123 h 5197331"/>
              <a:gd name="connsiteX18" fmla="*/ 4989994 w 11276700"/>
              <a:gd name="connsiteY18" fmla="*/ 4256923 h 5197331"/>
              <a:gd name="connsiteX19" fmla="*/ 7289849 w 11276700"/>
              <a:gd name="connsiteY19" fmla="*/ 3855142 h 5197331"/>
              <a:gd name="connsiteX20" fmla="*/ 8633740 w 11276700"/>
              <a:gd name="connsiteY20" fmla="*/ 3827432 h 5197331"/>
              <a:gd name="connsiteX21" fmla="*/ 10116176 w 11276700"/>
              <a:gd name="connsiteY21" fmla="*/ 3952124 h 5197331"/>
              <a:gd name="connsiteX22" fmla="*/ 11113703 w 11276700"/>
              <a:gd name="connsiteY22" fmla="*/ 4423177 h 5197331"/>
              <a:gd name="connsiteX23" fmla="*/ 11238394 w 11276700"/>
              <a:gd name="connsiteY23" fmla="*/ 4977359 h 5197331"/>
              <a:gd name="connsiteX24" fmla="*/ 10725776 w 11276700"/>
              <a:gd name="connsiteY24" fmla="*/ 5102050 h 5197331"/>
              <a:gd name="connsiteX25" fmla="*/ 9645121 w 11276700"/>
              <a:gd name="connsiteY25" fmla="*/ 5115905 h 5197331"/>
              <a:gd name="connsiteX26" fmla="*/ 8051849 w 11276700"/>
              <a:gd name="connsiteY26" fmla="*/ 5171324 h 5197331"/>
              <a:gd name="connsiteX27" fmla="*/ 5862830 w 11276700"/>
              <a:gd name="connsiteY27" fmla="*/ 5185178 h 5197331"/>
              <a:gd name="connsiteX28" fmla="*/ 722795 w 11276700"/>
              <a:gd name="connsiteY28" fmla="*/ 5088196 h 5197331"/>
              <a:gd name="connsiteX0" fmla="*/ 127049 w 11407511"/>
              <a:gd name="connsiteY0" fmla="*/ 308378 h 5197331"/>
              <a:gd name="connsiteX1" fmla="*/ 2316067 w 11407511"/>
              <a:gd name="connsiteY1" fmla="*/ 336087 h 5197331"/>
              <a:gd name="connsiteX2" fmla="*/ 6361594 w 11407511"/>
              <a:gd name="connsiteY2" fmla="*/ 128269 h 5197331"/>
              <a:gd name="connsiteX3" fmla="*/ 8522903 w 11407511"/>
              <a:gd name="connsiteY3" fmla="*/ 3578 h 5197331"/>
              <a:gd name="connsiteX4" fmla="*/ 10116176 w 11407511"/>
              <a:gd name="connsiteY4" fmla="*/ 86704 h 5197331"/>
              <a:gd name="connsiteX5" fmla="*/ 10102322 w 11407511"/>
              <a:gd name="connsiteY5" fmla="*/ 585468 h 5197331"/>
              <a:gd name="connsiteX6" fmla="*/ 9534285 w 11407511"/>
              <a:gd name="connsiteY6" fmla="*/ 807141 h 5197331"/>
              <a:gd name="connsiteX7" fmla="*/ 8051849 w 11407511"/>
              <a:gd name="connsiteY7" fmla="*/ 959541 h 5197331"/>
              <a:gd name="connsiteX8" fmla="*/ 6181485 w 11407511"/>
              <a:gd name="connsiteY8" fmla="*/ 1014959 h 5197331"/>
              <a:gd name="connsiteX9" fmla="*/ 3424431 w 11407511"/>
              <a:gd name="connsiteY9" fmla="*/ 1111941 h 5197331"/>
              <a:gd name="connsiteX10" fmla="*/ 1983559 w 11407511"/>
              <a:gd name="connsiteY10" fmla="*/ 1264341 h 5197331"/>
              <a:gd name="connsiteX11" fmla="*/ 902904 w 11407511"/>
              <a:gd name="connsiteY11" fmla="*/ 1693833 h 5197331"/>
              <a:gd name="connsiteX12" fmla="*/ 154758 w 11407511"/>
              <a:gd name="connsiteY12" fmla="*/ 2455832 h 5197331"/>
              <a:gd name="connsiteX13" fmla="*/ 2359 w 11407511"/>
              <a:gd name="connsiteY13" fmla="*/ 3508779 h 5197331"/>
              <a:gd name="connsiteX14" fmla="*/ 210176 w 11407511"/>
              <a:gd name="connsiteY14" fmla="*/ 4270778 h 5197331"/>
              <a:gd name="connsiteX15" fmla="*/ 639667 w 11407511"/>
              <a:gd name="connsiteY15" fmla="*/ 4644851 h 5197331"/>
              <a:gd name="connsiteX16" fmla="*/ 1346249 w 11407511"/>
              <a:gd name="connsiteY16" fmla="*/ 4783396 h 5197331"/>
              <a:gd name="connsiteX17" fmla="*/ 2967231 w 11407511"/>
              <a:gd name="connsiteY17" fmla="*/ 4714123 h 5197331"/>
              <a:gd name="connsiteX18" fmla="*/ 4989994 w 11407511"/>
              <a:gd name="connsiteY18" fmla="*/ 4256923 h 5197331"/>
              <a:gd name="connsiteX19" fmla="*/ 7289849 w 11407511"/>
              <a:gd name="connsiteY19" fmla="*/ 3855142 h 5197331"/>
              <a:gd name="connsiteX20" fmla="*/ 8633740 w 11407511"/>
              <a:gd name="connsiteY20" fmla="*/ 3827432 h 5197331"/>
              <a:gd name="connsiteX21" fmla="*/ 10116176 w 11407511"/>
              <a:gd name="connsiteY21" fmla="*/ 3952124 h 5197331"/>
              <a:gd name="connsiteX22" fmla="*/ 11113703 w 11407511"/>
              <a:gd name="connsiteY22" fmla="*/ 4423177 h 5197331"/>
              <a:gd name="connsiteX23" fmla="*/ 11390794 w 11407511"/>
              <a:gd name="connsiteY23" fmla="*/ 4935796 h 5197331"/>
              <a:gd name="connsiteX24" fmla="*/ 10725776 w 11407511"/>
              <a:gd name="connsiteY24" fmla="*/ 5102050 h 5197331"/>
              <a:gd name="connsiteX25" fmla="*/ 9645121 w 11407511"/>
              <a:gd name="connsiteY25" fmla="*/ 5115905 h 5197331"/>
              <a:gd name="connsiteX26" fmla="*/ 8051849 w 11407511"/>
              <a:gd name="connsiteY26" fmla="*/ 5171324 h 5197331"/>
              <a:gd name="connsiteX27" fmla="*/ 5862830 w 11407511"/>
              <a:gd name="connsiteY27" fmla="*/ 5185178 h 5197331"/>
              <a:gd name="connsiteX28" fmla="*/ 722795 w 11407511"/>
              <a:gd name="connsiteY28" fmla="*/ 5088196 h 5197331"/>
              <a:gd name="connsiteX0" fmla="*/ 127049 w 11407511"/>
              <a:gd name="connsiteY0" fmla="*/ 308378 h 5226282"/>
              <a:gd name="connsiteX1" fmla="*/ 2316067 w 11407511"/>
              <a:gd name="connsiteY1" fmla="*/ 336087 h 5226282"/>
              <a:gd name="connsiteX2" fmla="*/ 6361594 w 11407511"/>
              <a:gd name="connsiteY2" fmla="*/ 128269 h 5226282"/>
              <a:gd name="connsiteX3" fmla="*/ 8522903 w 11407511"/>
              <a:gd name="connsiteY3" fmla="*/ 3578 h 5226282"/>
              <a:gd name="connsiteX4" fmla="*/ 10116176 w 11407511"/>
              <a:gd name="connsiteY4" fmla="*/ 86704 h 5226282"/>
              <a:gd name="connsiteX5" fmla="*/ 10102322 w 11407511"/>
              <a:gd name="connsiteY5" fmla="*/ 585468 h 5226282"/>
              <a:gd name="connsiteX6" fmla="*/ 9534285 w 11407511"/>
              <a:gd name="connsiteY6" fmla="*/ 807141 h 5226282"/>
              <a:gd name="connsiteX7" fmla="*/ 8051849 w 11407511"/>
              <a:gd name="connsiteY7" fmla="*/ 959541 h 5226282"/>
              <a:gd name="connsiteX8" fmla="*/ 6181485 w 11407511"/>
              <a:gd name="connsiteY8" fmla="*/ 1014959 h 5226282"/>
              <a:gd name="connsiteX9" fmla="*/ 3424431 w 11407511"/>
              <a:gd name="connsiteY9" fmla="*/ 1111941 h 5226282"/>
              <a:gd name="connsiteX10" fmla="*/ 1983559 w 11407511"/>
              <a:gd name="connsiteY10" fmla="*/ 1264341 h 5226282"/>
              <a:gd name="connsiteX11" fmla="*/ 902904 w 11407511"/>
              <a:gd name="connsiteY11" fmla="*/ 1693833 h 5226282"/>
              <a:gd name="connsiteX12" fmla="*/ 154758 w 11407511"/>
              <a:gd name="connsiteY12" fmla="*/ 2455832 h 5226282"/>
              <a:gd name="connsiteX13" fmla="*/ 2359 w 11407511"/>
              <a:gd name="connsiteY13" fmla="*/ 3508779 h 5226282"/>
              <a:gd name="connsiteX14" fmla="*/ 210176 w 11407511"/>
              <a:gd name="connsiteY14" fmla="*/ 4270778 h 5226282"/>
              <a:gd name="connsiteX15" fmla="*/ 639667 w 11407511"/>
              <a:gd name="connsiteY15" fmla="*/ 4644851 h 5226282"/>
              <a:gd name="connsiteX16" fmla="*/ 1346249 w 11407511"/>
              <a:gd name="connsiteY16" fmla="*/ 4783396 h 5226282"/>
              <a:gd name="connsiteX17" fmla="*/ 2967231 w 11407511"/>
              <a:gd name="connsiteY17" fmla="*/ 4714123 h 5226282"/>
              <a:gd name="connsiteX18" fmla="*/ 4989994 w 11407511"/>
              <a:gd name="connsiteY18" fmla="*/ 4256923 h 5226282"/>
              <a:gd name="connsiteX19" fmla="*/ 7289849 w 11407511"/>
              <a:gd name="connsiteY19" fmla="*/ 3855142 h 5226282"/>
              <a:gd name="connsiteX20" fmla="*/ 8633740 w 11407511"/>
              <a:gd name="connsiteY20" fmla="*/ 3827432 h 5226282"/>
              <a:gd name="connsiteX21" fmla="*/ 10116176 w 11407511"/>
              <a:gd name="connsiteY21" fmla="*/ 3952124 h 5226282"/>
              <a:gd name="connsiteX22" fmla="*/ 11113703 w 11407511"/>
              <a:gd name="connsiteY22" fmla="*/ 4423177 h 5226282"/>
              <a:gd name="connsiteX23" fmla="*/ 11390794 w 11407511"/>
              <a:gd name="connsiteY23" fmla="*/ 4935796 h 5226282"/>
              <a:gd name="connsiteX24" fmla="*/ 10725776 w 11407511"/>
              <a:gd name="connsiteY24" fmla="*/ 5102050 h 5226282"/>
              <a:gd name="connsiteX25" fmla="*/ 9645121 w 11407511"/>
              <a:gd name="connsiteY25" fmla="*/ 5115905 h 5226282"/>
              <a:gd name="connsiteX26" fmla="*/ 8051849 w 11407511"/>
              <a:gd name="connsiteY26" fmla="*/ 5171324 h 5226282"/>
              <a:gd name="connsiteX27" fmla="*/ 5862830 w 11407511"/>
              <a:gd name="connsiteY27" fmla="*/ 5185178 h 5226282"/>
              <a:gd name="connsiteX28" fmla="*/ 5904395 w 11407511"/>
              <a:gd name="connsiteY28" fmla="*/ 5216533 h 5226282"/>
              <a:gd name="connsiteX0" fmla="*/ 127049 w 11407511"/>
              <a:gd name="connsiteY0" fmla="*/ 308378 h 5187676"/>
              <a:gd name="connsiteX1" fmla="*/ 2316067 w 11407511"/>
              <a:gd name="connsiteY1" fmla="*/ 336087 h 5187676"/>
              <a:gd name="connsiteX2" fmla="*/ 6361594 w 11407511"/>
              <a:gd name="connsiteY2" fmla="*/ 128269 h 5187676"/>
              <a:gd name="connsiteX3" fmla="*/ 8522903 w 11407511"/>
              <a:gd name="connsiteY3" fmla="*/ 3578 h 5187676"/>
              <a:gd name="connsiteX4" fmla="*/ 10116176 w 11407511"/>
              <a:gd name="connsiteY4" fmla="*/ 86704 h 5187676"/>
              <a:gd name="connsiteX5" fmla="*/ 10102322 w 11407511"/>
              <a:gd name="connsiteY5" fmla="*/ 585468 h 5187676"/>
              <a:gd name="connsiteX6" fmla="*/ 9534285 w 11407511"/>
              <a:gd name="connsiteY6" fmla="*/ 807141 h 5187676"/>
              <a:gd name="connsiteX7" fmla="*/ 8051849 w 11407511"/>
              <a:gd name="connsiteY7" fmla="*/ 959541 h 5187676"/>
              <a:gd name="connsiteX8" fmla="*/ 6181485 w 11407511"/>
              <a:gd name="connsiteY8" fmla="*/ 1014959 h 5187676"/>
              <a:gd name="connsiteX9" fmla="*/ 3424431 w 11407511"/>
              <a:gd name="connsiteY9" fmla="*/ 1111941 h 5187676"/>
              <a:gd name="connsiteX10" fmla="*/ 1983559 w 11407511"/>
              <a:gd name="connsiteY10" fmla="*/ 1264341 h 5187676"/>
              <a:gd name="connsiteX11" fmla="*/ 902904 w 11407511"/>
              <a:gd name="connsiteY11" fmla="*/ 1693833 h 5187676"/>
              <a:gd name="connsiteX12" fmla="*/ 154758 w 11407511"/>
              <a:gd name="connsiteY12" fmla="*/ 2455832 h 5187676"/>
              <a:gd name="connsiteX13" fmla="*/ 2359 w 11407511"/>
              <a:gd name="connsiteY13" fmla="*/ 3508779 h 5187676"/>
              <a:gd name="connsiteX14" fmla="*/ 210176 w 11407511"/>
              <a:gd name="connsiteY14" fmla="*/ 4270778 h 5187676"/>
              <a:gd name="connsiteX15" fmla="*/ 639667 w 11407511"/>
              <a:gd name="connsiteY15" fmla="*/ 4644851 h 5187676"/>
              <a:gd name="connsiteX16" fmla="*/ 1346249 w 11407511"/>
              <a:gd name="connsiteY16" fmla="*/ 4783396 h 5187676"/>
              <a:gd name="connsiteX17" fmla="*/ 2967231 w 11407511"/>
              <a:gd name="connsiteY17" fmla="*/ 4714123 h 5187676"/>
              <a:gd name="connsiteX18" fmla="*/ 4989994 w 11407511"/>
              <a:gd name="connsiteY18" fmla="*/ 4256923 h 5187676"/>
              <a:gd name="connsiteX19" fmla="*/ 7289849 w 11407511"/>
              <a:gd name="connsiteY19" fmla="*/ 3855142 h 5187676"/>
              <a:gd name="connsiteX20" fmla="*/ 8633740 w 11407511"/>
              <a:gd name="connsiteY20" fmla="*/ 3827432 h 5187676"/>
              <a:gd name="connsiteX21" fmla="*/ 10116176 w 11407511"/>
              <a:gd name="connsiteY21" fmla="*/ 3952124 h 5187676"/>
              <a:gd name="connsiteX22" fmla="*/ 11113703 w 11407511"/>
              <a:gd name="connsiteY22" fmla="*/ 4423177 h 5187676"/>
              <a:gd name="connsiteX23" fmla="*/ 11390794 w 11407511"/>
              <a:gd name="connsiteY23" fmla="*/ 4935796 h 5187676"/>
              <a:gd name="connsiteX24" fmla="*/ 10725776 w 11407511"/>
              <a:gd name="connsiteY24" fmla="*/ 5102050 h 5187676"/>
              <a:gd name="connsiteX25" fmla="*/ 9645121 w 11407511"/>
              <a:gd name="connsiteY25" fmla="*/ 5115905 h 5187676"/>
              <a:gd name="connsiteX26" fmla="*/ 8051849 w 11407511"/>
              <a:gd name="connsiteY26" fmla="*/ 5171324 h 5187676"/>
              <a:gd name="connsiteX27" fmla="*/ 5862830 w 11407511"/>
              <a:gd name="connsiteY27" fmla="*/ 5185178 h 5187676"/>
              <a:gd name="connsiteX28" fmla="*/ 11182247 w 11407511"/>
              <a:gd name="connsiteY28" fmla="*/ 4414428 h 5187676"/>
              <a:gd name="connsiteX0" fmla="*/ 127049 w 11407511"/>
              <a:gd name="connsiteY0" fmla="*/ 308378 h 5213658"/>
              <a:gd name="connsiteX1" fmla="*/ 2316067 w 11407511"/>
              <a:gd name="connsiteY1" fmla="*/ 336087 h 5213658"/>
              <a:gd name="connsiteX2" fmla="*/ 6361594 w 11407511"/>
              <a:gd name="connsiteY2" fmla="*/ 128269 h 5213658"/>
              <a:gd name="connsiteX3" fmla="*/ 8522903 w 11407511"/>
              <a:gd name="connsiteY3" fmla="*/ 3578 h 5213658"/>
              <a:gd name="connsiteX4" fmla="*/ 10116176 w 11407511"/>
              <a:gd name="connsiteY4" fmla="*/ 86704 h 5213658"/>
              <a:gd name="connsiteX5" fmla="*/ 10102322 w 11407511"/>
              <a:gd name="connsiteY5" fmla="*/ 585468 h 5213658"/>
              <a:gd name="connsiteX6" fmla="*/ 9534285 w 11407511"/>
              <a:gd name="connsiteY6" fmla="*/ 807141 h 5213658"/>
              <a:gd name="connsiteX7" fmla="*/ 8051849 w 11407511"/>
              <a:gd name="connsiteY7" fmla="*/ 959541 h 5213658"/>
              <a:gd name="connsiteX8" fmla="*/ 6181485 w 11407511"/>
              <a:gd name="connsiteY8" fmla="*/ 1014959 h 5213658"/>
              <a:gd name="connsiteX9" fmla="*/ 3424431 w 11407511"/>
              <a:gd name="connsiteY9" fmla="*/ 1111941 h 5213658"/>
              <a:gd name="connsiteX10" fmla="*/ 1983559 w 11407511"/>
              <a:gd name="connsiteY10" fmla="*/ 1264341 h 5213658"/>
              <a:gd name="connsiteX11" fmla="*/ 902904 w 11407511"/>
              <a:gd name="connsiteY11" fmla="*/ 1693833 h 5213658"/>
              <a:gd name="connsiteX12" fmla="*/ 154758 w 11407511"/>
              <a:gd name="connsiteY12" fmla="*/ 2455832 h 5213658"/>
              <a:gd name="connsiteX13" fmla="*/ 2359 w 11407511"/>
              <a:gd name="connsiteY13" fmla="*/ 3508779 h 5213658"/>
              <a:gd name="connsiteX14" fmla="*/ 210176 w 11407511"/>
              <a:gd name="connsiteY14" fmla="*/ 4270778 h 5213658"/>
              <a:gd name="connsiteX15" fmla="*/ 639667 w 11407511"/>
              <a:gd name="connsiteY15" fmla="*/ 4644851 h 5213658"/>
              <a:gd name="connsiteX16" fmla="*/ 1346249 w 11407511"/>
              <a:gd name="connsiteY16" fmla="*/ 4783396 h 5213658"/>
              <a:gd name="connsiteX17" fmla="*/ 2967231 w 11407511"/>
              <a:gd name="connsiteY17" fmla="*/ 4714123 h 5213658"/>
              <a:gd name="connsiteX18" fmla="*/ 4989994 w 11407511"/>
              <a:gd name="connsiteY18" fmla="*/ 4256923 h 5213658"/>
              <a:gd name="connsiteX19" fmla="*/ 7289849 w 11407511"/>
              <a:gd name="connsiteY19" fmla="*/ 3855142 h 5213658"/>
              <a:gd name="connsiteX20" fmla="*/ 8633740 w 11407511"/>
              <a:gd name="connsiteY20" fmla="*/ 3827432 h 5213658"/>
              <a:gd name="connsiteX21" fmla="*/ 10116176 w 11407511"/>
              <a:gd name="connsiteY21" fmla="*/ 3952124 h 5213658"/>
              <a:gd name="connsiteX22" fmla="*/ 11113703 w 11407511"/>
              <a:gd name="connsiteY22" fmla="*/ 4423177 h 5213658"/>
              <a:gd name="connsiteX23" fmla="*/ 11390794 w 11407511"/>
              <a:gd name="connsiteY23" fmla="*/ 4935796 h 5213658"/>
              <a:gd name="connsiteX24" fmla="*/ 10725776 w 11407511"/>
              <a:gd name="connsiteY24" fmla="*/ 5102050 h 5213658"/>
              <a:gd name="connsiteX25" fmla="*/ 9645121 w 11407511"/>
              <a:gd name="connsiteY25" fmla="*/ 5115905 h 5213658"/>
              <a:gd name="connsiteX26" fmla="*/ 8051849 w 11407511"/>
              <a:gd name="connsiteY26" fmla="*/ 5171324 h 5213658"/>
              <a:gd name="connsiteX27" fmla="*/ 11076514 w 11407511"/>
              <a:gd name="connsiteY27" fmla="*/ 4415157 h 5213658"/>
              <a:gd name="connsiteX28" fmla="*/ 11182247 w 11407511"/>
              <a:gd name="connsiteY28" fmla="*/ 4414428 h 5213658"/>
              <a:gd name="connsiteX0" fmla="*/ 127049 w 11431772"/>
              <a:gd name="connsiteY0" fmla="*/ 308378 h 5180476"/>
              <a:gd name="connsiteX1" fmla="*/ 2316067 w 11431772"/>
              <a:gd name="connsiteY1" fmla="*/ 336087 h 5180476"/>
              <a:gd name="connsiteX2" fmla="*/ 6361594 w 11431772"/>
              <a:gd name="connsiteY2" fmla="*/ 128269 h 5180476"/>
              <a:gd name="connsiteX3" fmla="*/ 8522903 w 11431772"/>
              <a:gd name="connsiteY3" fmla="*/ 3578 h 5180476"/>
              <a:gd name="connsiteX4" fmla="*/ 10116176 w 11431772"/>
              <a:gd name="connsiteY4" fmla="*/ 86704 h 5180476"/>
              <a:gd name="connsiteX5" fmla="*/ 10102322 w 11431772"/>
              <a:gd name="connsiteY5" fmla="*/ 585468 h 5180476"/>
              <a:gd name="connsiteX6" fmla="*/ 9534285 w 11431772"/>
              <a:gd name="connsiteY6" fmla="*/ 807141 h 5180476"/>
              <a:gd name="connsiteX7" fmla="*/ 8051849 w 11431772"/>
              <a:gd name="connsiteY7" fmla="*/ 959541 h 5180476"/>
              <a:gd name="connsiteX8" fmla="*/ 6181485 w 11431772"/>
              <a:gd name="connsiteY8" fmla="*/ 1014959 h 5180476"/>
              <a:gd name="connsiteX9" fmla="*/ 3424431 w 11431772"/>
              <a:gd name="connsiteY9" fmla="*/ 1111941 h 5180476"/>
              <a:gd name="connsiteX10" fmla="*/ 1983559 w 11431772"/>
              <a:gd name="connsiteY10" fmla="*/ 1264341 h 5180476"/>
              <a:gd name="connsiteX11" fmla="*/ 902904 w 11431772"/>
              <a:gd name="connsiteY11" fmla="*/ 1693833 h 5180476"/>
              <a:gd name="connsiteX12" fmla="*/ 154758 w 11431772"/>
              <a:gd name="connsiteY12" fmla="*/ 2455832 h 5180476"/>
              <a:gd name="connsiteX13" fmla="*/ 2359 w 11431772"/>
              <a:gd name="connsiteY13" fmla="*/ 3508779 h 5180476"/>
              <a:gd name="connsiteX14" fmla="*/ 210176 w 11431772"/>
              <a:gd name="connsiteY14" fmla="*/ 4270778 h 5180476"/>
              <a:gd name="connsiteX15" fmla="*/ 639667 w 11431772"/>
              <a:gd name="connsiteY15" fmla="*/ 4644851 h 5180476"/>
              <a:gd name="connsiteX16" fmla="*/ 1346249 w 11431772"/>
              <a:gd name="connsiteY16" fmla="*/ 4783396 h 5180476"/>
              <a:gd name="connsiteX17" fmla="*/ 2967231 w 11431772"/>
              <a:gd name="connsiteY17" fmla="*/ 4714123 h 5180476"/>
              <a:gd name="connsiteX18" fmla="*/ 4989994 w 11431772"/>
              <a:gd name="connsiteY18" fmla="*/ 4256923 h 5180476"/>
              <a:gd name="connsiteX19" fmla="*/ 7289849 w 11431772"/>
              <a:gd name="connsiteY19" fmla="*/ 3855142 h 5180476"/>
              <a:gd name="connsiteX20" fmla="*/ 8633740 w 11431772"/>
              <a:gd name="connsiteY20" fmla="*/ 3827432 h 5180476"/>
              <a:gd name="connsiteX21" fmla="*/ 10116176 w 11431772"/>
              <a:gd name="connsiteY21" fmla="*/ 3952124 h 5180476"/>
              <a:gd name="connsiteX22" fmla="*/ 11113703 w 11431772"/>
              <a:gd name="connsiteY22" fmla="*/ 4423177 h 5180476"/>
              <a:gd name="connsiteX23" fmla="*/ 11390794 w 11431772"/>
              <a:gd name="connsiteY23" fmla="*/ 4935796 h 5180476"/>
              <a:gd name="connsiteX24" fmla="*/ 10725776 w 11431772"/>
              <a:gd name="connsiteY24" fmla="*/ 5102050 h 5180476"/>
              <a:gd name="connsiteX25" fmla="*/ 9645121 w 11431772"/>
              <a:gd name="connsiteY25" fmla="*/ 5115905 h 5180476"/>
              <a:gd name="connsiteX26" fmla="*/ 11356523 w 11431772"/>
              <a:gd name="connsiteY26" fmla="*/ 4272966 h 5180476"/>
              <a:gd name="connsiteX27" fmla="*/ 11076514 w 11431772"/>
              <a:gd name="connsiteY27" fmla="*/ 4415157 h 5180476"/>
              <a:gd name="connsiteX28" fmla="*/ 11182247 w 11431772"/>
              <a:gd name="connsiteY28" fmla="*/ 4414428 h 5180476"/>
              <a:gd name="connsiteX0" fmla="*/ 127049 w 11407511"/>
              <a:gd name="connsiteY0" fmla="*/ 308378 h 5139241"/>
              <a:gd name="connsiteX1" fmla="*/ 2316067 w 11407511"/>
              <a:gd name="connsiteY1" fmla="*/ 336087 h 5139241"/>
              <a:gd name="connsiteX2" fmla="*/ 6361594 w 11407511"/>
              <a:gd name="connsiteY2" fmla="*/ 128269 h 5139241"/>
              <a:gd name="connsiteX3" fmla="*/ 8522903 w 11407511"/>
              <a:gd name="connsiteY3" fmla="*/ 3578 h 5139241"/>
              <a:gd name="connsiteX4" fmla="*/ 10116176 w 11407511"/>
              <a:gd name="connsiteY4" fmla="*/ 86704 h 5139241"/>
              <a:gd name="connsiteX5" fmla="*/ 10102322 w 11407511"/>
              <a:gd name="connsiteY5" fmla="*/ 585468 h 5139241"/>
              <a:gd name="connsiteX6" fmla="*/ 9534285 w 11407511"/>
              <a:gd name="connsiteY6" fmla="*/ 807141 h 5139241"/>
              <a:gd name="connsiteX7" fmla="*/ 8051849 w 11407511"/>
              <a:gd name="connsiteY7" fmla="*/ 959541 h 5139241"/>
              <a:gd name="connsiteX8" fmla="*/ 6181485 w 11407511"/>
              <a:gd name="connsiteY8" fmla="*/ 1014959 h 5139241"/>
              <a:gd name="connsiteX9" fmla="*/ 3424431 w 11407511"/>
              <a:gd name="connsiteY9" fmla="*/ 1111941 h 5139241"/>
              <a:gd name="connsiteX10" fmla="*/ 1983559 w 11407511"/>
              <a:gd name="connsiteY10" fmla="*/ 1264341 h 5139241"/>
              <a:gd name="connsiteX11" fmla="*/ 902904 w 11407511"/>
              <a:gd name="connsiteY11" fmla="*/ 1693833 h 5139241"/>
              <a:gd name="connsiteX12" fmla="*/ 154758 w 11407511"/>
              <a:gd name="connsiteY12" fmla="*/ 2455832 h 5139241"/>
              <a:gd name="connsiteX13" fmla="*/ 2359 w 11407511"/>
              <a:gd name="connsiteY13" fmla="*/ 3508779 h 5139241"/>
              <a:gd name="connsiteX14" fmla="*/ 210176 w 11407511"/>
              <a:gd name="connsiteY14" fmla="*/ 4270778 h 5139241"/>
              <a:gd name="connsiteX15" fmla="*/ 639667 w 11407511"/>
              <a:gd name="connsiteY15" fmla="*/ 4644851 h 5139241"/>
              <a:gd name="connsiteX16" fmla="*/ 1346249 w 11407511"/>
              <a:gd name="connsiteY16" fmla="*/ 4783396 h 5139241"/>
              <a:gd name="connsiteX17" fmla="*/ 2967231 w 11407511"/>
              <a:gd name="connsiteY17" fmla="*/ 4714123 h 5139241"/>
              <a:gd name="connsiteX18" fmla="*/ 4989994 w 11407511"/>
              <a:gd name="connsiteY18" fmla="*/ 4256923 h 5139241"/>
              <a:gd name="connsiteX19" fmla="*/ 7289849 w 11407511"/>
              <a:gd name="connsiteY19" fmla="*/ 3855142 h 5139241"/>
              <a:gd name="connsiteX20" fmla="*/ 8633740 w 11407511"/>
              <a:gd name="connsiteY20" fmla="*/ 3827432 h 5139241"/>
              <a:gd name="connsiteX21" fmla="*/ 10116176 w 11407511"/>
              <a:gd name="connsiteY21" fmla="*/ 3952124 h 5139241"/>
              <a:gd name="connsiteX22" fmla="*/ 11113703 w 11407511"/>
              <a:gd name="connsiteY22" fmla="*/ 4423177 h 5139241"/>
              <a:gd name="connsiteX23" fmla="*/ 11390794 w 11407511"/>
              <a:gd name="connsiteY23" fmla="*/ 4935796 h 5139241"/>
              <a:gd name="connsiteX24" fmla="*/ 10725776 w 11407511"/>
              <a:gd name="connsiteY24" fmla="*/ 5102050 h 5139241"/>
              <a:gd name="connsiteX25" fmla="*/ 11217248 w 11407511"/>
              <a:gd name="connsiteY25" fmla="*/ 4265673 h 5139241"/>
              <a:gd name="connsiteX26" fmla="*/ 11356523 w 11407511"/>
              <a:gd name="connsiteY26" fmla="*/ 4272966 h 5139241"/>
              <a:gd name="connsiteX27" fmla="*/ 11076514 w 11407511"/>
              <a:gd name="connsiteY27" fmla="*/ 4415157 h 5139241"/>
              <a:gd name="connsiteX28" fmla="*/ 11182247 w 11407511"/>
              <a:gd name="connsiteY28" fmla="*/ 4414428 h 5139241"/>
              <a:gd name="connsiteX0" fmla="*/ 127049 w 11390809"/>
              <a:gd name="connsiteY0" fmla="*/ 308378 h 4935994"/>
              <a:gd name="connsiteX1" fmla="*/ 2316067 w 11390809"/>
              <a:gd name="connsiteY1" fmla="*/ 336087 h 4935994"/>
              <a:gd name="connsiteX2" fmla="*/ 6361594 w 11390809"/>
              <a:gd name="connsiteY2" fmla="*/ 128269 h 4935994"/>
              <a:gd name="connsiteX3" fmla="*/ 8522903 w 11390809"/>
              <a:gd name="connsiteY3" fmla="*/ 3578 h 4935994"/>
              <a:gd name="connsiteX4" fmla="*/ 10116176 w 11390809"/>
              <a:gd name="connsiteY4" fmla="*/ 86704 h 4935994"/>
              <a:gd name="connsiteX5" fmla="*/ 10102322 w 11390809"/>
              <a:gd name="connsiteY5" fmla="*/ 585468 h 4935994"/>
              <a:gd name="connsiteX6" fmla="*/ 9534285 w 11390809"/>
              <a:gd name="connsiteY6" fmla="*/ 807141 h 4935994"/>
              <a:gd name="connsiteX7" fmla="*/ 8051849 w 11390809"/>
              <a:gd name="connsiteY7" fmla="*/ 959541 h 4935994"/>
              <a:gd name="connsiteX8" fmla="*/ 6181485 w 11390809"/>
              <a:gd name="connsiteY8" fmla="*/ 1014959 h 4935994"/>
              <a:gd name="connsiteX9" fmla="*/ 3424431 w 11390809"/>
              <a:gd name="connsiteY9" fmla="*/ 1111941 h 4935994"/>
              <a:gd name="connsiteX10" fmla="*/ 1983559 w 11390809"/>
              <a:gd name="connsiteY10" fmla="*/ 1264341 h 4935994"/>
              <a:gd name="connsiteX11" fmla="*/ 902904 w 11390809"/>
              <a:gd name="connsiteY11" fmla="*/ 1693833 h 4935994"/>
              <a:gd name="connsiteX12" fmla="*/ 154758 w 11390809"/>
              <a:gd name="connsiteY12" fmla="*/ 2455832 h 4935994"/>
              <a:gd name="connsiteX13" fmla="*/ 2359 w 11390809"/>
              <a:gd name="connsiteY13" fmla="*/ 3508779 h 4935994"/>
              <a:gd name="connsiteX14" fmla="*/ 210176 w 11390809"/>
              <a:gd name="connsiteY14" fmla="*/ 4270778 h 4935994"/>
              <a:gd name="connsiteX15" fmla="*/ 639667 w 11390809"/>
              <a:gd name="connsiteY15" fmla="*/ 4644851 h 4935994"/>
              <a:gd name="connsiteX16" fmla="*/ 1346249 w 11390809"/>
              <a:gd name="connsiteY16" fmla="*/ 4783396 h 4935994"/>
              <a:gd name="connsiteX17" fmla="*/ 2967231 w 11390809"/>
              <a:gd name="connsiteY17" fmla="*/ 4714123 h 4935994"/>
              <a:gd name="connsiteX18" fmla="*/ 4989994 w 11390809"/>
              <a:gd name="connsiteY18" fmla="*/ 4256923 h 4935994"/>
              <a:gd name="connsiteX19" fmla="*/ 7289849 w 11390809"/>
              <a:gd name="connsiteY19" fmla="*/ 3855142 h 4935994"/>
              <a:gd name="connsiteX20" fmla="*/ 8633740 w 11390809"/>
              <a:gd name="connsiteY20" fmla="*/ 3827432 h 4935994"/>
              <a:gd name="connsiteX21" fmla="*/ 10116176 w 11390809"/>
              <a:gd name="connsiteY21" fmla="*/ 3952124 h 4935994"/>
              <a:gd name="connsiteX22" fmla="*/ 11113703 w 11390809"/>
              <a:gd name="connsiteY22" fmla="*/ 4423177 h 4935994"/>
              <a:gd name="connsiteX23" fmla="*/ 11390794 w 11390809"/>
              <a:gd name="connsiteY23" fmla="*/ 4935796 h 4935994"/>
              <a:gd name="connsiteX24" fmla="*/ 11126829 w 11390809"/>
              <a:gd name="connsiteY24" fmla="*/ 4364113 h 4935994"/>
              <a:gd name="connsiteX25" fmla="*/ 11217248 w 11390809"/>
              <a:gd name="connsiteY25" fmla="*/ 4265673 h 4935994"/>
              <a:gd name="connsiteX26" fmla="*/ 11356523 w 11390809"/>
              <a:gd name="connsiteY26" fmla="*/ 4272966 h 4935994"/>
              <a:gd name="connsiteX27" fmla="*/ 11076514 w 11390809"/>
              <a:gd name="connsiteY27" fmla="*/ 4415157 h 4935994"/>
              <a:gd name="connsiteX28" fmla="*/ 11182247 w 11390809"/>
              <a:gd name="connsiteY28" fmla="*/ 4414428 h 4935994"/>
              <a:gd name="connsiteX0" fmla="*/ 127049 w 11359442"/>
              <a:gd name="connsiteY0" fmla="*/ 308378 h 4790118"/>
              <a:gd name="connsiteX1" fmla="*/ 2316067 w 11359442"/>
              <a:gd name="connsiteY1" fmla="*/ 336087 h 4790118"/>
              <a:gd name="connsiteX2" fmla="*/ 6361594 w 11359442"/>
              <a:gd name="connsiteY2" fmla="*/ 128269 h 4790118"/>
              <a:gd name="connsiteX3" fmla="*/ 8522903 w 11359442"/>
              <a:gd name="connsiteY3" fmla="*/ 3578 h 4790118"/>
              <a:gd name="connsiteX4" fmla="*/ 10116176 w 11359442"/>
              <a:gd name="connsiteY4" fmla="*/ 86704 h 4790118"/>
              <a:gd name="connsiteX5" fmla="*/ 10102322 w 11359442"/>
              <a:gd name="connsiteY5" fmla="*/ 585468 h 4790118"/>
              <a:gd name="connsiteX6" fmla="*/ 9534285 w 11359442"/>
              <a:gd name="connsiteY6" fmla="*/ 807141 h 4790118"/>
              <a:gd name="connsiteX7" fmla="*/ 8051849 w 11359442"/>
              <a:gd name="connsiteY7" fmla="*/ 959541 h 4790118"/>
              <a:gd name="connsiteX8" fmla="*/ 6181485 w 11359442"/>
              <a:gd name="connsiteY8" fmla="*/ 1014959 h 4790118"/>
              <a:gd name="connsiteX9" fmla="*/ 3424431 w 11359442"/>
              <a:gd name="connsiteY9" fmla="*/ 1111941 h 4790118"/>
              <a:gd name="connsiteX10" fmla="*/ 1983559 w 11359442"/>
              <a:gd name="connsiteY10" fmla="*/ 1264341 h 4790118"/>
              <a:gd name="connsiteX11" fmla="*/ 902904 w 11359442"/>
              <a:gd name="connsiteY11" fmla="*/ 1693833 h 4790118"/>
              <a:gd name="connsiteX12" fmla="*/ 154758 w 11359442"/>
              <a:gd name="connsiteY12" fmla="*/ 2455832 h 4790118"/>
              <a:gd name="connsiteX13" fmla="*/ 2359 w 11359442"/>
              <a:gd name="connsiteY13" fmla="*/ 3508779 h 4790118"/>
              <a:gd name="connsiteX14" fmla="*/ 210176 w 11359442"/>
              <a:gd name="connsiteY14" fmla="*/ 4270778 h 4790118"/>
              <a:gd name="connsiteX15" fmla="*/ 639667 w 11359442"/>
              <a:gd name="connsiteY15" fmla="*/ 4644851 h 4790118"/>
              <a:gd name="connsiteX16" fmla="*/ 1346249 w 11359442"/>
              <a:gd name="connsiteY16" fmla="*/ 4783396 h 4790118"/>
              <a:gd name="connsiteX17" fmla="*/ 2967231 w 11359442"/>
              <a:gd name="connsiteY17" fmla="*/ 4714123 h 4790118"/>
              <a:gd name="connsiteX18" fmla="*/ 4989994 w 11359442"/>
              <a:gd name="connsiteY18" fmla="*/ 4256923 h 4790118"/>
              <a:gd name="connsiteX19" fmla="*/ 7289849 w 11359442"/>
              <a:gd name="connsiteY19" fmla="*/ 3855142 h 4790118"/>
              <a:gd name="connsiteX20" fmla="*/ 8633740 w 11359442"/>
              <a:gd name="connsiteY20" fmla="*/ 3827432 h 4790118"/>
              <a:gd name="connsiteX21" fmla="*/ 10116176 w 11359442"/>
              <a:gd name="connsiteY21" fmla="*/ 3952124 h 4790118"/>
              <a:gd name="connsiteX22" fmla="*/ 11113703 w 11359442"/>
              <a:gd name="connsiteY22" fmla="*/ 4423177 h 4790118"/>
              <a:gd name="connsiteX23" fmla="*/ 11118078 w 11359442"/>
              <a:gd name="connsiteY23" fmla="*/ 4422449 h 4790118"/>
              <a:gd name="connsiteX24" fmla="*/ 11126829 w 11359442"/>
              <a:gd name="connsiteY24" fmla="*/ 4364113 h 4790118"/>
              <a:gd name="connsiteX25" fmla="*/ 11217248 w 11359442"/>
              <a:gd name="connsiteY25" fmla="*/ 4265673 h 4790118"/>
              <a:gd name="connsiteX26" fmla="*/ 11356523 w 11359442"/>
              <a:gd name="connsiteY26" fmla="*/ 4272966 h 4790118"/>
              <a:gd name="connsiteX27" fmla="*/ 11076514 w 11359442"/>
              <a:gd name="connsiteY27" fmla="*/ 4415157 h 4790118"/>
              <a:gd name="connsiteX28" fmla="*/ 11182247 w 11359442"/>
              <a:gd name="connsiteY28" fmla="*/ 4414428 h 4790118"/>
              <a:gd name="connsiteX0" fmla="*/ 127049 w 11357541"/>
              <a:gd name="connsiteY0" fmla="*/ 308378 h 4790118"/>
              <a:gd name="connsiteX1" fmla="*/ 2316067 w 11357541"/>
              <a:gd name="connsiteY1" fmla="*/ 336087 h 4790118"/>
              <a:gd name="connsiteX2" fmla="*/ 6361594 w 11357541"/>
              <a:gd name="connsiteY2" fmla="*/ 128269 h 4790118"/>
              <a:gd name="connsiteX3" fmla="*/ 8522903 w 11357541"/>
              <a:gd name="connsiteY3" fmla="*/ 3578 h 4790118"/>
              <a:gd name="connsiteX4" fmla="*/ 10116176 w 11357541"/>
              <a:gd name="connsiteY4" fmla="*/ 86704 h 4790118"/>
              <a:gd name="connsiteX5" fmla="*/ 10102322 w 11357541"/>
              <a:gd name="connsiteY5" fmla="*/ 585468 h 4790118"/>
              <a:gd name="connsiteX6" fmla="*/ 9534285 w 11357541"/>
              <a:gd name="connsiteY6" fmla="*/ 807141 h 4790118"/>
              <a:gd name="connsiteX7" fmla="*/ 8051849 w 11357541"/>
              <a:gd name="connsiteY7" fmla="*/ 959541 h 4790118"/>
              <a:gd name="connsiteX8" fmla="*/ 6181485 w 11357541"/>
              <a:gd name="connsiteY8" fmla="*/ 1014959 h 4790118"/>
              <a:gd name="connsiteX9" fmla="*/ 3424431 w 11357541"/>
              <a:gd name="connsiteY9" fmla="*/ 1111941 h 4790118"/>
              <a:gd name="connsiteX10" fmla="*/ 1983559 w 11357541"/>
              <a:gd name="connsiteY10" fmla="*/ 1264341 h 4790118"/>
              <a:gd name="connsiteX11" fmla="*/ 902904 w 11357541"/>
              <a:gd name="connsiteY11" fmla="*/ 1693833 h 4790118"/>
              <a:gd name="connsiteX12" fmla="*/ 154758 w 11357541"/>
              <a:gd name="connsiteY12" fmla="*/ 2455832 h 4790118"/>
              <a:gd name="connsiteX13" fmla="*/ 2359 w 11357541"/>
              <a:gd name="connsiteY13" fmla="*/ 3508779 h 4790118"/>
              <a:gd name="connsiteX14" fmla="*/ 210176 w 11357541"/>
              <a:gd name="connsiteY14" fmla="*/ 4270778 h 4790118"/>
              <a:gd name="connsiteX15" fmla="*/ 639667 w 11357541"/>
              <a:gd name="connsiteY15" fmla="*/ 4644851 h 4790118"/>
              <a:gd name="connsiteX16" fmla="*/ 1346249 w 11357541"/>
              <a:gd name="connsiteY16" fmla="*/ 4783396 h 4790118"/>
              <a:gd name="connsiteX17" fmla="*/ 2967231 w 11357541"/>
              <a:gd name="connsiteY17" fmla="*/ 4714123 h 4790118"/>
              <a:gd name="connsiteX18" fmla="*/ 4989994 w 11357541"/>
              <a:gd name="connsiteY18" fmla="*/ 4256923 h 4790118"/>
              <a:gd name="connsiteX19" fmla="*/ 7289849 w 11357541"/>
              <a:gd name="connsiteY19" fmla="*/ 3855142 h 4790118"/>
              <a:gd name="connsiteX20" fmla="*/ 8633740 w 11357541"/>
              <a:gd name="connsiteY20" fmla="*/ 3827432 h 4790118"/>
              <a:gd name="connsiteX21" fmla="*/ 10116176 w 11357541"/>
              <a:gd name="connsiteY21" fmla="*/ 3952124 h 4790118"/>
              <a:gd name="connsiteX22" fmla="*/ 11113703 w 11357541"/>
              <a:gd name="connsiteY22" fmla="*/ 4423177 h 4790118"/>
              <a:gd name="connsiteX23" fmla="*/ 11118078 w 11357541"/>
              <a:gd name="connsiteY23" fmla="*/ 4422449 h 4790118"/>
              <a:gd name="connsiteX24" fmla="*/ 11126829 w 11357541"/>
              <a:gd name="connsiteY24" fmla="*/ 4364113 h 4790118"/>
              <a:gd name="connsiteX25" fmla="*/ 11169121 w 11357541"/>
              <a:gd name="connsiteY25" fmla="*/ 4361926 h 4790118"/>
              <a:gd name="connsiteX26" fmla="*/ 11356523 w 11357541"/>
              <a:gd name="connsiteY26" fmla="*/ 4272966 h 4790118"/>
              <a:gd name="connsiteX27" fmla="*/ 11076514 w 11357541"/>
              <a:gd name="connsiteY27" fmla="*/ 4415157 h 4790118"/>
              <a:gd name="connsiteX28" fmla="*/ 11182247 w 11357541"/>
              <a:gd name="connsiteY28" fmla="*/ 4414428 h 4790118"/>
              <a:gd name="connsiteX0" fmla="*/ 127049 w 11188572"/>
              <a:gd name="connsiteY0" fmla="*/ 308378 h 4790118"/>
              <a:gd name="connsiteX1" fmla="*/ 2316067 w 11188572"/>
              <a:gd name="connsiteY1" fmla="*/ 336087 h 4790118"/>
              <a:gd name="connsiteX2" fmla="*/ 6361594 w 11188572"/>
              <a:gd name="connsiteY2" fmla="*/ 128269 h 4790118"/>
              <a:gd name="connsiteX3" fmla="*/ 8522903 w 11188572"/>
              <a:gd name="connsiteY3" fmla="*/ 3578 h 4790118"/>
              <a:gd name="connsiteX4" fmla="*/ 10116176 w 11188572"/>
              <a:gd name="connsiteY4" fmla="*/ 86704 h 4790118"/>
              <a:gd name="connsiteX5" fmla="*/ 10102322 w 11188572"/>
              <a:gd name="connsiteY5" fmla="*/ 585468 h 4790118"/>
              <a:gd name="connsiteX6" fmla="*/ 9534285 w 11188572"/>
              <a:gd name="connsiteY6" fmla="*/ 807141 h 4790118"/>
              <a:gd name="connsiteX7" fmla="*/ 8051849 w 11188572"/>
              <a:gd name="connsiteY7" fmla="*/ 959541 h 4790118"/>
              <a:gd name="connsiteX8" fmla="*/ 6181485 w 11188572"/>
              <a:gd name="connsiteY8" fmla="*/ 1014959 h 4790118"/>
              <a:gd name="connsiteX9" fmla="*/ 3424431 w 11188572"/>
              <a:gd name="connsiteY9" fmla="*/ 1111941 h 4790118"/>
              <a:gd name="connsiteX10" fmla="*/ 1983559 w 11188572"/>
              <a:gd name="connsiteY10" fmla="*/ 1264341 h 4790118"/>
              <a:gd name="connsiteX11" fmla="*/ 902904 w 11188572"/>
              <a:gd name="connsiteY11" fmla="*/ 1693833 h 4790118"/>
              <a:gd name="connsiteX12" fmla="*/ 154758 w 11188572"/>
              <a:gd name="connsiteY12" fmla="*/ 2455832 h 4790118"/>
              <a:gd name="connsiteX13" fmla="*/ 2359 w 11188572"/>
              <a:gd name="connsiteY13" fmla="*/ 3508779 h 4790118"/>
              <a:gd name="connsiteX14" fmla="*/ 210176 w 11188572"/>
              <a:gd name="connsiteY14" fmla="*/ 4270778 h 4790118"/>
              <a:gd name="connsiteX15" fmla="*/ 639667 w 11188572"/>
              <a:gd name="connsiteY15" fmla="*/ 4644851 h 4790118"/>
              <a:gd name="connsiteX16" fmla="*/ 1346249 w 11188572"/>
              <a:gd name="connsiteY16" fmla="*/ 4783396 h 4790118"/>
              <a:gd name="connsiteX17" fmla="*/ 2967231 w 11188572"/>
              <a:gd name="connsiteY17" fmla="*/ 4714123 h 4790118"/>
              <a:gd name="connsiteX18" fmla="*/ 4989994 w 11188572"/>
              <a:gd name="connsiteY18" fmla="*/ 4256923 h 4790118"/>
              <a:gd name="connsiteX19" fmla="*/ 7289849 w 11188572"/>
              <a:gd name="connsiteY19" fmla="*/ 3855142 h 4790118"/>
              <a:gd name="connsiteX20" fmla="*/ 8633740 w 11188572"/>
              <a:gd name="connsiteY20" fmla="*/ 3827432 h 4790118"/>
              <a:gd name="connsiteX21" fmla="*/ 10116176 w 11188572"/>
              <a:gd name="connsiteY21" fmla="*/ 3952124 h 4790118"/>
              <a:gd name="connsiteX22" fmla="*/ 11113703 w 11188572"/>
              <a:gd name="connsiteY22" fmla="*/ 4423177 h 4790118"/>
              <a:gd name="connsiteX23" fmla="*/ 11118078 w 11188572"/>
              <a:gd name="connsiteY23" fmla="*/ 4422449 h 4790118"/>
              <a:gd name="connsiteX24" fmla="*/ 11126829 w 11188572"/>
              <a:gd name="connsiteY24" fmla="*/ 4364113 h 4790118"/>
              <a:gd name="connsiteX25" fmla="*/ 11169121 w 11188572"/>
              <a:gd name="connsiteY25" fmla="*/ 4361926 h 4790118"/>
              <a:gd name="connsiteX26" fmla="*/ 11115891 w 11188572"/>
              <a:gd name="connsiteY26" fmla="*/ 4401303 h 4790118"/>
              <a:gd name="connsiteX27" fmla="*/ 11076514 w 11188572"/>
              <a:gd name="connsiteY27" fmla="*/ 4415157 h 4790118"/>
              <a:gd name="connsiteX28" fmla="*/ 11182247 w 11188572"/>
              <a:gd name="connsiteY28" fmla="*/ 4414428 h 479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88572" h="4790118">
                <a:moveTo>
                  <a:pt x="127049" y="308378"/>
                </a:moveTo>
                <a:cubicBezTo>
                  <a:pt x="702012" y="337241"/>
                  <a:pt x="1276976" y="366105"/>
                  <a:pt x="2316067" y="336087"/>
                </a:cubicBezTo>
                <a:cubicBezTo>
                  <a:pt x="3355158" y="306069"/>
                  <a:pt x="6361594" y="128269"/>
                  <a:pt x="6361594" y="128269"/>
                </a:cubicBezTo>
                <a:cubicBezTo>
                  <a:pt x="7396067" y="72851"/>
                  <a:pt x="7897139" y="10506"/>
                  <a:pt x="8522903" y="3578"/>
                </a:cubicBezTo>
                <a:cubicBezTo>
                  <a:pt x="9148667" y="-3350"/>
                  <a:pt x="9852939" y="-10278"/>
                  <a:pt x="10116176" y="86704"/>
                </a:cubicBezTo>
                <a:cubicBezTo>
                  <a:pt x="10379413" y="183686"/>
                  <a:pt x="10199304" y="465395"/>
                  <a:pt x="10102322" y="585468"/>
                </a:cubicBezTo>
                <a:cubicBezTo>
                  <a:pt x="10005340" y="705541"/>
                  <a:pt x="9876030" y="744796"/>
                  <a:pt x="9534285" y="807141"/>
                </a:cubicBezTo>
                <a:cubicBezTo>
                  <a:pt x="9192540" y="869486"/>
                  <a:pt x="8610649" y="924905"/>
                  <a:pt x="8051849" y="959541"/>
                </a:cubicBezTo>
                <a:cubicBezTo>
                  <a:pt x="7493049" y="994177"/>
                  <a:pt x="6952721" y="989559"/>
                  <a:pt x="6181485" y="1014959"/>
                </a:cubicBezTo>
                <a:lnTo>
                  <a:pt x="3424431" y="1111941"/>
                </a:lnTo>
                <a:cubicBezTo>
                  <a:pt x="2724777" y="1153505"/>
                  <a:pt x="2403813" y="1167359"/>
                  <a:pt x="1983559" y="1264341"/>
                </a:cubicBezTo>
                <a:cubicBezTo>
                  <a:pt x="1563305" y="1361323"/>
                  <a:pt x="1207704" y="1495251"/>
                  <a:pt x="902904" y="1693833"/>
                </a:cubicBezTo>
                <a:cubicBezTo>
                  <a:pt x="598104" y="1892415"/>
                  <a:pt x="304849" y="2153341"/>
                  <a:pt x="154758" y="2455832"/>
                </a:cubicBezTo>
                <a:cubicBezTo>
                  <a:pt x="4667" y="2758323"/>
                  <a:pt x="-6877" y="3206288"/>
                  <a:pt x="2359" y="3508779"/>
                </a:cubicBezTo>
                <a:cubicBezTo>
                  <a:pt x="11595" y="3811270"/>
                  <a:pt x="103958" y="4081433"/>
                  <a:pt x="210176" y="4270778"/>
                </a:cubicBezTo>
                <a:cubicBezTo>
                  <a:pt x="316394" y="4460123"/>
                  <a:pt x="450322" y="4559415"/>
                  <a:pt x="639667" y="4644851"/>
                </a:cubicBezTo>
                <a:cubicBezTo>
                  <a:pt x="829012" y="4730287"/>
                  <a:pt x="958322" y="4771851"/>
                  <a:pt x="1346249" y="4783396"/>
                </a:cubicBezTo>
                <a:cubicBezTo>
                  <a:pt x="1734176" y="4794941"/>
                  <a:pt x="2359940" y="4801868"/>
                  <a:pt x="2967231" y="4714123"/>
                </a:cubicBezTo>
                <a:cubicBezTo>
                  <a:pt x="3574522" y="4626378"/>
                  <a:pt x="4269558" y="4400086"/>
                  <a:pt x="4989994" y="4256923"/>
                </a:cubicBezTo>
                <a:cubicBezTo>
                  <a:pt x="5710430" y="4113760"/>
                  <a:pt x="6682558" y="3926724"/>
                  <a:pt x="7289849" y="3855142"/>
                </a:cubicBezTo>
                <a:cubicBezTo>
                  <a:pt x="7897140" y="3783560"/>
                  <a:pt x="8162686" y="3811268"/>
                  <a:pt x="8633740" y="3827432"/>
                </a:cubicBezTo>
                <a:cubicBezTo>
                  <a:pt x="9104794" y="3843596"/>
                  <a:pt x="9702849" y="3852833"/>
                  <a:pt x="10116176" y="3952124"/>
                </a:cubicBezTo>
                <a:cubicBezTo>
                  <a:pt x="10529503" y="4051415"/>
                  <a:pt x="10946719" y="4344790"/>
                  <a:pt x="11113703" y="4423177"/>
                </a:cubicBezTo>
                <a:cubicBezTo>
                  <a:pt x="11280687" y="4501564"/>
                  <a:pt x="11115890" y="4432293"/>
                  <a:pt x="11118078" y="4422449"/>
                </a:cubicBezTo>
                <a:cubicBezTo>
                  <a:pt x="11120266" y="4412605"/>
                  <a:pt x="11118322" y="4374200"/>
                  <a:pt x="11126829" y="4364113"/>
                </a:cubicBezTo>
                <a:cubicBezTo>
                  <a:pt x="11135336" y="4354026"/>
                  <a:pt x="11170944" y="4355728"/>
                  <a:pt x="11169121" y="4361926"/>
                </a:cubicBezTo>
                <a:cubicBezTo>
                  <a:pt x="11167298" y="4368124"/>
                  <a:pt x="11131326" y="4392431"/>
                  <a:pt x="11115891" y="4401303"/>
                </a:cubicBezTo>
                <a:cubicBezTo>
                  <a:pt x="11100456" y="4410175"/>
                  <a:pt x="11201205" y="4362048"/>
                  <a:pt x="11076514" y="4415157"/>
                </a:cubicBezTo>
                <a:cubicBezTo>
                  <a:pt x="10951823" y="4468266"/>
                  <a:pt x="11161464" y="4427128"/>
                  <a:pt x="11182247" y="4414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55C5FE9-02A4-45EE-8004-3FE849440067}"/>
              </a:ext>
            </a:extLst>
          </p:cNvPr>
          <p:cNvSpPr txBox="1"/>
          <p:nvPr/>
        </p:nvSpPr>
        <p:spPr>
          <a:xfrm>
            <a:off x="162315" y="799986"/>
            <a:ext cx="849068" cy="646331"/>
          </a:xfrm>
          <a:prstGeom prst="rect">
            <a:avLst/>
          </a:prstGeom>
          <a:noFill/>
        </p:spPr>
        <p:txBody>
          <a:bodyPr wrap="square" rtlCol="0">
            <a:spAutoFit/>
          </a:bodyPr>
          <a:lstStyle/>
          <a:p>
            <a:pPr algn="ctr"/>
            <a:r>
              <a:rPr lang="fr-FR" sz="3600" b="1" dirty="0">
                <a:solidFill>
                  <a:schemeClr val="accent2">
                    <a:lumMod val="75000"/>
                  </a:schemeClr>
                </a:solidFill>
              </a:rPr>
              <a:t>24</a:t>
            </a:r>
          </a:p>
        </p:txBody>
      </p:sp>
      <p:sp>
        <p:nvSpPr>
          <p:cNvPr id="7" name="ZoneTexte 6">
            <a:extLst>
              <a:ext uri="{FF2B5EF4-FFF2-40B4-BE49-F238E27FC236}">
                <a16:creationId xmlns:a16="http://schemas.microsoft.com/office/drawing/2014/main" id="{54E6BE5D-A5ED-4F4B-ABB1-0B6E8CAA22F0}"/>
              </a:ext>
            </a:extLst>
          </p:cNvPr>
          <p:cNvSpPr txBox="1"/>
          <p:nvPr/>
        </p:nvSpPr>
        <p:spPr>
          <a:xfrm>
            <a:off x="921809" y="799986"/>
            <a:ext cx="808525" cy="646331"/>
          </a:xfrm>
          <a:prstGeom prst="rect">
            <a:avLst/>
          </a:prstGeom>
          <a:noFill/>
        </p:spPr>
        <p:txBody>
          <a:bodyPr wrap="square" rtlCol="0">
            <a:spAutoFit/>
          </a:bodyPr>
          <a:lstStyle/>
          <a:p>
            <a:pPr algn="ctr"/>
            <a:r>
              <a:rPr lang="fr-FR" sz="3600" b="1" dirty="0">
                <a:solidFill>
                  <a:schemeClr val="accent5">
                    <a:lumMod val="50000"/>
                  </a:schemeClr>
                </a:solidFill>
              </a:rPr>
              <a:t>25</a:t>
            </a:r>
          </a:p>
        </p:txBody>
      </p:sp>
      <p:sp>
        <p:nvSpPr>
          <p:cNvPr id="8" name="ZoneTexte 7">
            <a:extLst>
              <a:ext uri="{FF2B5EF4-FFF2-40B4-BE49-F238E27FC236}">
                <a16:creationId xmlns:a16="http://schemas.microsoft.com/office/drawing/2014/main" id="{58776127-E136-4E39-B029-1A0AFC2C353C}"/>
              </a:ext>
            </a:extLst>
          </p:cNvPr>
          <p:cNvSpPr txBox="1"/>
          <p:nvPr/>
        </p:nvSpPr>
        <p:spPr>
          <a:xfrm>
            <a:off x="1697664" y="789960"/>
            <a:ext cx="757305" cy="646331"/>
          </a:xfrm>
          <a:prstGeom prst="rect">
            <a:avLst/>
          </a:prstGeom>
          <a:noFill/>
        </p:spPr>
        <p:txBody>
          <a:bodyPr wrap="square" rtlCol="0">
            <a:spAutoFit/>
          </a:bodyPr>
          <a:lstStyle/>
          <a:p>
            <a:pPr algn="ctr"/>
            <a:r>
              <a:rPr lang="fr-FR" sz="3600" b="1" dirty="0">
                <a:solidFill>
                  <a:schemeClr val="accent2">
                    <a:lumMod val="75000"/>
                  </a:schemeClr>
                </a:solidFill>
              </a:rPr>
              <a:t>26</a:t>
            </a:r>
          </a:p>
        </p:txBody>
      </p:sp>
      <p:sp>
        <p:nvSpPr>
          <p:cNvPr id="9" name="ZoneTexte 8">
            <a:extLst>
              <a:ext uri="{FF2B5EF4-FFF2-40B4-BE49-F238E27FC236}">
                <a16:creationId xmlns:a16="http://schemas.microsoft.com/office/drawing/2014/main" id="{4E88CBA5-BB04-4475-97A4-F15164A0107B}"/>
              </a:ext>
            </a:extLst>
          </p:cNvPr>
          <p:cNvSpPr txBox="1"/>
          <p:nvPr/>
        </p:nvSpPr>
        <p:spPr>
          <a:xfrm>
            <a:off x="2473519" y="796949"/>
            <a:ext cx="671463" cy="646331"/>
          </a:xfrm>
          <a:prstGeom prst="rect">
            <a:avLst/>
          </a:prstGeom>
          <a:noFill/>
        </p:spPr>
        <p:txBody>
          <a:bodyPr wrap="square" rtlCol="0">
            <a:spAutoFit/>
          </a:bodyPr>
          <a:lstStyle/>
          <a:p>
            <a:pPr algn="ctr"/>
            <a:r>
              <a:rPr lang="fr-FR" sz="3600" b="1" dirty="0">
                <a:solidFill>
                  <a:schemeClr val="accent5">
                    <a:lumMod val="50000"/>
                  </a:schemeClr>
                </a:solidFill>
              </a:rPr>
              <a:t>27</a:t>
            </a:r>
          </a:p>
        </p:txBody>
      </p:sp>
      <p:sp>
        <p:nvSpPr>
          <p:cNvPr id="10" name="ZoneTexte 9">
            <a:extLst>
              <a:ext uri="{FF2B5EF4-FFF2-40B4-BE49-F238E27FC236}">
                <a16:creationId xmlns:a16="http://schemas.microsoft.com/office/drawing/2014/main" id="{E02A64D0-4419-46C4-855C-C0E43CA9F319}"/>
              </a:ext>
            </a:extLst>
          </p:cNvPr>
          <p:cNvSpPr txBox="1"/>
          <p:nvPr/>
        </p:nvSpPr>
        <p:spPr>
          <a:xfrm>
            <a:off x="3197580" y="781697"/>
            <a:ext cx="788960" cy="646331"/>
          </a:xfrm>
          <a:prstGeom prst="rect">
            <a:avLst/>
          </a:prstGeom>
          <a:noFill/>
        </p:spPr>
        <p:txBody>
          <a:bodyPr wrap="square" rtlCol="0">
            <a:spAutoFit/>
          </a:bodyPr>
          <a:lstStyle/>
          <a:p>
            <a:pPr algn="ctr"/>
            <a:r>
              <a:rPr lang="fr-FR" sz="3600" b="1" dirty="0">
                <a:solidFill>
                  <a:schemeClr val="accent2">
                    <a:lumMod val="75000"/>
                  </a:schemeClr>
                </a:solidFill>
              </a:rPr>
              <a:t>28</a:t>
            </a:r>
          </a:p>
        </p:txBody>
      </p:sp>
      <p:sp>
        <p:nvSpPr>
          <p:cNvPr id="11" name="ZoneTexte 10">
            <a:extLst>
              <a:ext uri="{FF2B5EF4-FFF2-40B4-BE49-F238E27FC236}">
                <a16:creationId xmlns:a16="http://schemas.microsoft.com/office/drawing/2014/main" id="{B6400CEF-5EA2-4EC3-8B2E-B49C877F2C7B}"/>
              </a:ext>
            </a:extLst>
          </p:cNvPr>
          <p:cNvSpPr txBox="1"/>
          <p:nvPr/>
        </p:nvSpPr>
        <p:spPr>
          <a:xfrm>
            <a:off x="3963142" y="749494"/>
            <a:ext cx="707799" cy="646331"/>
          </a:xfrm>
          <a:prstGeom prst="rect">
            <a:avLst/>
          </a:prstGeom>
          <a:noFill/>
        </p:spPr>
        <p:txBody>
          <a:bodyPr wrap="square" rtlCol="0">
            <a:spAutoFit/>
          </a:bodyPr>
          <a:lstStyle/>
          <a:p>
            <a:pPr algn="ctr"/>
            <a:r>
              <a:rPr lang="fr-FR" sz="3600" b="1" dirty="0">
                <a:solidFill>
                  <a:schemeClr val="accent5">
                    <a:lumMod val="50000"/>
                  </a:schemeClr>
                </a:solidFill>
              </a:rPr>
              <a:t>29</a:t>
            </a:r>
          </a:p>
        </p:txBody>
      </p:sp>
      <p:sp>
        <p:nvSpPr>
          <p:cNvPr id="12" name="ZoneTexte 11">
            <a:extLst>
              <a:ext uri="{FF2B5EF4-FFF2-40B4-BE49-F238E27FC236}">
                <a16:creationId xmlns:a16="http://schemas.microsoft.com/office/drawing/2014/main" id="{ADEDCAF1-E73D-42CC-9C1C-F5FB813F69D4}"/>
              </a:ext>
            </a:extLst>
          </p:cNvPr>
          <p:cNvSpPr txBox="1"/>
          <p:nvPr/>
        </p:nvSpPr>
        <p:spPr>
          <a:xfrm>
            <a:off x="4767448" y="749493"/>
            <a:ext cx="707799" cy="646331"/>
          </a:xfrm>
          <a:prstGeom prst="rect">
            <a:avLst/>
          </a:prstGeom>
          <a:noFill/>
        </p:spPr>
        <p:txBody>
          <a:bodyPr wrap="square" rtlCol="0">
            <a:spAutoFit/>
          </a:bodyPr>
          <a:lstStyle/>
          <a:p>
            <a:pPr algn="ctr"/>
            <a:r>
              <a:rPr lang="fr-FR" sz="3600" b="1" dirty="0">
                <a:solidFill>
                  <a:schemeClr val="accent2">
                    <a:lumMod val="75000"/>
                  </a:schemeClr>
                </a:solidFill>
              </a:rPr>
              <a:t>30</a:t>
            </a:r>
          </a:p>
        </p:txBody>
      </p:sp>
      <p:sp>
        <p:nvSpPr>
          <p:cNvPr id="13" name="ZoneTexte 12">
            <a:extLst>
              <a:ext uri="{FF2B5EF4-FFF2-40B4-BE49-F238E27FC236}">
                <a16:creationId xmlns:a16="http://schemas.microsoft.com/office/drawing/2014/main" id="{1384FB11-76CD-4701-A270-7FD5D02570E2}"/>
              </a:ext>
            </a:extLst>
          </p:cNvPr>
          <p:cNvSpPr txBox="1"/>
          <p:nvPr/>
        </p:nvSpPr>
        <p:spPr>
          <a:xfrm>
            <a:off x="5553702" y="643232"/>
            <a:ext cx="671463" cy="646331"/>
          </a:xfrm>
          <a:prstGeom prst="rect">
            <a:avLst/>
          </a:prstGeom>
          <a:noFill/>
        </p:spPr>
        <p:txBody>
          <a:bodyPr wrap="square" rtlCol="0">
            <a:spAutoFit/>
          </a:bodyPr>
          <a:lstStyle/>
          <a:p>
            <a:pPr algn="ctr"/>
            <a:r>
              <a:rPr lang="fr-FR" sz="3600" b="1" dirty="0">
                <a:solidFill>
                  <a:schemeClr val="accent5">
                    <a:lumMod val="50000"/>
                  </a:schemeClr>
                </a:solidFill>
              </a:rPr>
              <a:t>31</a:t>
            </a:r>
          </a:p>
        </p:txBody>
      </p:sp>
      <p:sp>
        <p:nvSpPr>
          <p:cNvPr id="14" name="ZoneTexte 13">
            <a:extLst>
              <a:ext uri="{FF2B5EF4-FFF2-40B4-BE49-F238E27FC236}">
                <a16:creationId xmlns:a16="http://schemas.microsoft.com/office/drawing/2014/main" id="{1BE1B795-AE81-47F8-8567-41C548884FD8}"/>
              </a:ext>
            </a:extLst>
          </p:cNvPr>
          <p:cNvSpPr txBox="1"/>
          <p:nvPr/>
        </p:nvSpPr>
        <p:spPr>
          <a:xfrm>
            <a:off x="6358008" y="594368"/>
            <a:ext cx="685545" cy="646331"/>
          </a:xfrm>
          <a:prstGeom prst="rect">
            <a:avLst/>
          </a:prstGeom>
          <a:noFill/>
        </p:spPr>
        <p:txBody>
          <a:bodyPr wrap="square" rtlCol="0">
            <a:spAutoFit/>
          </a:bodyPr>
          <a:lstStyle/>
          <a:p>
            <a:pPr algn="ctr"/>
            <a:r>
              <a:rPr lang="fr-FR" sz="3600" b="1" dirty="0">
                <a:solidFill>
                  <a:schemeClr val="accent2">
                    <a:lumMod val="75000"/>
                  </a:schemeClr>
                </a:solidFill>
              </a:rPr>
              <a:t>32</a:t>
            </a:r>
          </a:p>
        </p:txBody>
      </p:sp>
      <p:sp>
        <p:nvSpPr>
          <p:cNvPr id="15" name="ZoneTexte 14">
            <a:extLst>
              <a:ext uri="{FF2B5EF4-FFF2-40B4-BE49-F238E27FC236}">
                <a16:creationId xmlns:a16="http://schemas.microsoft.com/office/drawing/2014/main" id="{8EEF739D-D277-45BE-887B-159F5CC1504E}"/>
              </a:ext>
            </a:extLst>
          </p:cNvPr>
          <p:cNvSpPr txBox="1"/>
          <p:nvPr/>
        </p:nvSpPr>
        <p:spPr>
          <a:xfrm>
            <a:off x="7359748" y="555091"/>
            <a:ext cx="772870" cy="646331"/>
          </a:xfrm>
          <a:prstGeom prst="rect">
            <a:avLst/>
          </a:prstGeom>
          <a:noFill/>
        </p:spPr>
        <p:txBody>
          <a:bodyPr wrap="square" rtlCol="0">
            <a:spAutoFit/>
          </a:bodyPr>
          <a:lstStyle/>
          <a:p>
            <a:pPr algn="ctr"/>
            <a:r>
              <a:rPr lang="fr-FR" sz="3600" b="1" dirty="0">
                <a:solidFill>
                  <a:schemeClr val="accent5">
                    <a:lumMod val="50000"/>
                  </a:schemeClr>
                </a:solidFill>
              </a:rPr>
              <a:t>33</a:t>
            </a:r>
          </a:p>
        </p:txBody>
      </p:sp>
      <p:sp>
        <p:nvSpPr>
          <p:cNvPr id="16" name="ZoneTexte 15">
            <a:extLst>
              <a:ext uri="{FF2B5EF4-FFF2-40B4-BE49-F238E27FC236}">
                <a16:creationId xmlns:a16="http://schemas.microsoft.com/office/drawing/2014/main" id="{79E72147-BFA3-4063-84FC-C6ED491FE171}"/>
              </a:ext>
            </a:extLst>
          </p:cNvPr>
          <p:cNvSpPr txBox="1"/>
          <p:nvPr/>
        </p:nvSpPr>
        <p:spPr>
          <a:xfrm>
            <a:off x="8425799" y="466795"/>
            <a:ext cx="772870" cy="646331"/>
          </a:xfrm>
          <a:prstGeom prst="rect">
            <a:avLst/>
          </a:prstGeom>
          <a:noFill/>
        </p:spPr>
        <p:txBody>
          <a:bodyPr wrap="square" rtlCol="0">
            <a:spAutoFit/>
          </a:bodyPr>
          <a:lstStyle/>
          <a:p>
            <a:pPr algn="ctr"/>
            <a:r>
              <a:rPr lang="fr-FR" sz="3600" b="1" dirty="0">
                <a:solidFill>
                  <a:schemeClr val="accent2">
                    <a:lumMod val="75000"/>
                  </a:schemeClr>
                </a:solidFill>
              </a:rPr>
              <a:t>34</a:t>
            </a:r>
          </a:p>
        </p:txBody>
      </p:sp>
      <p:sp>
        <p:nvSpPr>
          <p:cNvPr id="17" name="ZoneTexte 16">
            <a:extLst>
              <a:ext uri="{FF2B5EF4-FFF2-40B4-BE49-F238E27FC236}">
                <a16:creationId xmlns:a16="http://schemas.microsoft.com/office/drawing/2014/main" id="{39239B36-254F-4E16-B071-0234AB3085B9}"/>
              </a:ext>
            </a:extLst>
          </p:cNvPr>
          <p:cNvSpPr txBox="1"/>
          <p:nvPr/>
        </p:nvSpPr>
        <p:spPr>
          <a:xfrm>
            <a:off x="9645747" y="466795"/>
            <a:ext cx="772870" cy="646331"/>
          </a:xfrm>
          <a:prstGeom prst="rect">
            <a:avLst/>
          </a:prstGeom>
          <a:noFill/>
        </p:spPr>
        <p:txBody>
          <a:bodyPr wrap="square" rtlCol="0">
            <a:spAutoFit/>
          </a:bodyPr>
          <a:lstStyle/>
          <a:p>
            <a:pPr algn="ctr"/>
            <a:r>
              <a:rPr lang="fr-FR" sz="3600" b="1" dirty="0">
                <a:solidFill>
                  <a:schemeClr val="accent5">
                    <a:lumMod val="50000"/>
                  </a:schemeClr>
                </a:solidFill>
              </a:rPr>
              <a:t>35</a:t>
            </a:r>
          </a:p>
        </p:txBody>
      </p:sp>
      <p:sp>
        <p:nvSpPr>
          <p:cNvPr id="18" name="ZoneTexte 17">
            <a:extLst>
              <a:ext uri="{FF2B5EF4-FFF2-40B4-BE49-F238E27FC236}">
                <a16:creationId xmlns:a16="http://schemas.microsoft.com/office/drawing/2014/main" id="{3B4FE365-7AFC-4205-94E6-F08DE2F9D244}"/>
              </a:ext>
            </a:extLst>
          </p:cNvPr>
          <p:cNvSpPr txBox="1"/>
          <p:nvPr/>
        </p:nvSpPr>
        <p:spPr>
          <a:xfrm>
            <a:off x="10269202" y="1072658"/>
            <a:ext cx="815919" cy="646331"/>
          </a:xfrm>
          <a:prstGeom prst="rect">
            <a:avLst/>
          </a:prstGeom>
          <a:noFill/>
        </p:spPr>
        <p:txBody>
          <a:bodyPr wrap="square" rtlCol="0">
            <a:spAutoFit/>
          </a:bodyPr>
          <a:lstStyle/>
          <a:p>
            <a:pPr algn="ctr"/>
            <a:r>
              <a:rPr lang="fr-FR" sz="3600" b="1" dirty="0">
                <a:solidFill>
                  <a:schemeClr val="accent2">
                    <a:lumMod val="75000"/>
                  </a:schemeClr>
                </a:solidFill>
              </a:rPr>
              <a:t>36</a:t>
            </a:r>
          </a:p>
        </p:txBody>
      </p:sp>
      <p:sp>
        <p:nvSpPr>
          <p:cNvPr id="19" name="ZoneTexte 18">
            <a:extLst>
              <a:ext uri="{FF2B5EF4-FFF2-40B4-BE49-F238E27FC236}">
                <a16:creationId xmlns:a16="http://schemas.microsoft.com/office/drawing/2014/main" id="{228DFDC4-EBF6-4A20-881E-E41C720BA7AF}"/>
              </a:ext>
            </a:extLst>
          </p:cNvPr>
          <p:cNvSpPr txBox="1"/>
          <p:nvPr/>
        </p:nvSpPr>
        <p:spPr>
          <a:xfrm>
            <a:off x="9720454" y="1686768"/>
            <a:ext cx="815919" cy="646331"/>
          </a:xfrm>
          <a:prstGeom prst="rect">
            <a:avLst/>
          </a:prstGeom>
          <a:noFill/>
        </p:spPr>
        <p:txBody>
          <a:bodyPr wrap="square" rtlCol="0">
            <a:spAutoFit/>
          </a:bodyPr>
          <a:lstStyle/>
          <a:p>
            <a:pPr algn="ctr"/>
            <a:r>
              <a:rPr lang="fr-FR" sz="3600" b="1" dirty="0">
                <a:solidFill>
                  <a:schemeClr val="accent5">
                    <a:lumMod val="50000"/>
                  </a:schemeClr>
                </a:solidFill>
              </a:rPr>
              <a:t>37</a:t>
            </a:r>
          </a:p>
        </p:txBody>
      </p:sp>
      <p:sp>
        <p:nvSpPr>
          <p:cNvPr id="20" name="ZoneTexte 19">
            <a:extLst>
              <a:ext uri="{FF2B5EF4-FFF2-40B4-BE49-F238E27FC236}">
                <a16:creationId xmlns:a16="http://schemas.microsoft.com/office/drawing/2014/main" id="{0E238705-76B8-40FF-B2B0-350AAE745E33}"/>
              </a:ext>
            </a:extLst>
          </p:cNvPr>
          <p:cNvSpPr txBox="1"/>
          <p:nvPr/>
        </p:nvSpPr>
        <p:spPr>
          <a:xfrm>
            <a:off x="8500506" y="1891240"/>
            <a:ext cx="815919" cy="646331"/>
          </a:xfrm>
          <a:prstGeom prst="rect">
            <a:avLst/>
          </a:prstGeom>
          <a:noFill/>
        </p:spPr>
        <p:txBody>
          <a:bodyPr wrap="square" rtlCol="0">
            <a:spAutoFit/>
          </a:bodyPr>
          <a:lstStyle/>
          <a:p>
            <a:pPr algn="ctr"/>
            <a:r>
              <a:rPr lang="fr-FR" sz="3600" b="1" dirty="0">
                <a:solidFill>
                  <a:schemeClr val="accent2">
                    <a:lumMod val="75000"/>
                  </a:schemeClr>
                </a:solidFill>
              </a:rPr>
              <a:t>38</a:t>
            </a:r>
          </a:p>
        </p:txBody>
      </p:sp>
      <p:sp>
        <p:nvSpPr>
          <p:cNvPr id="21" name="ZoneTexte 20">
            <a:extLst>
              <a:ext uri="{FF2B5EF4-FFF2-40B4-BE49-F238E27FC236}">
                <a16:creationId xmlns:a16="http://schemas.microsoft.com/office/drawing/2014/main" id="{C6661354-4553-49B1-8541-6908E5CCC2C8}"/>
              </a:ext>
            </a:extLst>
          </p:cNvPr>
          <p:cNvSpPr txBox="1"/>
          <p:nvPr/>
        </p:nvSpPr>
        <p:spPr>
          <a:xfrm>
            <a:off x="7314448" y="2061774"/>
            <a:ext cx="815919" cy="646331"/>
          </a:xfrm>
          <a:prstGeom prst="rect">
            <a:avLst/>
          </a:prstGeom>
          <a:noFill/>
        </p:spPr>
        <p:txBody>
          <a:bodyPr wrap="square" rtlCol="0">
            <a:spAutoFit/>
          </a:bodyPr>
          <a:lstStyle/>
          <a:p>
            <a:pPr algn="ctr"/>
            <a:r>
              <a:rPr lang="fr-FR" sz="3600" b="1" dirty="0">
                <a:solidFill>
                  <a:schemeClr val="accent5">
                    <a:lumMod val="50000"/>
                  </a:schemeClr>
                </a:solidFill>
              </a:rPr>
              <a:t>39</a:t>
            </a:r>
          </a:p>
        </p:txBody>
      </p:sp>
      <p:sp>
        <p:nvSpPr>
          <p:cNvPr id="22" name="ZoneTexte 21">
            <a:extLst>
              <a:ext uri="{FF2B5EF4-FFF2-40B4-BE49-F238E27FC236}">
                <a16:creationId xmlns:a16="http://schemas.microsoft.com/office/drawing/2014/main" id="{FEF2D2FF-A723-4A4C-AFED-54E2BB6E444F}"/>
              </a:ext>
            </a:extLst>
          </p:cNvPr>
          <p:cNvSpPr txBox="1"/>
          <p:nvPr/>
        </p:nvSpPr>
        <p:spPr>
          <a:xfrm>
            <a:off x="6046280" y="2085905"/>
            <a:ext cx="864139" cy="646331"/>
          </a:xfrm>
          <a:prstGeom prst="rect">
            <a:avLst/>
          </a:prstGeom>
          <a:noFill/>
        </p:spPr>
        <p:txBody>
          <a:bodyPr wrap="square" rtlCol="0">
            <a:spAutoFit/>
          </a:bodyPr>
          <a:lstStyle/>
          <a:p>
            <a:pPr algn="ctr"/>
            <a:r>
              <a:rPr lang="fr-FR" sz="3600" b="1" dirty="0">
                <a:solidFill>
                  <a:schemeClr val="accent2">
                    <a:lumMod val="75000"/>
                  </a:schemeClr>
                </a:solidFill>
              </a:rPr>
              <a:t>40</a:t>
            </a:r>
          </a:p>
        </p:txBody>
      </p:sp>
      <p:sp>
        <p:nvSpPr>
          <p:cNvPr id="23" name="ZoneTexte 22">
            <a:extLst>
              <a:ext uri="{FF2B5EF4-FFF2-40B4-BE49-F238E27FC236}">
                <a16:creationId xmlns:a16="http://schemas.microsoft.com/office/drawing/2014/main" id="{8C2DC155-5EC1-48EA-B8B4-C99D70F689CE}"/>
              </a:ext>
            </a:extLst>
          </p:cNvPr>
          <p:cNvSpPr txBox="1"/>
          <p:nvPr/>
        </p:nvSpPr>
        <p:spPr>
          <a:xfrm>
            <a:off x="4680118" y="2092832"/>
            <a:ext cx="873584" cy="646331"/>
          </a:xfrm>
          <a:prstGeom prst="rect">
            <a:avLst/>
          </a:prstGeom>
          <a:noFill/>
        </p:spPr>
        <p:txBody>
          <a:bodyPr wrap="square" rtlCol="0">
            <a:spAutoFit/>
          </a:bodyPr>
          <a:lstStyle/>
          <a:p>
            <a:pPr algn="ctr"/>
            <a:r>
              <a:rPr lang="fr-FR" sz="3600" b="1" dirty="0">
                <a:solidFill>
                  <a:schemeClr val="accent5">
                    <a:lumMod val="50000"/>
                  </a:schemeClr>
                </a:solidFill>
              </a:rPr>
              <a:t>41</a:t>
            </a:r>
          </a:p>
        </p:txBody>
      </p:sp>
      <p:sp>
        <p:nvSpPr>
          <p:cNvPr id="24" name="ZoneTexte 23">
            <a:extLst>
              <a:ext uri="{FF2B5EF4-FFF2-40B4-BE49-F238E27FC236}">
                <a16:creationId xmlns:a16="http://schemas.microsoft.com/office/drawing/2014/main" id="{3B7F8C23-CADB-46EC-8793-3506EA7D62A0}"/>
              </a:ext>
            </a:extLst>
          </p:cNvPr>
          <p:cNvSpPr txBox="1"/>
          <p:nvPr/>
        </p:nvSpPr>
        <p:spPr>
          <a:xfrm>
            <a:off x="3470563" y="2146293"/>
            <a:ext cx="741219" cy="646331"/>
          </a:xfrm>
          <a:prstGeom prst="rect">
            <a:avLst/>
          </a:prstGeom>
          <a:noFill/>
        </p:spPr>
        <p:txBody>
          <a:bodyPr wrap="square" rtlCol="0">
            <a:spAutoFit/>
          </a:bodyPr>
          <a:lstStyle/>
          <a:p>
            <a:pPr algn="ctr"/>
            <a:r>
              <a:rPr lang="fr-FR" sz="3600" b="1" dirty="0">
                <a:solidFill>
                  <a:schemeClr val="accent2">
                    <a:lumMod val="75000"/>
                  </a:schemeClr>
                </a:solidFill>
              </a:rPr>
              <a:t>42</a:t>
            </a:r>
          </a:p>
        </p:txBody>
      </p:sp>
      <p:sp>
        <p:nvSpPr>
          <p:cNvPr id="25" name="ZoneTexte 24">
            <a:extLst>
              <a:ext uri="{FF2B5EF4-FFF2-40B4-BE49-F238E27FC236}">
                <a16:creationId xmlns:a16="http://schemas.microsoft.com/office/drawing/2014/main" id="{AFB8E09E-B5DE-4D14-B85D-8EBC77172BB8}"/>
              </a:ext>
            </a:extLst>
          </p:cNvPr>
          <p:cNvSpPr txBox="1"/>
          <p:nvPr/>
        </p:nvSpPr>
        <p:spPr>
          <a:xfrm>
            <a:off x="2350311" y="2196973"/>
            <a:ext cx="808525" cy="646331"/>
          </a:xfrm>
          <a:prstGeom prst="rect">
            <a:avLst/>
          </a:prstGeom>
          <a:noFill/>
        </p:spPr>
        <p:txBody>
          <a:bodyPr wrap="square" rtlCol="0">
            <a:spAutoFit/>
          </a:bodyPr>
          <a:lstStyle/>
          <a:p>
            <a:pPr algn="ctr"/>
            <a:r>
              <a:rPr lang="fr-FR" sz="3600" b="1" dirty="0">
                <a:solidFill>
                  <a:schemeClr val="accent5">
                    <a:lumMod val="50000"/>
                  </a:schemeClr>
                </a:solidFill>
              </a:rPr>
              <a:t>43</a:t>
            </a:r>
          </a:p>
        </p:txBody>
      </p:sp>
      <p:sp>
        <p:nvSpPr>
          <p:cNvPr id="30" name="ZoneTexte 29">
            <a:extLst>
              <a:ext uri="{FF2B5EF4-FFF2-40B4-BE49-F238E27FC236}">
                <a16:creationId xmlns:a16="http://schemas.microsoft.com/office/drawing/2014/main" id="{9BCFF276-6D0B-4D83-964B-B027344597E8}"/>
              </a:ext>
            </a:extLst>
          </p:cNvPr>
          <p:cNvSpPr txBox="1"/>
          <p:nvPr/>
        </p:nvSpPr>
        <p:spPr>
          <a:xfrm>
            <a:off x="1405649" y="2372888"/>
            <a:ext cx="808525" cy="646331"/>
          </a:xfrm>
          <a:prstGeom prst="rect">
            <a:avLst/>
          </a:prstGeom>
          <a:noFill/>
        </p:spPr>
        <p:txBody>
          <a:bodyPr wrap="square" rtlCol="0">
            <a:spAutoFit/>
          </a:bodyPr>
          <a:lstStyle/>
          <a:p>
            <a:pPr algn="ctr"/>
            <a:r>
              <a:rPr lang="fr-FR" sz="3600" b="1" dirty="0">
                <a:solidFill>
                  <a:schemeClr val="accent2">
                    <a:lumMod val="75000"/>
                  </a:schemeClr>
                </a:solidFill>
              </a:rPr>
              <a:t>44</a:t>
            </a:r>
          </a:p>
        </p:txBody>
      </p:sp>
      <p:sp>
        <p:nvSpPr>
          <p:cNvPr id="31" name="ZoneTexte 30">
            <a:extLst>
              <a:ext uri="{FF2B5EF4-FFF2-40B4-BE49-F238E27FC236}">
                <a16:creationId xmlns:a16="http://schemas.microsoft.com/office/drawing/2014/main" id="{608EB196-D77F-4A6A-9525-E4A325BB9D8C}"/>
              </a:ext>
            </a:extLst>
          </p:cNvPr>
          <p:cNvSpPr txBox="1"/>
          <p:nvPr/>
        </p:nvSpPr>
        <p:spPr>
          <a:xfrm>
            <a:off x="575348" y="2720099"/>
            <a:ext cx="808525" cy="646331"/>
          </a:xfrm>
          <a:prstGeom prst="rect">
            <a:avLst/>
          </a:prstGeom>
          <a:noFill/>
        </p:spPr>
        <p:txBody>
          <a:bodyPr wrap="square" rtlCol="0">
            <a:spAutoFit/>
          </a:bodyPr>
          <a:lstStyle/>
          <a:p>
            <a:pPr algn="ctr"/>
            <a:r>
              <a:rPr lang="fr-FR" sz="3600" b="1" dirty="0">
                <a:solidFill>
                  <a:schemeClr val="accent5">
                    <a:lumMod val="50000"/>
                  </a:schemeClr>
                </a:solidFill>
              </a:rPr>
              <a:t>45</a:t>
            </a:r>
          </a:p>
        </p:txBody>
      </p:sp>
      <p:sp>
        <p:nvSpPr>
          <p:cNvPr id="32" name="ZoneTexte 31">
            <a:extLst>
              <a:ext uri="{FF2B5EF4-FFF2-40B4-BE49-F238E27FC236}">
                <a16:creationId xmlns:a16="http://schemas.microsoft.com/office/drawing/2014/main" id="{3B509551-C7B2-4442-BCBA-36B846A09718}"/>
              </a:ext>
            </a:extLst>
          </p:cNvPr>
          <p:cNvSpPr txBox="1"/>
          <p:nvPr/>
        </p:nvSpPr>
        <p:spPr>
          <a:xfrm>
            <a:off x="0" y="3366430"/>
            <a:ext cx="808525" cy="646331"/>
          </a:xfrm>
          <a:prstGeom prst="rect">
            <a:avLst/>
          </a:prstGeom>
          <a:noFill/>
        </p:spPr>
        <p:txBody>
          <a:bodyPr wrap="square" rtlCol="0">
            <a:spAutoFit/>
          </a:bodyPr>
          <a:lstStyle/>
          <a:p>
            <a:pPr algn="ctr"/>
            <a:r>
              <a:rPr lang="fr-FR" sz="3600" b="1" dirty="0">
                <a:solidFill>
                  <a:schemeClr val="accent2">
                    <a:lumMod val="75000"/>
                  </a:schemeClr>
                </a:solidFill>
              </a:rPr>
              <a:t>46</a:t>
            </a:r>
          </a:p>
        </p:txBody>
      </p:sp>
      <p:sp>
        <p:nvSpPr>
          <p:cNvPr id="33" name="ZoneTexte 32">
            <a:extLst>
              <a:ext uri="{FF2B5EF4-FFF2-40B4-BE49-F238E27FC236}">
                <a16:creationId xmlns:a16="http://schemas.microsoft.com/office/drawing/2014/main" id="{97016D5C-8B07-44A0-8640-D77066806539}"/>
              </a:ext>
            </a:extLst>
          </p:cNvPr>
          <p:cNvSpPr txBox="1"/>
          <p:nvPr/>
        </p:nvSpPr>
        <p:spPr>
          <a:xfrm>
            <a:off x="-170043" y="4113134"/>
            <a:ext cx="808525" cy="646331"/>
          </a:xfrm>
          <a:prstGeom prst="rect">
            <a:avLst/>
          </a:prstGeom>
          <a:noFill/>
        </p:spPr>
        <p:txBody>
          <a:bodyPr wrap="square" rtlCol="0">
            <a:spAutoFit/>
          </a:bodyPr>
          <a:lstStyle/>
          <a:p>
            <a:pPr algn="ctr"/>
            <a:r>
              <a:rPr lang="fr-FR" sz="3600" b="1" dirty="0">
                <a:solidFill>
                  <a:schemeClr val="accent5">
                    <a:lumMod val="50000"/>
                  </a:schemeClr>
                </a:solidFill>
              </a:rPr>
              <a:t>47</a:t>
            </a:r>
          </a:p>
        </p:txBody>
      </p:sp>
      <p:sp>
        <p:nvSpPr>
          <p:cNvPr id="34" name="ZoneTexte 33">
            <a:extLst>
              <a:ext uri="{FF2B5EF4-FFF2-40B4-BE49-F238E27FC236}">
                <a16:creationId xmlns:a16="http://schemas.microsoft.com/office/drawing/2014/main" id="{475654DC-F8BC-4E86-924E-97EF2AA5F2D9}"/>
              </a:ext>
            </a:extLst>
          </p:cNvPr>
          <p:cNvSpPr txBox="1"/>
          <p:nvPr/>
        </p:nvSpPr>
        <p:spPr>
          <a:xfrm>
            <a:off x="0" y="4816904"/>
            <a:ext cx="808525" cy="646331"/>
          </a:xfrm>
          <a:prstGeom prst="rect">
            <a:avLst/>
          </a:prstGeom>
          <a:noFill/>
        </p:spPr>
        <p:txBody>
          <a:bodyPr wrap="square" rtlCol="0">
            <a:spAutoFit/>
          </a:bodyPr>
          <a:lstStyle/>
          <a:p>
            <a:pPr algn="ctr"/>
            <a:r>
              <a:rPr lang="fr-FR" sz="3600" b="1" dirty="0">
                <a:solidFill>
                  <a:schemeClr val="accent2">
                    <a:lumMod val="75000"/>
                  </a:schemeClr>
                </a:solidFill>
              </a:rPr>
              <a:t>48</a:t>
            </a:r>
          </a:p>
        </p:txBody>
      </p:sp>
      <p:sp>
        <p:nvSpPr>
          <p:cNvPr id="35" name="ZoneTexte 34">
            <a:extLst>
              <a:ext uri="{FF2B5EF4-FFF2-40B4-BE49-F238E27FC236}">
                <a16:creationId xmlns:a16="http://schemas.microsoft.com/office/drawing/2014/main" id="{A8EBAF80-24D5-46E5-B6F2-35CA0CBD88AB}"/>
              </a:ext>
            </a:extLst>
          </p:cNvPr>
          <p:cNvSpPr txBox="1"/>
          <p:nvPr/>
        </p:nvSpPr>
        <p:spPr>
          <a:xfrm>
            <a:off x="638482" y="5197508"/>
            <a:ext cx="808525" cy="646331"/>
          </a:xfrm>
          <a:prstGeom prst="rect">
            <a:avLst/>
          </a:prstGeom>
          <a:noFill/>
        </p:spPr>
        <p:txBody>
          <a:bodyPr wrap="square" rtlCol="0">
            <a:spAutoFit/>
          </a:bodyPr>
          <a:lstStyle/>
          <a:p>
            <a:pPr algn="ctr"/>
            <a:r>
              <a:rPr lang="fr-FR" sz="3600" b="1" dirty="0">
                <a:solidFill>
                  <a:schemeClr val="accent5">
                    <a:lumMod val="50000"/>
                  </a:schemeClr>
                </a:solidFill>
              </a:rPr>
              <a:t>49</a:t>
            </a:r>
          </a:p>
        </p:txBody>
      </p:sp>
      <p:sp>
        <p:nvSpPr>
          <p:cNvPr id="36" name="ZoneTexte 35">
            <a:extLst>
              <a:ext uri="{FF2B5EF4-FFF2-40B4-BE49-F238E27FC236}">
                <a16:creationId xmlns:a16="http://schemas.microsoft.com/office/drawing/2014/main" id="{6B730049-1562-4B17-A0E7-84322F816C8F}"/>
              </a:ext>
            </a:extLst>
          </p:cNvPr>
          <p:cNvSpPr txBox="1"/>
          <p:nvPr/>
        </p:nvSpPr>
        <p:spPr>
          <a:xfrm>
            <a:off x="1689344" y="5197509"/>
            <a:ext cx="808525" cy="646331"/>
          </a:xfrm>
          <a:prstGeom prst="rect">
            <a:avLst/>
          </a:prstGeom>
          <a:noFill/>
        </p:spPr>
        <p:txBody>
          <a:bodyPr wrap="square" rtlCol="0">
            <a:spAutoFit/>
          </a:bodyPr>
          <a:lstStyle/>
          <a:p>
            <a:pPr algn="ctr"/>
            <a:r>
              <a:rPr lang="fr-FR" sz="3600" b="1" dirty="0">
                <a:solidFill>
                  <a:schemeClr val="accent2">
                    <a:lumMod val="75000"/>
                  </a:schemeClr>
                </a:solidFill>
              </a:rPr>
              <a:t>50</a:t>
            </a:r>
          </a:p>
        </p:txBody>
      </p:sp>
      <p:sp>
        <p:nvSpPr>
          <p:cNvPr id="37" name="ZoneTexte 36">
            <a:extLst>
              <a:ext uri="{FF2B5EF4-FFF2-40B4-BE49-F238E27FC236}">
                <a16:creationId xmlns:a16="http://schemas.microsoft.com/office/drawing/2014/main" id="{4473E934-A59C-43C2-A878-ED04ADD8E19E}"/>
              </a:ext>
            </a:extLst>
          </p:cNvPr>
          <p:cNvSpPr txBox="1"/>
          <p:nvPr/>
        </p:nvSpPr>
        <p:spPr>
          <a:xfrm>
            <a:off x="2718607" y="5180095"/>
            <a:ext cx="808525" cy="646331"/>
          </a:xfrm>
          <a:prstGeom prst="rect">
            <a:avLst/>
          </a:prstGeom>
          <a:noFill/>
        </p:spPr>
        <p:txBody>
          <a:bodyPr wrap="square" rtlCol="0">
            <a:spAutoFit/>
          </a:bodyPr>
          <a:lstStyle/>
          <a:p>
            <a:pPr algn="ctr"/>
            <a:r>
              <a:rPr lang="fr-FR" sz="3600" b="1" dirty="0">
                <a:solidFill>
                  <a:schemeClr val="accent5">
                    <a:lumMod val="50000"/>
                  </a:schemeClr>
                </a:solidFill>
              </a:rPr>
              <a:t>51</a:t>
            </a:r>
          </a:p>
        </p:txBody>
      </p:sp>
      <p:sp>
        <p:nvSpPr>
          <p:cNvPr id="38" name="ZoneTexte 37">
            <a:extLst>
              <a:ext uri="{FF2B5EF4-FFF2-40B4-BE49-F238E27FC236}">
                <a16:creationId xmlns:a16="http://schemas.microsoft.com/office/drawing/2014/main" id="{7E486738-0127-4A4C-A5A4-FB2632AB845D}"/>
              </a:ext>
            </a:extLst>
          </p:cNvPr>
          <p:cNvSpPr txBox="1"/>
          <p:nvPr/>
        </p:nvSpPr>
        <p:spPr>
          <a:xfrm>
            <a:off x="3634090" y="4985181"/>
            <a:ext cx="808525" cy="646331"/>
          </a:xfrm>
          <a:prstGeom prst="rect">
            <a:avLst/>
          </a:prstGeom>
          <a:noFill/>
        </p:spPr>
        <p:txBody>
          <a:bodyPr wrap="square" rtlCol="0">
            <a:spAutoFit/>
          </a:bodyPr>
          <a:lstStyle/>
          <a:p>
            <a:pPr algn="ctr"/>
            <a:r>
              <a:rPr lang="fr-FR" sz="3600" b="1" dirty="0">
                <a:solidFill>
                  <a:schemeClr val="accent2">
                    <a:lumMod val="75000"/>
                  </a:schemeClr>
                </a:solidFill>
              </a:rPr>
              <a:t>52</a:t>
            </a:r>
          </a:p>
        </p:txBody>
      </p:sp>
      <p:sp>
        <p:nvSpPr>
          <p:cNvPr id="39" name="ZoneTexte 38">
            <a:extLst>
              <a:ext uri="{FF2B5EF4-FFF2-40B4-BE49-F238E27FC236}">
                <a16:creationId xmlns:a16="http://schemas.microsoft.com/office/drawing/2014/main" id="{4296C164-4AC5-43CB-9CF4-1FF3007ACA84}"/>
              </a:ext>
            </a:extLst>
          </p:cNvPr>
          <p:cNvSpPr txBox="1"/>
          <p:nvPr/>
        </p:nvSpPr>
        <p:spPr>
          <a:xfrm>
            <a:off x="4561423" y="4775375"/>
            <a:ext cx="808525" cy="646331"/>
          </a:xfrm>
          <a:prstGeom prst="rect">
            <a:avLst/>
          </a:prstGeom>
          <a:noFill/>
        </p:spPr>
        <p:txBody>
          <a:bodyPr wrap="square" rtlCol="0">
            <a:spAutoFit/>
          </a:bodyPr>
          <a:lstStyle/>
          <a:p>
            <a:pPr algn="ctr"/>
            <a:r>
              <a:rPr lang="fr-FR" sz="3600" b="1" dirty="0">
                <a:solidFill>
                  <a:schemeClr val="accent5">
                    <a:lumMod val="50000"/>
                  </a:schemeClr>
                </a:solidFill>
              </a:rPr>
              <a:t>53</a:t>
            </a:r>
          </a:p>
        </p:txBody>
      </p:sp>
      <p:sp>
        <p:nvSpPr>
          <p:cNvPr id="40" name="ZoneTexte 39">
            <a:extLst>
              <a:ext uri="{FF2B5EF4-FFF2-40B4-BE49-F238E27FC236}">
                <a16:creationId xmlns:a16="http://schemas.microsoft.com/office/drawing/2014/main" id="{47F59D87-4311-43E3-9947-A91BDE3BDD59}"/>
              </a:ext>
            </a:extLst>
          </p:cNvPr>
          <p:cNvSpPr txBox="1"/>
          <p:nvPr/>
        </p:nvSpPr>
        <p:spPr>
          <a:xfrm>
            <a:off x="5295231" y="4580189"/>
            <a:ext cx="808525" cy="646331"/>
          </a:xfrm>
          <a:prstGeom prst="rect">
            <a:avLst/>
          </a:prstGeom>
          <a:noFill/>
        </p:spPr>
        <p:txBody>
          <a:bodyPr wrap="square" rtlCol="0">
            <a:spAutoFit/>
          </a:bodyPr>
          <a:lstStyle/>
          <a:p>
            <a:pPr algn="ctr"/>
            <a:r>
              <a:rPr lang="fr-FR" sz="3600" b="1" dirty="0">
                <a:solidFill>
                  <a:schemeClr val="accent2">
                    <a:lumMod val="75000"/>
                  </a:schemeClr>
                </a:solidFill>
              </a:rPr>
              <a:t>54</a:t>
            </a:r>
          </a:p>
        </p:txBody>
      </p:sp>
      <p:sp>
        <p:nvSpPr>
          <p:cNvPr id="41" name="ZoneTexte 40">
            <a:extLst>
              <a:ext uri="{FF2B5EF4-FFF2-40B4-BE49-F238E27FC236}">
                <a16:creationId xmlns:a16="http://schemas.microsoft.com/office/drawing/2014/main" id="{64DAF864-EC5F-4070-95C2-DD55C36B2C57}"/>
              </a:ext>
            </a:extLst>
          </p:cNvPr>
          <p:cNvSpPr txBox="1"/>
          <p:nvPr/>
        </p:nvSpPr>
        <p:spPr>
          <a:xfrm>
            <a:off x="6169311" y="4471997"/>
            <a:ext cx="808525" cy="646331"/>
          </a:xfrm>
          <a:prstGeom prst="rect">
            <a:avLst/>
          </a:prstGeom>
          <a:noFill/>
        </p:spPr>
        <p:txBody>
          <a:bodyPr wrap="square" rtlCol="0">
            <a:spAutoFit/>
          </a:bodyPr>
          <a:lstStyle/>
          <a:p>
            <a:pPr algn="ctr"/>
            <a:r>
              <a:rPr lang="fr-FR" sz="3600" b="1" dirty="0">
                <a:solidFill>
                  <a:schemeClr val="accent5">
                    <a:lumMod val="50000"/>
                  </a:schemeClr>
                </a:solidFill>
              </a:rPr>
              <a:t>55</a:t>
            </a:r>
          </a:p>
        </p:txBody>
      </p:sp>
      <p:sp>
        <p:nvSpPr>
          <p:cNvPr id="42" name="ZoneTexte 41">
            <a:extLst>
              <a:ext uri="{FF2B5EF4-FFF2-40B4-BE49-F238E27FC236}">
                <a16:creationId xmlns:a16="http://schemas.microsoft.com/office/drawing/2014/main" id="{5D8B426E-98B6-47B3-B321-F40149AF41D0}"/>
              </a:ext>
            </a:extLst>
          </p:cNvPr>
          <p:cNvSpPr txBox="1"/>
          <p:nvPr/>
        </p:nvSpPr>
        <p:spPr>
          <a:xfrm>
            <a:off x="6977836" y="4334614"/>
            <a:ext cx="808525" cy="646331"/>
          </a:xfrm>
          <a:prstGeom prst="rect">
            <a:avLst/>
          </a:prstGeom>
          <a:noFill/>
        </p:spPr>
        <p:txBody>
          <a:bodyPr wrap="square" rtlCol="0">
            <a:spAutoFit/>
          </a:bodyPr>
          <a:lstStyle/>
          <a:p>
            <a:pPr algn="ctr"/>
            <a:r>
              <a:rPr lang="fr-FR" sz="3600" b="1" dirty="0">
                <a:solidFill>
                  <a:schemeClr val="accent2">
                    <a:lumMod val="75000"/>
                  </a:schemeClr>
                </a:solidFill>
              </a:rPr>
              <a:t>56</a:t>
            </a:r>
          </a:p>
        </p:txBody>
      </p:sp>
      <p:sp>
        <p:nvSpPr>
          <p:cNvPr id="43" name="ZoneTexte 42">
            <a:extLst>
              <a:ext uri="{FF2B5EF4-FFF2-40B4-BE49-F238E27FC236}">
                <a16:creationId xmlns:a16="http://schemas.microsoft.com/office/drawing/2014/main" id="{ED9A0377-D21F-4C14-8729-0D93DDE7CD59}"/>
              </a:ext>
            </a:extLst>
          </p:cNvPr>
          <p:cNvSpPr txBox="1"/>
          <p:nvPr/>
        </p:nvSpPr>
        <p:spPr>
          <a:xfrm>
            <a:off x="7900656" y="4302843"/>
            <a:ext cx="808525" cy="646331"/>
          </a:xfrm>
          <a:prstGeom prst="rect">
            <a:avLst/>
          </a:prstGeom>
          <a:noFill/>
        </p:spPr>
        <p:txBody>
          <a:bodyPr wrap="square" rtlCol="0">
            <a:spAutoFit/>
          </a:bodyPr>
          <a:lstStyle/>
          <a:p>
            <a:pPr algn="ctr"/>
            <a:r>
              <a:rPr lang="fr-FR" sz="3600" b="1" dirty="0">
                <a:solidFill>
                  <a:schemeClr val="accent5">
                    <a:lumMod val="50000"/>
                  </a:schemeClr>
                </a:solidFill>
              </a:rPr>
              <a:t>57</a:t>
            </a:r>
          </a:p>
        </p:txBody>
      </p:sp>
      <p:sp>
        <p:nvSpPr>
          <p:cNvPr id="44" name="ZoneTexte 43">
            <a:extLst>
              <a:ext uri="{FF2B5EF4-FFF2-40B4-BE49-F238E27FC236}">
                <a16:creationId xmlns:a16="http://schemas.microsoft.com/office/drawing/2014/main" id="{514136A4-FF3B-4C9C-B230-A962CD80E056}"/>
              </a:ext>
            </a:extLst>
          </p:cNvPr>
          <p:cNvSpPr txBox="1"/>
          <p:nvPr/>
        </p:nvSpPr>
        <p:spPr>
          <a:xfrm>
            <a:off x="8785313" y="4302842"/>
            <a:ext cx="808525" cy="646331"/>
          </a:xfrm>
          <a:prstGeom prst="rect">
            <a:avLst/>
          </a:prstGeom>
          <a:noFill/>
        </p:spPr>
        <p:txBody>
          <a:bodyPr wrap="square" rtlCol="0">
            <a:spAutoFit/>
          </a:bodyPr>
          <a:lstStyle/>
          <a:p>
            <a:pPr algn="ctr"/>
            <a:r>
              <a:rPr lang="fr-FR" sz="3600" b="1" dirty="0">
                <a:solidFill>
                  <a:schemeClr val="accent2">
                    <a:lumMod val="75000"/>
                  </a:schemeClr>
                </a:solidFill>
              </a:rPr>
              <a:t>58</a:t>
            </a:r>
          </a:p>
        </p:txBody>
      </p:sp>
      <p:sp>
        <p:nvSpPr>
          <p:cNvPr id="45" name="ZoneTexte 44">
            <a:extLst>
              <a:ext uri="{FF2B5EF4-FFF2-40B4-BE49-F238E27FC236}">
                <a16:creationId xmlns:a16="http://schemas.microsoft.com/office/drawing/2014/main" id="{B6BFB3C9-54FD-4B93-BC41-60034476B37C}"/>
              </a:ext>
            </a:extLst>
          </p:cNvPr>
          <p:cNvSpPr txBox="1"/>
          <p:nvPr/>
        </p:nvSpPr>
        <p:spPr>
          <a:xfrm>
            <a:off x="9645747" y="4436299"/>
            <a:ext cx="808525" cy="646331"/>
          </a:xfrm>
          <a:prstGeom prst="rect">
            <a:avLst/>
          </a:prstGeom>
          <a:noFill/>
        </p:spPr>
        <p:txBody>
          <a:bodyPr wrap="square" rtlCol="0">
            <a:spAutoFit/>
          </a:bodyPr>
          <a:lstStyle/>
          <a:p>
            <a:pPr algn="ctr"/>
            <a:r>
              <a:rPr lang="fr-FR" sz="3600" b="1" dirty="0">
                <a:solidFill>
                  <a:schemeClr val="accent5">
                    <a:lumMod val="50000"/>
                  </a:schemeClr>
                </a:solidFill>
              </a:rPr>
              <a:t>59</a:t>
            </a:r>
          </a:p>
        </p:txBody>
      </p:sp>
      <p:sp>
        <p:nvSpPr>
          <p:cNvPr id="46" name="ZoneTexte 45">
            <a:extLst>
              <a:ext uri="{FF2B5EF4-FFF2-40B4-BE49-F238E27FC236}">
                <a16:creationId xmlns:a16="http://schemas.microsoft.com/office/drawing/2014/main" id="{A1063553-78B3-4364-BF19-18AF98C12996}"/>
              </a:ext>
            </a:extLst>
          </p:cNvPr>
          <p:cNvSpPr txBox="1"/>
          <p:nvPr/>
        </p:nvSpPr>
        <p:spPr>
          <a:xfrm>
            <a:off x="10377542" y="4646959"/>
            <a:ext cx="808525" cy="646331"/>
          </a:xfrm>
          <a:prstGeom prst="rect">
            <a:avLst/>
          </a:prstGeom>
          <a:noFill/>
        </p:spPr>
        <p:txBody>
          <a:bodyPr wrap="square" rtlCol="0">
            <a:spAutoFit/>
          </a:bodyPr>
          <a:lstStyle/>
          <a:p>
            <a:pPr algn="ctr"/>
            <a:r>
              <a:rPr lang="fr-FR" sz="3600" b="1" dirty="0">
                <a:solidFill>
                  <a:schemeClr val="accent2">
                    <a:lumMod val="75000"/>
                  </a:schemeClr>
                </a:solidFill>
              </a:rPr>
              <a:t>60</a:t>
            </a:r>
          </a:p>
        </p:txBody>
      </p:sp>
      <p:pic>
        <p:nvPicPr>
          <p:cNvPr id="28" name="Image 27">
            <a:extLst>
              <a:ext uri="{FF2B5EF4-FFF2-40B4-BE49-F238E27FC236}">
                <a16:creationId xmlns:a16="http://schemas.microsoft.com/office/drawing/2014/main" id="{40384359-99E8-43FC-861B-04845336C14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73503" y="2118437"/>
            <a:ext cx="3303566" cy="2064729"/>
          </a:xfrm>
          <a:prstGeom prst="rect">
            <a:avLst/>
          </a:prstGeom>
        </p:spPr>
      </p:pic>
      <p:sp>
        <p:nvSpPr>
          <p:cNvPr id="2" name="Rectangle 1">
            <a:extLst>
              <a:ext uri="{FF2B5EF4-FFF2-40B4-BE49-F238E27FC236}">
                <a16:creationId xmlns:a16="http://schemas.microsoft.com/office/drawing/2014/main" id="{FE496FF0-4001-465F-8D42-7AEDE331283E}"/>
              </a:ext>
            </a:extLst>
          </p:cNvPr>
          <p:cNvSpPr/>
          <p:nvPr/>
        </p:nvSpPr>
        <p:spPr>
          <a:xfrm>
            <a:off x="4834487" y="712359"/>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63" name="Rectangle 62">
            <a:extLst>
              <a:ext uri="{FF2B5EF4-FFF2-40B4-BE49-F238E27FC236}">
                <a16:creationId xmlns:a16="http://schemas.microsoft.com/office/drawing/2014/main" id="{DD2F93A9-ACD3-46C8-BEF2-E781B522C803}"/>
              </a:ext>
            </a:extLst>
          </p:cNvPr>
          <p:cNvSpPr/>
          <p:nvPr/>
        </p:nvSpPr>
        <p:spPr>
          <a:xfrm>
            <a:off x="5605340" y="658257"/>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64" name="Rectangle 63">
            <a:extLst>
              <a:ext uri="{FF2B5EF4-FFF2-40B4-BE49-F238E27FC236}">
                <a16:creationId xmlns:a16="http://schemas.microsoft.com/office/drawing/2014/main" id="{AD6AD1ED-9F29-40BA-8126-C557126D2EC2}"/>
              </a:ext>
            </a:extLst>
          </p:cNvPr>
          <p:cNvSpPr/>
          <p:nvPr/>
        </p:nvSpPr>
        <p:spPr>
          <a:xfrm>
            <a:off x="6463314" y="618208"/>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65" name="Rectangle 64">
            <a:extLst>
              <a:ext uri="{FF2B5EF4-FFF2-40B4-BE49-F238E27FC236}">
                <a16:creationId xmlns:a16="http://schemas.microsoft.com/office/drawing/2014/main" id="{40E36A29-2FC5-4D6D-A699-635D8ABF8ED9}"/>
              </a:ext>
            </a:extLst>
          </p:cNvPr>
          <p:cNvSpPr/>
          <p:nvPr/>
        </p:nvSpPr>
        <p:spPr>
          <a:xfrm>
            <a:off x="7445949" y="541725"/>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66" name="Rectangle 65">
            <a:extLst>
              <a:ext uri="{FF2B5EF4-FFF2-40B4-BE49-F238E27FC236}">
                <a16:creationId xmlns:a16="http://schemas.microsoft.com/office/drawing/2014/main" id="{AA10C3D9-90F7-4ECB-BF4B-E9AE0ECF50A1}"/>
              </a:ext>
            </a:extLst>
          </p:cNvPr>
          <p:cNvSpPr/>
          <p:nvPr/>
        </p:nvSpPr>
        <p:spPr>
          <a:xfrm>
            <a:off x="8493081" y="508792"/>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pic>
        <p:nvPicPr>
          <p:cNvPr id="3" name="son de clochette">
            <a:hlinkClick r:id="" action="ppaction://media"/>
            <a:extLst>
              <a:ext uri="{FF2B5EF4-FFF2-40B4-BE49-F238E27FC236}">
                <a16:creationId xmlns:a16="http://schemas.microsoft.com/office/drawing/2014/main" id="{F0B81DCE-BCDE-4F02-A032-7A6DDEA3B4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13369" y="-4279"/>
            <a:ext cx="609600" cy="609600"/>
          </a:xfrm>
          <a:prstGeom prst="rect">
            <a:avLst/>
          </a:prstGeom>
        </p:spPr>
      </p:pic>
      <p:pic>
        <p:nvPicPr>
          <p:cNvPr id="67" name="son de clochette">
            <a:hlinkClick r:id="" action="ppaction://media"/>
            <a:extLst>
              <a:ext uri="{FF2B5EF4-FFF2-40B4-BE49-F238E27FC236}">
                <a16:creationId xmlns:a16="http://schemas.microsoft.com/office/drawing/2014/main" id="{06D22F16-9C1F-4913-9ED8-D8CAF172C89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65769" y="148121"/>
            <a:ext cx="609600" cy="609600"/>
          </a:xfrm>
          <a:prstGeom prst="rect">
            <a:avLst/>
          </a:prstGeom>
        </p:spPr>
      </p:pic>
      <p:pic>
        <p:nvPicPr>
          <p:cNvPr id="68" name="son de clochette">
            <a:hlinkClick r:id="" action="ppaction://media"/>
            <a:extLst>
              <a:ext uri="{FF2B5EF4-FFF2-40B4-BE49-F238E27FC236}">
                <a16:creationId xmlns:a16="http://schemas.microsoft.com/office/drawing/2014/main" id="{2A0FD58F-313C-458E-A512-E2D4324DD5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18169" y="300521"/>
            <a:ext cx="609600" cy="609600"/>
          </a:xfrm>
          <a:prstGeom prst="rect">
            <a:avLst/>
          </a:prstGeom>
        </p:spPr>
      </p:pic>
      <p:pic>
        <p:nvPicPr>
          <p:cNvPr id="69" name="son de clochette">
            <a:hlinkClick r:id="" action="ppaction://media"/>
            <a:extLst>
              <a:ext uri="{FF2B5EF4-FFF2-40B4-BE49-F238E27FC236}">
                <a16:creationId xmlns:a16="http://schemas.microsoft.com/office/drawing/2014/main" id="{1D065BBB-4293-4F1C-A0AC-61301F4CFD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70569" y="452921"/>
            <a:ext cx="609600" cy="609600"/>
          </a:xfrm>
          <a:prstGeom prst="rect">
            <a:avLst/>
          </a:prstGeom>
        </p:spPr>
      </p:pic>
      <p:pic>
        <p:nvPicPr>
          <p:cNvPr id="70" name="son de clochette">
            <a:hlinkClick r:id="" action="ppaction://media"/>
            <a:extLst>
              <a:ext uri="{FF2B5EF4-FFF2-40B4-BE49-F238E27FC236}">
                <a16:creationId xmlns:a16="http://schemas.microsoft.com/office/drawing/2014/main" id="{81DDE320-2826-4E05-8FEA-2A9ECC617B3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2969" y="605321"/>
            <a:ext cx="609600" cy="609600"/>
          </a:xfrm>
          <a:prstGeom prst="rect">
            <a:avLst/>
          </a:prstGeom>
        </p:spPr>
      </p:pic>
      <p:pic>
        <p:nvPicPr>
          <p:cNvPr id="72" name="son de clochette">
            <a:hlinkClick r:id="" action="ppaction://media"/>
            <a:extLst>
              <a:ext uri="{FF2B5EF4-FFF2-40B4-BE49-F238E27FC236}">
                <a16:creationId xmlns:a16="http://schemas.microsoft.com/office/drawing/2014/main" id="{F30EF5A6-BFF6-4894-9954-E6DDDBB32F6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75369" y="757721"/>
            <a:ext cx="609600" cy="609600"/>
          </a:xfrm>
          <a:prstGeom prst="rect">
            <a:avLst/>
          </a:prstGeom>
        </p:spPr>
      </p:pic>
      <p:pic>
        <p:nvPicPr>
          <p:cNvPr id="73" name="son de clochette">
            <a:hlinkClick r:id="" action="ppaction://media"/>
            <a:extLst>
              <a:ext uri="{FF2B5EF4-FFF2-40B4-BE49-F238E27FC236}">
                <a16:creationId xmlns:a16="http://schemas.microsoft.com/office/drawing/2014/main" id="{3043521E-15B4-41AF-B296-8F36E5B88F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28044" y="300521"/>
            <a:ext cx="609600" cy="609600"/>
          </a:xfrm>
          <a:prstGeom prst="rect">
            <a:avLst/>
          </a:prstGeom>
        </p:spPr>
      </p:pic>
      <p:pic>
        <p:nvPicPr>
          <p:cNvPr id="74" name="son de clochette">
            <a:hlinkClick r:id="" action="ppaction://media"/>
            <a:extLst>
              <a:ext uri="{FF2B5EF4-FFF2-40B4-BE49-F238E27FC236}">
                <a16:creationId xmlns:a16="http://schemas.microsoft.com/office/drawing/2014/main" id="{48D28E0B-3BD8-4154-BC31-C0C8A320824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5438" y="34523"/>
            <a:ext cx="609600" cy="609600"/>
          </a:xfrm>
          <a:prstGeom prst="rect">
            <a:avLst/>
          </a:prstGeom>
        </p:spPr>
      </p:pic>
      <p:pic>
        <p:nvPicPr>
          <p:cNvPr id="75" name="son de clochette">
            <a:hlinkClick r:id="" action="ppaction://media"/>
            <a:extLst>
              <a:ext uri="{FF2B5EF4-FFF2-40B4-BE49-F238E27FC236}">
                <a16:creationId xmlns:a16="http://schemas.microsoft.com/office/drawing/2014/main" id="{814070DE-CCA2-4775-8502-C48AC52905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60694" y="120679"/>
            <a:ext cx="609600" cy="609600"/>
          </a:xfrm>
          <a:prstGeom prst="rect">
            <a:avLst/>
          </a:prstGeom>
        </p:spPr>
      </p:pic>
      <p:pic>
        <p:nvPicPr>
          <p:cNvPr id="76" name="son de clochette">
            <a:hlinkClick r:id="" action="ppaction://media"/>
            <a:extLst>
              <a:ext uri="{FF2B5EF4-FFF2-40B4-BE49-F238E27FC236}">
                <a16:creationId xmlns:a16="http://schemas.microsoft.com/office/drawing/2014/main" id="{9CF641D6-13A4-478E-8823-AEF27FBA36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39822" y="52240"/>
            <a:ext cx="609600" cy="609600"/>
          </a:xfrm>
          <a:prstGeom prst="rect">
            <a:avLst/>
          </a:prstGeom>
        </p:spPr>
      </p:pic>
      <p:sp>
        <p:nvSpPr>
          <p:cNvPr id="77" name="Rectangle 76">
            <a:extLst>
              <a:ext uri="{FF2B5EF4-FFF2-40B4-BE49-F238E27FC236}">
                <a16:creationId xmlns:a16="http://schemas.microsoft.com/office/drawing/2014/main" id="{8AB6B898-AD91-4ECD-B57E-09221DD2A290}"/>
              </a:ext>
            </a:extLst>
          </p:cNvPr>
          <p:cNvSpPr/>
          <p:nvPr/>
        </p:nvSpPr>
        <p:spPr>
          <a:xfrm>
            <a:off x="728182" y="2805326"/>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78" name="Rectangle 77">
            <a:extLst>
              <a:ext uri="{FF2B5EF4-FFF2-40B4-BE49-F238E27FC236}">
                <a16:creationId xmlns:a16="http://schemas.microsoft.com/office/drawing/2014/main" id="{ACE753DF-3CA7-40D1-B870-0C4340C2DF11}"/>
              </a:ext>
            </a:extLst>
          </p:cNvPr>
          <p:cNvSpPr/>
          <p:nvPr/>
        </p:nvSpPr>
        <p:spPr>
          <a:xfrm>
            <a:off x="147557" y="3428094"/>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79" name="Rectangle 78">
            <a:extLst>
              <a:ext uri="{FF2B5EF4-FFF2-40B4-BE49-F238E27FC236}">
                <a16:creationId xmlns:a16="http://schemas.microsoft.com/office/drawing/2014/main" id="{A49C391E-213C-44BB-B93A-5F1400647B61}"/>
              </a:ext>
            </a:extLst>
          </p:cNvPr>
          <p:cNvSpPr/>
          <p:nvPr/>
        </p:nvSpPr>
        <p:spPr>
          <a:xfrm>
            <a:off x="-36414" y="4117908"/>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80" name="Rectangle 79">
            <a:extLst>
              <a:ext uri="{FF2B5EF4-FFF2-40B4-BE49-F238E27FC236}">
                <a16:creationId xmlns:a16="http://schemas.microsoft.com/office/drawing/2014/main" id="{274CC170-F60D-479A-A724-B36729A6351D}"/>
              </a:ext>
            </a:extLst>
          </p:cNvPr>
          <p:cNvSpPr/>
          <p:nvPr/>
        </p:nvSpPr>
        <p:spPr>
          <a:xfrm>
            <a:off x="156539" y="4846984"/>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81" name="Rectangle 80">
            <a:extLst>
              <a:ext uri="{FF2B5EF4-FFF2-40B4-BE49-F238E27FC236}">
                <a16:creationId xmlns:a16="http://schemas.microsoft.com/office/drawing/2014/main" id="{6D5538BD-086E-4473-93DE-4F3DD0CC8B9A}"/>
              </a:ext>
            </a:extLst>
          </p:cNvPr>
          <p:cNvSpPr/>
          <p:nvPr/>
        </p:nvSpPr>
        <p:spPr>
          <a:xfrm>
            <a:off x="795021" y="5274684"/>
            <a:ext cx="571643" cy="540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t>
            </a:r>
          </a:p>
        </p:txBody>
      </p:sp>
      <p:sp>
        <p:nvSpPr>
          <p:cNvPr id="29" name="Rectangle 28">
            <a:extLst>
              <a:ext uri="{FF2B5EF4-FFF2-40B4-BE49-F238E27FC236}">
                <a16:creationId xmlns:a16="http://schemas.microsoft.com/office/drawing/2014/main" id="{7A1B339B-9FCD-4111-94EF-F8FD2751036C}"/>
              </a:ext>
            </a:extLst>
          </p:cNvPr>
          <p:cNvSpPr/>
          <p:nvPr/>
        </p:nvSpPr>
        <p:spPr>
          <a:xfrm>
            <a:off x="11021268" y="5234092"/>
            <a:ext cx="875255" cy="526037"/>
          </a:xfrm>
          <a:prstGeom prst="rect">
            <a:avLst/>
          </a:prstGeom>
          <a:solidFill>
            <a:srgbClr val="E8D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9CAB8"/>
              </a:solidFill>
            </a:endParaRPr>
          </a:p>
        </p:txBody>
      </p:sp>
    </p:spTree>
    <p:extLst>
      <p:ext uri="{BB962C8B-B14F-4D97-AF65-F5344CB8AC3E}">
        <p14:creationId xmlns:p14="http://schemas.microsoft.com/office/powerpoint/2010/main" val="28660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mediacall" presetSubtype="0" fill="hold" nodeType="withEffect">
                                  <p:stCondLst>
                                    <p:cond delay="0"/>
                                  </p:stCondLst>
                                  <p:childTnLst>
                                    <p:cmd type="call" cmd="playFrom(0.0)">
                                      <p:cBhvr>
                                        <p:cTn id="38" dur="10"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mediacall" presetSubtype="0" fill="hold" nodeType="withEffect">
                                  <p:stCondLst>
                                    <p:cond delay="0"/>
                                  </p:stCondLst>
                                  <p:childTnLst>
                                    <p:cmd type="call" cmd="playFrom(0.0)">
                                      <p:cBhvr>
                                        <p:cTn id="44" dur="5433" fill="hold"/>
                                        <p:tgtEl>
                                          <p:spTgt spid="67"/>
                                        </p:tgtEl>
                                      </p:cBhvr>
                                    </p:cmd>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mediacall" presetSubtype="0" fill="hold" nodeType="withEffect">
                                  <p:stCondLst>
                                    <p:cond delay="0"/>
                                  </p:stCondLst>
                                  <p:childTnLst>
                                    <p:cmd type="call" cmd="playFrom(0.0)">
                                      <p:cBhvr>
                                        <p:cTn id="50" dur="5433" fill="hold"/>
                                        <p:tgtEl>
                                          <p:spTgt spid="68"/>
                                        </p:tgtEl>
                                      </p:cBhvr>
                                    </p:cmd>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mediacall" presetSubtype="0" fill="hold" nodeType="withEffect">
                                  <p:stCondLst>
                                    <p:cond delay="0"/>
                                  </p:stCondLst>
                                  <p:childTnLst>
                                    <p:cmd type="call" cmd="playFrom(0.0)">
                                      <p:cBhvr>
                                        <p:cTn id="56" dur="5433" fill="hold"/>
                                        <p:tgtEl>
                                          <p:spTgt spid="69"/>
                                        </p:tgtEl>
                                      </p:cBhvr>
                                    </p:cmd>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mediacall" presetSubtype="0" fill="hold" nodeType="withEffect">
                                  <p:stCondLst>
                                    <p:cond delay="0"/>
                                  </p:stCondLst>
                                  <p:childTnLst>
                                    <p:cmd type="call" cmd="playFrom(0.0)">
                                      <p:cBhvr>
                                        <p:cTn id="62" dur="5433" fill="hold"/>
                                        <p:tgtEl>
                                          <p:spTgt spid="70"/>
                                        </p:tgtEl>
                                      </p:cBhvr>
                                    </p:cmd>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6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6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left)">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6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wipe(left)">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6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wipe(left)">
                                      <p:cBhvr>
                                        <p:cTn id="112" dur="500"/>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left)">
                                      <p:cBhvr>
                                        <p:cTn id="117" dur="500"/>
                                        <p:tgtEl>
                                          <p:spTgt spid="1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wipe(left)">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wipe(left)">
                                      <p:cBhvr>
                                        <p:cTn id="127" dur="500"/>
                                        <p:tgtEl>
                                          <p:spTgt spid="20"/>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wipe(left)">
                                      <p:cBhvr>
                                        <p:cTn id="137" dur="500"/>
                                        <p:tgtEl>
                                          <p:spTgt spid="2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23"/>
                                        </p:tgtEl>
                                        <p:attrNameLst>
                                          <p:attrName>style.visibility</p:attrName>
                                        </p:attrNameLst>
                                      </p:cBhvr>
                                      <p:to>
                                        <p:strVal val="visible"/>
                                      </p:to>
                                    </p:set>
                                    <p:animEffect transition="in" filter="wipe(left)">
                                      <p:cBhvr>
                                        <p:cTn id="142" dur="500"/>
                                        <p:tgtEl>
                                          <p:spTgt spid="2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wipe(left)">
                                      <p:cBhvr>
                                        <p:cTn id="147" dur="5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25"/>
                                        </p:tgtEl>
                                        <p:attrNameLst>
                                          <p:attrName>style.visibility</p:attrName>
                                        </p:attrNameLst>
                                      </p:cBhvr>
                                      <p:to>
                                        <p:strVal val="visible"/>
                                      </p:to>
                                    </p:set>
                                    <p:animEffect transition="in" filter="wipe(left)">
                                      <p:cBhvr>
                                        <p:cTn id="152" dur="500"/>
                                        <p:tgtEl>
                                          <p:spTgt spid="2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30"/>
                                        </p:tgtEl>
                                        <p:attrNameLst>
                                          <p:attrName>style.visibility</p:attrName>
                                        </p:attrNameLst>
                                      </p:cBhvr>
                                      <p:to>
                                        <p:strVal val="visible"/>
                                      </p:to>
                                    </p:set>
                                    <p:animEffect transition="in" filter="wipe(left)">
                                      <p:cBhvr>
                                        <p:cTn id="157" dur="500"/>
                                        <p:tgtEl>
                                          <p:spTgt spid="30"/>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77"/>
                                        </p:tgtEl>
                                        <p:attrNameLst>
                                          <p:attrName>style.visibility</p:attrName>
                                        </p:attrNameLst>
                                      </p:cBhvr>
                                      <p:to>
                                        <p:strVal val="visible"/>
                                      </p:to>
                                    </p:set>
                                  </p:childTnLst>
                                </p:cTn>
                              </p:par>
                              <p:par>
                                <p:cTn id="162" presetID="1" presetClass="mediacall" presetSubtype="0" fill="hold" nodeType="withEffect">
                                  <p:stCondLst>
                                    <p:cond delay="0"/>
                                  </p:stCondLst>
                                  <p:childTnLst>
                                    <p:cmd type="call" cmd="playFrom(0.0)">
                                      <p:cBhvr>
                                        <p:cTn id="163" dur="5433" fill="hold"/>
                                        <p:tgtEl>
                                          <p:spTgt spid="72"/>
                                        </p:tgtEl>
                                      </p:cBhvr>
                                    </p:cmd>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78"/>
                                        </p:tgtEl>
                                        <p:attrNameLst>
                                          <p:attrName>style.visibility</p:attrName>
                                        </p:attrNameLst>
                                      </p:cBhvr>
                                      <p:to>
                                        <p:strVal val="visible"/>
                                      </p:to>
                                    </p:set>
                                  </p:childTnLst>
                                </p:cTn>
                              </p:par>
                              <p:par>
                                <p:cTn id="168" presetID="1" presetClass="mediacall" presetSubtype="0" fill="hold" nodeType="withEffect">
                                  <p:stCondLst>
                                    <p:cond delay="0"/>
                                  </p:stCondLst>
                                  <p:childTnLst>
                                    <p:cmd type="call" cmd="playFrom(0.0)">
                                      <p:cBhvr>
                                        <p:cTn id="169" dur="5433" fill="hold"/>
                                        <p:tgtEl>
                                          <p:spTgt spid="73"/>
                                        </p:tgtEl>
                                      </p:cBhvr>
                                    </p:cmd>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79"/>
                                        </p:tgtEl>
                                        <p:attrNameLst>
                                          <p:attrName>style.visibility</p:attrName>
                                        </p:attrNameLst>
                                      </p:cBhvr>
                                      <p:to>
                                        <p:strVal val="visible"/>
                                      </p:to>
                                    </p:set>
                                  </p:childTnLst>
                                </p:cTn>
                              </p:par>
                              <p:par>
                                <p:cTn id="174" presetID="1" presetClass="mediacall" presetSubtype="0" fill="hold" nodeType="withEffect">
                                  <p:stCondLst>
                                    <p:cond delay="0"/>
                                  </p:stCondLst>
                                  <p:childTnLst>
                                    <p:cmd type="call" cmd="playFrom(0.0)">
                                      <p:cBhvr>
                                        <p:cTn id="175" dur="5433" fill="hold"/>
                                        <p:tgtEl>
                                          <p:spTgt spid="74"/>
                                        </p:tgtEl>
                                      </p:cBhvr>
                                    </p:cmd>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80"/>
                                        </p:tgtEl>
                                        <p:attrNameLst>
                                          <p:attrName>style.visibility</p:attrName>
                                        </p:attrNameLst>
                                      </p:cBhvr>
                                      <p:to>
                                        <p:strVal val="visible"/>
                                      </p:to>
                                    </p:set>
                                  </p:childTnLst>
                                </p:cTn>
                              </p:par>
                              <p:par>
                                <p:cTn id="180" presetID="1" presetClass="mediacall" presetSubtype="0" fill="hold" nodeType="withEffect">
                                  <p:stCondLst>
                                    <p:cond delay="0"/>
                                  </p:stCondLst>
                                  <p:childTnLst>
                                    <p:cmd type="call" cmd="playFrom(0.0)">
                                      <p:cBhvr>
                                        <p:cTn id="181" dur="5433" fill="hold"/>
                                        <p:tgtEl>
                                          <p:spTgt spid="75"/>
                                        </p:tgtEl>
                                      </p:cBhvr>
                                    </p:cmd>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81"/>
                                        </p:tgtEl>
                                        <p:attrNameLst>
                                          <p:attrName>style.visibility</p:attrName>
                                        </p:attrNameLst>
                                      </p:cBhvr>
                                      <p:to>
                                        <p:strVal val="visible"/>
                                      </p:to>
                                    </p:set>
                                  </p:childTnLst>
                                </p:cTn>
                              </p:par>
                              <p:par>
                                <p:cTn id="186" presetID="1" presetClass="mediacall" presetSubtype="0" fill="hold" nodeType="withEffect">
                                  <p:stCondLst>
                                    <p:cond delay="0"/>
                                  </p:stCondLst>
                                  <p:childTnLst>
                                    <p:cmd type="call" cmd="playFrom(0.0)">
                                      <p:cBhvr>
                                        <p:cTn id="187" dur="5433" fill="hold"/>
                                        <p:tgtEl>
                                          <p:spTgt spid="76"/>
                                        </p:tgtEl>
                                      </p:cBhvr>
                                    </p:cmd>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77"/>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31"/>
                                        </p:tgtEl>
                                        <p:attrNameLst>
                                          <p:attrName>style.visibility</p:attrName>
                                        </p:attrNameLst>
                                      </p:cBhvr>
                                      <p:to>
                                        <p:strVal val="visible"/>
                                      </p:to>
                                    </p:set>
                                    <p:animEffect transition="in" filter="wipe(left)">
                                      <p:cBhvr>
                                        <p:cTn id="196" dur="500"/>
                                        <p:tgtEl>
                                          <p:spTgt spid="31"/>
                                        </p:tgtEl>
                                      </p:cBhvr>
                                    </p:animEffect>
                                  </p:childTnLst>
                                </p:cTn>
                              </p:par>
                            </p:childTnLst>
                          </p:cTn>
                        </p:par>
                      </p:childTnLst>
                    </p:cTn>
                  </p:par>
                  <p:par>
                    <p:cTn id="197" fill="hold">
                      <p:stCondLst>
                        <p:cond delay="indefinite"/>
                      </p:stCondLst>
                      <p:childTnLst>
                        <p:par>
                          <p:cTn id="198" fill="hold">
                            <p:stCondLst>
                              <p:cond delay="0"/>
                            </p:stCondLst>
                            <p:childTnLst>
                              <p:par>
                                <p:cTn id="199" presetID="1" presetClass="exit" presetSubtype="0" fill="hold" grpId="1" nodeType="clickEffect">
                                  <p:stCondLst>
                                    <p:cond delay="0"/>
                                  </p:stCondLst>
                                  <p:childTnLst>
                                    <p:set>
                                      <p:cBhvr>
                                        <p:cTn id="200" dur="1" fill="hold">
                                          <p:stCondLst>
                                            <p:cond delay="0"/>
                                          </p:stCondLst>
                                        </p:cTn>
                                        <p:tgtEl>
                                          <p:spTgt spid="78"/>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32"/>
                                        </p:tgtEl>
                                        <p:attrNameLst>
                                          <p:attrName>style.visibility</p:attrName>
                                        </p:attrNameLst>
                                      </p:cBhvr>
                                      <p:to>
                                        <p:strVal val="visible"/>
                                      </p:to>
                                    </p:set>
                                    <p:animEffect transition="in" filter="wipe(left)">
                                      <p:cBhvr>
                                        <p:cTn id="205" dur="500"/>
                                        <p:tgtEl>
                                          <p:spTgt spid="32"/>
                                        </p:tgtEl>
                                      </p:cBhvr>
                                    </p:animEffect>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grpId="1" nodeType="clickEffect">
                                  <p:stCondLst>
                                    <p:cond delay="0"/>
                                  </p:stCondLst>
                                  <p:childTnLst>
                                    <p:set>
                                      <p:cBhvr>
                                        <p:cTn id="209" dur="1" fill="hold">
                                          <p:stCondLst>
                                            <p:cond delay="0"/>
                                          </p:stCondLst>
                                        </p:cTn>
                                        <p:tgtEl>
                                          <p:spTgt spid="79"/>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33"/>
                                        </p:tgtEl>
                                        <p:attrNameLst>
                                          <p:attrName>style.visibility</p:attrName>
                                        </p:attrNameLst>
                                      </p:cBhvr>
                                      <p:to>
                                        <p:strVal val="visible"/>
                                      </p:to>
                                    </p:set>
                                    <p:animEffect transition="in" filter="wipe(left)">
                                      <p:cBhvr>
                                        <p:cTn id="214" dur="500"/>
                                        <p:tgtEl>
                                          <p:spTgt spid="33"/>
                                        </p:tgtEl>
                                      </p:cBhvr>
                                    </p:animEffec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grpId="1" nodeType="clickEffect">
                                  <p:stCondLst>
                                    <p:cond delay="0"/>
                                  </p:stCondLst>
                                  <p:childTnLst>
                                    <p:set>
                                      <p:cBhvr>
                                        <p:cTn id="218" dur="1" fill="hold">
                                          <p:stCondLst>
                                            <p:cond delay="0"/>
                                          </p:stCondLst>
                                        </p:cTn>
                                        <p:tgtEl>
                                          <p:spTgt spid="80"/>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34"/>
                                        </p:tgtEl>
                                        <p:attrNameLst>
                                          <p:attrName>style.visibility</p:attrName>
                                        </p:attrNameLst>
                                      </p:cBhvr>
                                      <p:to>
                                        <p:strVal val="visible"/>
                                      </p:to>
                                    </p:set>
                                    <p:animEffect transition="in" filter="wipe(left)">
                                      <p:cBhvr>
                                        <p:cTn id="223" dur="500"/>
                                        <p:tgtEl>
                                          <p:spTgt spid="34"/>
                                        </p:tgtEl>
                                      </p:cBhvr>
                                    </p:animEffec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grpId="1" nodeType="clickEffect">
                                  <p:stCondLst>
                                    <p:cond delay="0"/>
                                  </p:stCondLst>
                                  <p:childTnLst>
                                    <p:set>
                                      <p:cBhvr>
                                        <p:cTn id="227" dur="1" fill="hold">
                                          <p:stCondLst>
                                            <p:cond delay="0"/>
                                          </p:stCondLst>
                                        </p:cTn>
                                        <p:tgtEl>
                                          <p:spTgt spid="81"/>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Effect transition="in" filter="wipe(left)">
                                      <p:cBhvr>
                                        <p:cTn id="232" dur="500"/>
                                        <p:tgtEl>
                                          <p:spTgt spid="35"/>
                                        </p:tgtEl>
                                      </p:cBhvr>
                                    </p:animEffec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36"/>
                                        </p:tgtEl>
                                        <p:attrNameLst>
                                          <p:attrName>style.visibility</p:attrName>
                                        </p:attrNameLst>
                                      </p:cBhvr>
                                      <p:to>
                                        <p:strVal val="visible"/>
                                      </p:to>
                                    </p:set>
                                    <p:animEffect transition="in" filter="wipe(left)">
                                      <p:cBhvr>
                                        <p:cTn id="237" dur="500"/>
                                        <p:tgtEl>
                                          <p:spTgt spid="36"/>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37"/>
                                        </p:tgtEl>
                                        <p:attrNameLst>
                                          <p:attrName>style.visibility</p:attrName>
                                        </p:attrNameLst>
                                      </p:cBhvr>
                                      <p:to>
                                        <p:strVal val="visible"/>
                                      </p:to>
                                    </p:set>
                                    <p:animEffect transition="in" filter="wipe(left)">
                                      <p:cBhvr>
                                        <p:cTn id="242" dur="500"/>
                                        <p:tgtEl>
                                          <p:spTgt spid="37"/>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38"/>
                                        </p:tgtEl>
                                        <p:attrNameLst>
                                          <p:attrName>style.visibility</p:attrName>
                                        </p:attrNameLst>
                                      </p:cBhvr>
                                      <p:to>
                                        <p:strVal val="visible"/>
                                      </p:to>
                                    </p:set>
                                    <p:animEffect transition="in" filter="wipe(left)">
                                      <p:cBhvr>
                                        <p:cTn id="247" dur="500"/>
                                        <p:tgtEl>
                                          <p:spTgt spid="38"/>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8" fill="hold" grpId="0" nodeType="clickEffect">
                                  <p:stCondLst>
                                    <p:cond delay="0"/>
                                  </p:stCondLst>
                                  <p:childTnLst>
                                    <p:set>
                                      <p:cBhvr>
                                        <p:cTn id="251" dur="1" fill="hold">
                                          <p:stCondLst>
                                            <p:cond delay="0"/>
                                          </p:stCondLst>
                                        </p:cTn>
                                        <p:tgtEl>
                                          <p:spTgt spid="39"/>
                                        </p:tgtEl>
                                        <p:attrNameLst>
                                          <p:attrName>style.visibility</p:attrName>
                                        </p:attrNameLst>
                                      </p:cBhvr>
                                      <p:to>
                                        <p:strVal val="visible"/>
                                      </p:to>
                                    </p:set>
                                    <p:animEffect transition="in" filter="wipe(left)">
                                      <p:cBhvr>
                                        <p:cTn id="252" dur="500"/>
                                        <p:tgtEl>
                                          <p:spTgt spid="39"/>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8" fill="hold" grpId="0" nodeType="click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wipe(left)">
                                      <p:cBhvr>
                                        <p:cTn id="257" dur="500"/>
                                        <p:tgtEl>
                                          <p:spTgt spid="40"/>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8" fill="hold" grpId="0" nodeType="clickEffect">
                                  <p:stCondLst>
                                    <p:cond delay="0"/>
                                  </p:stCondLst>
                                  <p:childTnLst>
                                    <p:set>
                                      <p:cBhvr>
                                        <p:cTn id="261" dur="1" fill="hold">
                                          <p:stCondLst>
                                            <p:cond delay="0"/>
                                          </p:stCondLst>
                                        </p:cTn>
                                        <p:tgtEl>
                                          <p:spTgt spid="41"/>
                                        </p:tgtEl>
                                        <p:attrNameLst>
                                          <p:attrName>style.visibility</p:attrName>
                                        </p:attrNameLst>
                                      </p:cBhvr>
                                      <p:to>
                                        <p:strVal val="visible"/>
                                      </p:to>
                                    </p:set>
                                    <p:animEffect transition="in" filter="wipe(left)">
                                      <p:cBhvr>
                                        <p:cTn id="262" dur="500"/>
                                        <p:tgtEl>
                                          <p:spTgt spid="41"/>
                                        </p:tgtEl>
                                      </p:cBhvr>
                                    </p:animEffect>
                                  </p:childTnLst>
                                </p:cTn>
                              </p:par>
                            </p:childTnLst>
                          </p:cTn>
                        </p:par>
                      </p:childTnLst>
                    </p:cTn>
                  </p:par>
                  <p:par>
                    <p:cTn id="263" fill="hold">
                      <p:stCondLst>
                        <p:cond delay="indefinite"/>
                      </p:stCondLst>
                      <p:childTnLst>
                        <p:par>
                          <p:cTn id="264" fill="hold">
                            <p:stCondLst>
                              <p:cond delay="0"/>
                            </p:stCondLst>
                            <p:childTnLst>
                              <p:par>
                                <p:cTn id="265" presetID="22" presetClass="entr" presetSubtype="8" fill="hold" grpId="0" nodeType="clickEffect">
                                  <p:stCondLst>
                                    <p:cond delay="0"/>
                                  </p:stCondLst>
                                  <p:childTnLst>
                                    <p:set>
                                      <p:cBhvr>
                                        <p:cTn id="266" dur="1" fill="hold">
                                          <p:stCondLst>
                                            <p:cond delay="0"/>
                                          </p:stCondLst>
                                        </p:cTn>
                                        <p:tgtEl>
                                          <p:spTgt spid="42"/>
                                        </p:tgtEl>
                                        <p:attrNameLst>
                                          <p:attrName>style.visibility</p:attrName>
                                        </p:attrNameLst>
                                      </p:cBhvr>
                                      <p:to>
                                        <p:strVal val="visible"/>
                                      </p:to>
                                    </p:set>
                                    <p:animEffect transition="in" filter="wipe(left)">
                                      <p:cBhvr>
                                        <p:cTn id="267" dur="500"/>
                                        <p:tgtEl>
                                          <p:spTgt spid="42"/>
                                        </p:tgtEl>
                                      </p:cBhvr>
                                    </p:animEffect>
                                  </p:childTnLst>
                                </p:cTn>
                              </p:par>
                            </p:childTnLst>
                          </p:cTn>
                        </p:par>
                      </p:childTnLst>
                    </p:cTn>
                  </p:par>
                  <p:par>
                    <p:cTn id="268" fill="hold">
                      <p:stCondLst>
                        <p:cond delay="indefinite"/>
                      </p:stCondLst>
                      <p:childTnLst>
                        <p:par>
                          <p:cTn id="269" fill="hold">
                            <p:stCondLst>
                              <p:cond delay="0"/>
                            </p:stCondLst>
                            <p:childTnLst>
                              <p:par>
                                <p:cTn id="270" presetID="22" presetClass="entr" presetSubtype="8" fill="hold" grpId="0" nodeType="clickEffect">
                                  <p:stCondLst>
                                    <p:cond delay="0"/>
                                  </p:stCondLst>
                                  <p:childTnLst>
                                    <p:set>
                                      <p:cBhvr>
                                        <p:cTn id="271" dur="1" fill="hold">
                                          <p:stCondLst>
                                            <p:cond delay="0"/>
                                          </p:stCondLst>
                                        </p:cTn>
                                        <p:tgtEl>
                                          <p:spTgt spid="43"/>
                                        </p:tgtEl>
                                        <p:attrNameLst>
                                          <p:attrName>style.visibility</p:attrName>
                                        </p:attrNameLst>
                                      </p:cBhvr>
                                      <p:to>
                                        <p:strVal val="visible"/>
                                      </p:to>
                                    </p:set>
                                    <p:animEffect transition="in" filter="wipe(left)">
                                      <p:cBhvr>
                                        <p:cTn id="272" dur="500"/>
                                        <p:tgtEl>
                                          <p:spTgt spid="43"/>
                                        </p:tgtEl>
                                      </p:cBhvr>
                                    </p:animEffect>
                                  </p:childTnLst>
                                </p:cTn>
                              </p:par>
                            </p:childTnLst>
                          </p:cTn>
                        </p:par>
                      </p:childTnLst>
                    </p:cTn>
                  </p:par>
                  <p:par>
                    <p:cTn id="273" fill="hold">
                      <p:stCondLst>
                        <p:cond delay="indefinite"/>
                      </p:stCondLst>
                      <p:childTnLst>
                        <p:par>
                          <p:cTn id="274" fill="hold">
                            <p:stCondLst>
                              <p:cond delay="0"/>
                            </p:stCondLst>
                            <p:childTnLst>
                              <p:par>
                                <p:cTn id="275" presetID="22" presetClass="entr" presetSubtype="8" fill="hold" grpId="0" nodeType="clickEffect">
                                  <p:stCondLst>
                                    <p:cond delay="0"/>
                                  </p:stCondLst>
                                  <p:childTnLst>
                                    <p:set>
                                      <p:cBhvr>
                                        <p:cTn id="276" dur="1" fill="hold">
                                          <p:stCondLst>
                                            <p:cond delay="0"/>
                                          </p:stCondLst>
                                        </p:cTn>
                                        <p:tgtEl>
                                          <p:spTgt spid="44"/>
                                        </p:tgtEl>
                                        <p:attrNameLst>
                                          <p:attrName>style.visibility</p:attrName>
                                        </p:attrNameLst>
                                      </p:cBhvr>
                                      <p:to>
                                        <p:strVal val="visible"/>
                                      </p:to>
                                    </p:set>
                                    <p:animEffect transition="in" filter="wipe(left)">
                                      <p:cBhvr>
                                        <p:cTn id="277" dur="500"/>
                                        <p:tgtEl>
                                          <p:spTgt spid="44"/>
                                        </p:tgtEl>
                                      </p:cBhvr>
                                    </p:animEffect>
                                  </p:childTnLst>
                                </p:cTn>
                              </p:par>
                            </p:childTnLst>
                          </p:cTn>
                        </p:par>
                      </p:childTnLst>
                    </p:cTn>
                  </p:par>
                  <p:par>
                    <p:cTn id="278" fill="hold">
                      <p:stCondLst>
                        <p:cond delay="indefinite"/>
                      </p:stCondLst>
                      <p:childTnLst>
                        <p:par>
                          <p:cTn id="279" fill="hold">
                            <p:stCondLst>
                              <p:cond delay="0"/>
                            </p:stCondLst>
                            <p:childTnLst>
                              <p:par>
                                <p:cTn id="280" presetID="22" presetClass="entr" presetSubtype="8" fill="hold" grpId="0" nodeType="clickEffect">
                                  <p:stCondLst>
                                    <p:cond delay="0"/>
                                  </p:stCondLst>
                                  <p:childTnLst>
                                    <p:set>
                                      <p:cBhvr>
                                        <p:cTn id="281" dur="1" fill="hold">
                                          <p:stCondLst>
                                            <p:cond delay="0"/>
                                          </p:stCondLst>
                                        </p:cTn>
                                        <p:tgtEl>
                                          <p:spTgt spid="45"/>
                                        </p:tgtEl>
                                        <p:attrNameLst>
                                          <p:attrName>style.visibility</p:attrName>
                                        </p:attrNameLst>
                                      </p:cBhvr>
                                      <p:to>
                                        <p:strVal val="visible"/>
                                      </p:to>
                                    </p:set>
                                    <p:animEffect transition="in" filter="wipe(left)">
                                      <p:cBhvr>
                                        <p:cTn id="282" dur="500"/>
                                        <p:tgtEl>
                                          <p:spTgt spid="45"/>
                                        </p:tgtEl>
                                      </p:cBhvr>
                                    </p:animEffect>
                                  </p:childTnLst>
                                </p:cTn>
                              </p:par>
                            </p:childTnLst>
                          </p:cTn>
                        </p:par>
                      </p:childTnLst>
                    </p:cTn>
                  </p:par>
                  <p:par>
                    <p:cTn id="283" fill="hold">
                      <p:stCondLst>
                        <p:cond delay="indefinite"/>
                      </p:stCondLst>
                      <p:childTnLst>
                        <p:par>
                          <p:cTn id="284" fill="hold">
                            <p:stCondLst>
                              <p:cond delay="0"/>
                            </p:stCondLst>
                            <p:childTnLst>
                              <p:par>
                                <p:cTn id="285" presetID="22" presetClass="entr" presetSubtype="8" fill="hold" grpId="0" nodeType="clickEffect">
                                  <p:stCondLst>
                                    <p:cond delay="0"/>
                                  </p:stCondLst>
                                  <p:childTnLst>
                                    <p:set>
                                      <p:cBhvr>
                                        <p:cTn id="286" dur="1" fill="hold">
                                          <p:stCondLst>
                                            <p:cond delay="0"/>
                                          </p:stCondLst>
                                        </p:cTn>
                                        <p:tgtEl>
                                          <p:spTgt spid="46"/>
                                        </p:tgtEl>
                                        <p:attrNameLst>
                                          <p:attrName>style.visibility</p:attrName>
                                        </p:attrNameLst>
                                      </p:cBhvr>
                                      <p:to>
                                        <p:strVal val="visible"/>
                                      </p:to>
                                    </p:set>
                                    <p:animEffect transition="in" filter="wipe(left)">
                                      <p:cBhvr>
                                        <p:cTn id="287" dur="500"/>
                                        <p:tgtEl>
                                          <p:spTgt spid="46"/>
                                        </p:tgtEl>
                                      </p:cBhvr>
                                    </p:animEffect>
                                  </p:childTnLst>
                                </p:cTn>
                              </p:par>
                            </p:childTnLst>
                          </p:cTn>
                        </p:par>
                      </p:childTnLst>
                    </p:cTn>
                  </p:par>
                  <p:par>
                    <p:cTn id="288" fill="hold">
                      <p:stCondLst>
                        <p:cond delay="indefinite"/>
                      </p:stCondLst>
                      <p:childTnLst>
                        <p:par>
                          <p:cTn id="289" fill="hold">
                            <p:stCondLst>
                              <p:cond delay="0"/>
                            </p:stCondLst>
                            <p:childTnLst>
                              <p:par>
                                <p:cTn id="290" presetID="1" presetClass="exit" presetSubtype="0" fill="hold" grpId="1" nodeType="clickEffect">
                                  <p:stCondLst>
                                    <p:cond delay="0"/>
                                  </p:stCondLst>
                                  <p:childTnLst>
                                    <p:set>
                                      <p:cBhvr>
                                        <p:cTn id="291" dur="1" fill="hold">
                                          <p:stCondLst>
                                            <p:cond delay="0"/>
                                          </p:stCondLst>
                                        </p:cTn>
                                        <p:tgtEl>
                                          <p:spTgt spid="6"/>
                                        </p:tgtEl>
                                        <p:attrNameLst>
                                          <p:attrName>style.visibility</p:attrName>
                                        </p:attrNameLst>
                                      </p:cBhvr>
                                      <p:to>
                                        <p:strVal val="hidden"/>
                                      </p:to>
                                    </p:set>
                                  </p:childTnLst>
                                </p:cTn>
                              </p:par>
                              <p:par>
                                <p:cTn id="292" presetID="1" presetClass="exit" presetSubtype="0" fill="hold" grpId="1" nodeType="withEffect">
                                  <p:stCondLst>
                                    <p:cond delay="0"/>
                                  </p:stCondLst>
                                  <p:childTnLst>
                                    <p:set>
                                      <p:cBhvr>
                                        <p:cTn id="293" dur="1" fill="hold">
                                          <p:stCondLst>
                                            <p:cond delay="0"/>
                                          </p:stCondLst>
                                        </p:cTn>
                                        <p:tgtEl>
                                          <p:spTgt spid="7"/>
                                        </p:tgtEl>
                                        <p:attrNameLst>
                                          <p:attrName>style.visibility</p:attrName>
                                        </p:attrNameLst>
                                      </p:cBhvr>
                                      <p:to>
                                        <p:strVal val="hidden"/>
                                      </p:to>
                                    </p:set>
                                  </p:childTnLst>
                                </p:cTn>
                              </p:par>
                              <p:par>
                                <p:cTn id="294" presetID="1" presetClass="exit" presetSubtype="0" fill="hold" grpId="1" nodeType="withEffect">
                                  <p:stCondLst>
                                    <p:cond delay="0"/>
                                  </p:stCondLst>
                                  <p:childTnLst>
                                    <p:set>
                                      <p:cBhvr>
                                        <p:cTn id="295" dur="1" fill="hold">
                                          <p:stCondLst>
                                            <p:cond delay="0"/>
                                          </p:stCondLst>
                                        </p:cTn>
                                        <p:tgtEl>
                                          <p:spTgt spid="8"/>
                                        </p:tgtEl>
                                        <p:attrNameLst>
                                          <p:attrName>style.visibility</p:attrName>
                                        </p:attrNameLst>
                                      </p:cBhvr>
                                      <p:to>
                                        <p:strVal val="hidden"/>
                                      </p:to>
                                    </p:set>
                                  </p:childTnLst>
                                </p:cTn>
                              </p:par>
                              <p:par>
                                <p:cTn id="296" presetID="1" presetClass="exit" presetSubtype="0" fill="hold" grpId="1" nodeType="withEffect">
                                  <p:stCondLst>
                                    <p:cond delay="0"/>
                                  </p:stCondLst>
                                  <p:childTnLst>
                                    <p:set>
                                      <p:cBhvr>
                                        <p:cTn id="297" dur="1" fill="hold">
                                          <p:stCondLst>
                                            <p:cond delay="0"/>
                                          </p:stCondLst>
                                        </p:cTn>
                                        <p:tgtEl>
                                          <p:spTgt spid="9"/>
                                        </p:tgtEl>
                                        <p:attrNameLst>
                                          <p:attrName>style.visibility</p:attrName>
                                        </p:attrNameLst>
                                      </p:cBhvr>
                                      <p:to>
                                        <p:strVal val="hidden"/>
                                      </p:to>
                                    </p:set>
                                  </p:childTnLst>
                                </p:cTn>
                              </p:par>
                              <p:par>
                                <p:cTn id="298" presetID="1" presetClass="exit" presetSubtype="0" fill="hold" grpId="1" nodeType="withEffect">
                                  <p:stCondLst>
                                    <p:cond delay="0"/>
                                  </p:stCondLst>
                                  <p:childTnLst>
                                    <p:set>
                                      <p:cBhvr>
                                        <p:cTn id="299" dur="1" fill="hold">
                                          <p:stCondLst>
                                            <p:cond delay="0"/>
                                          </p:stCondLst>
                                        </p:cTn>
                                        <p:tgtEl>
                                          <p:spTgt spid="10"/>
                                        </p:tgtEl>
                                        <p:attrNameLst>
                                          <p:attrName>style.visibility</p:attrName>
                                        </p:attrNameLst>
                                      </p:cBhvr>
                                      <p:to>
                                        <p:strVal val="hidden"/>
                                      </p:to>
                                    </p:set>
                                  </p:childTnLst>
                                </p:cTn>
                              </p:par>
                              <p:par>
                                <p:cTn id="300" presetID="1" presetClass="exit" presetSubtype="0" fill="hold" grpId="1" nodeType="withEffect">
                                  <p:stCondLst>
                                    <p:cond delay="0"/>
                                  </p:stCondLst>
                                  <p:childTnLst>
                                    <p:set>
                                      <p:cBhvr>
                                        <p:cTn id="301" dur="1" fill="hold">
                                          <p:stCondLst>
                                            <p:cond delay="0"/>
                                          </p:stCondLst>
                                        </p:cTn>
                                        <p:tgtEl>
                                          <p:spTgt spid="11"/>
                                        </p:tgtEl>
                                        <p:attrNameLst>
                                          <p:attrName>style.visibility</p:attrName>
                                        </p:attrNameLst>
                                      </p:cBhvr>
                                      <p:to>
                                        <p:strVal val="hidden"/>
                                      </p:to>
                                    </p:set>
                                  </p:childTnLst>
                                </p:cTn>
                              </p:par>
                              <p:par>
                                <p:cTn id="302" presetID="1" presetClass="exit" presetSubtype="0" fill="hold" grpId="1" nodeType="withEffect">
                                  <p:stCondLst>
                                    <p:cond delay="0"/>
                                  </p:stCondLst>
                                  <p:childTnLst>
                                    <p:set>
                                      <p:cBhvr>
                                        <p:cTn id="303" dur="1" fill="hold">
                                          <p:stCondLst>
                                            <p:cond delay="0"/>
                                          </p:stCondLst>
                                        </p:cTn>
                                        <p:tgtEl>
                                          <p:spTgt spid="12"/>
                                        </p:tgtEl>
                                        <p:attrNameLst>
                                          <p:attrName>style.visibility</p:attrName>
                                        </p:attrNameLst>
                                      </p:cBhvr>
                                      <p:to>
                                        <p:strVal val="hidden"/>
                                      </p:to>
                                    </p:set>
                                  </p:childTnLst>
                                </p:cTn>
                              </p:par>
                              <p:par>
                                <p:cTn id="304" presetID="1" presetClass="exit" presetSubtype="0" fill="hold" grpId="1" nodeType="withEffect">
                                  <p:stCondLst>
                                    <p:cond delay="0"/>
                                  </p:stCondLst>
                                  <p:childTnLst>
                                    <p:set>
                                      <p:cBhvr>
                                        <p:cTn id="305" dur="1" fill="hold">
                                          <p:stCondLst>
                                            <p:cond delay="0"/>
                                          </p:stCondLst>
                                        </p:cTn>
                                        <p:tgtEl>
                                          <p:spTgt spid="13"/>
                                        </p:tgtEl>
                                        <p:attrNameLst>
                                          <p:attrName>style.visibility</p:attrName>
                                        </p:attrNameLst>
                                      </p:cBhvr>
                                      <p:to>
                                        <p:strVal val="hidden"/>
                                      </p:to>
                                    </p:set>
                                  </p:childTnLst>
                                </p:cTn>
                              </p:par>
                              <p:par>
                                <p:cTn id="306" presetID="1" presetClass="exit" presetSubtype="0" fill="hold" grpId="1" nodeType="withEffect">
                                  <p:stCondLst>
                                    <p:cond delay="0"/>
                                  </p:stCondLst>
                                  <p:childTnLst>
                                    <p:set>
                                      <p:cBhvr>
                                        <p:cTn id="307" dur="1" fill="hold">
                                          <p:stCondLst>
                                            <p:cond delay="0"/>
                                          </p:stCondLst>
                                        </p:cTn>
                                        <p:tgtEl>
                                          <p:spTgt spid="14"/>
                                        </p:tgtEl>
                                        <p:attrNameLst>
                                          <p:attrName>style.visibility</p:attrName>
                                        </p:attrNameLst>
                                      </p:cBhvr>
                                      <p:to>
                                        <p:strVal val="hidden"/>
                                      </p:to>
                                    </p:set>
                                  </p:childTnLst>
                                </p:cTn>
                              </p:par>
                              <p:par>
                                <p:cTn id="308" presetID="1" presetClass="exit" presetSubtype="0" fill="hold" grpId="1" nodeType="withEffect">
                                  <p:stCondLst>
                                    <p:cond delay="0"/>
                                  </p:stCondLst>
                                  <p:childTnLst>
                                    <p:set>
                                      <p:cBhvr>
                                        <p:cTn id="309" dur="1" fill="hold">
                                          <p:stCondLst>
                                            <p:cond delay="0"/>
                                          </p:stCondLst>
                                        </p:cTn>
                                        <p:tgtEl>
                                          <p:spTgt spid="15"/>
                                        </p:tgtEl>
                                        <p:attrNameLst>
                                          <p:attrName>style.visibility</p:attrName>
                                        </p:attrNameLst>
                                      </p:cBhvr>
                                      <p:to>
                                        <p:strVal val="hidden"/>
                                      </p:to>
                                    </p:set>
                                  </p:childTnLst>
                                </p:cTn>
                              </p:par>
                              <p:par>
                                <p:cTn id="310" presetID="1" presetClass="exit" presetSubtype="0" fill="hold" grpId="1" nodeType="withEffect">
                                  <p:stCondLst>
                                    <p:cond delay="0"/>
                                  </p:stCondLst>
                                  <p:childTnLst>
                                    <p:set>
                                      <p:cBhvr>
                                        <p:cTn id="311" dur="1" fill="hold">
                                          <p:stCondLst>
                                            <p:cond delay="0"/>
                                          </p:stCondLst>
                                        </p:cTn>
                                        <p:tgtEl>
                                          <p:spTgt spid="16"/>
                                        </p:tgtEl>
                                        <p:attrNameLst>
                                          <p:attrName>style.visibility</p:attrName>
                                        </p:attrNameLst>
                                      </p:cBhvr>
                                      <p:to>
                                        <p:strVal val="hidden"/>
                                      </p:to>
                                    </p:set>
                                  </p:childTnLst>
                                </p:cTn>
                              </p:par>
                              <p:par>
                                <p:cTn id="312" presetID="1" presetClass="exit" presetSubtype="0" fill="hold" grpId="1" nodeType="withEffect">
                                  <p:stCondLst>
                                    <p:cond delay="0"/>
                                  </p:stCondLst>
                                  <p:childTnLst>
                                    <p:set>
                                      <p:cBhvr>
                                        <p:cTn id="313" dur="1" fill="hold">
                                          <p:stCondLst>
                                            <p:cond delay="0"/>
                                          </p:stCondLst>
                                        </p:cTn>
                                        <p:tgtEl>
                                          <p:spTgt spid="17"/>
                                        </p:tgtEl>
                                        <p:attrNameLst>
                                          <p:attrName>style.visibility</p:attrName>
                                        </p:attrNameLst>
                                      </p:cBhvr>
                                      <p:to>
                                        <p:strVal val="hidden"/>
                                      </p:to>
                                    </p:set>
                                  </p:childTnLst>
                                </p:cTn>
                              </p:par>
                              <p:par>
                                <p:cTn id="314" presetID="1" presetClass="exit" presetSubtype="0" fill="hold" grpId="1" nodeType="withEffect">
                                  <p:stCondLst>
                                    <p:cond delay="0"/>
                                  </p:stCondLst>
                                  <p:childTnLst>
                                    <p:set>
                                      <p:cBhvr>
                                        <p:cTn id="315" dur="1" fill="hold">
                                          <p:stCondLst>
                                            <p:cond delay="0"/>
                                          </p:stCondLst>
                                        </p:cTn>
                                        <p:tgtEl>
                                          <p:spTgt spid="18"/>
                                        </p:tgtEl>
                                        <p:attrNameLst>
                                          <p:attrName>style.visibility</p:attrName>
                                        </p:attrNameLst>
                                      </p:cBhvr>
                                      <p:to>
                                        <p:strVal val="hidden"/>
                                      </p:to>
                                    </p:set>
                                  </p:childTnLst>
                                </p:cTn>
                              </p:par>
                              <p:par>
                                <p:cTn id="316" presetID="1" presetClass="exit" presetSubtype="0" fill="hold" grpId="1" nodeType="withEffect">
                                  <p:stCondLst>
                                    <p:cond delay="0"/>
                                  </p:stCondLst>
                                  <p:childTnLst>
                                    <p:set>
                                      <p:cBhvr>
                                        <p:cTn id="317" dur="1" fill="hold">
                                          <p:stCondLst>
                                            <p:cond delay="0"/>
                                          </p:stCondLst>
                                        </p:cTn>
                                        <p:tgtEl>
                                          <p:spTgt spid="19"/>
                                        </p:tgtEl>
                                        <p:attrNameLst>
                                          <p:attrName>style.visibility</p:attrName>
                                        </p:attrNameLst>
                                      </p:cBhvr>
                                      <p:to>
                                        <p:strVal val="hidden"/>
                                      </p:to>
                                    </p:set>
                                  </p:childTnLst>
                                </p:cTn>
                              </p:par>
                              <p:par>
                                <p:cTn id="318" presetID="1" presetClass="exit" presetSubtype="0" fill="hold" grpId="1" nodeType="withEffect">
                                  <p:stCondLst>
                                    <p:cond delay="0"/>
                                  </p:stCondLst>
                                  <p:childTnLst>
                                    <p:set>
                                      <p:cBhvr>
                                        <p:cTn id="319" dur="1" fill="hold">
                                          <p:stCondLst>
                                            <p:cond delay="0"/>
                                          </p:stCondLst>
                                        </p:cTn>
                                        <p:tgtEl>
                                          <p:spTgt spid="20"/>
                                        </p:tgtEl>
                                        <p:attrNameLst>
                                          <p:attrName>style.visibility</p:attrName>
                                        </p:attrNameLst>
                                      </p:cBhvr>
                                      <p:to>
                                        <p:strVal val="hidden"/>
                                      </p:to>
                                    </p:set>
                                  </p:childTnLst>
                                </p:cTn>
                              </p:par>
                              <p:par>
                                <p:cTn id="320" presetID="1" presetClass="exit" presetSubtype="0" fill="hold" grpId="1" nodeType="withEffect">
                                  <p:stCondLst>
                                    <p:cond delay="0"/>
                                  </p:stCondLst>
                                  <p:childTnLst>
                                    <p:set>
                                      <p:cBhvr>
                                        <p:cTn id="321" dur="1" fill="hold">
                                          <p:stCondLst>
                                            <p:cond delay="0"/>
                                          </p:stCondLst>
                                        </p:cTn>
                                        <p:tgtEl>
                                          <p:spTgt spid="21"/>
                                        </p:tgtEl>
                                        <p:attrNameLst>
                                          <p:attrName>style.visibility</p:attrName>
                                        </p:attrNameLst>
                                      </p:cBhvr>
                                      <p:to>
                                        <p:strVal val="hidden"/>
                                      </p:to>
                                    </p:set>
                                  </p:childTnLst>
                                </p:cTn>
                              </p:par>
                              <p:par>
                                <p:cTn id="322" presetID="1" presetClass="exit" presetSubtype="0" fill="hold" grpId="1" nodeType="withEffect">
                                  <p:stCondLst>
                                    <p:cond delay="0"/>
                                  </p:stCondLst>
                                  <p:childTnLst>
                                    <p:set>
                                      <p:cBhvr>
                                        <p:cTn id="323" dur="1" fill="hold">
                                          <p:stCondLst>
                                            <p:cond delay="0"/>
                                          </p:stCondLst>
                                        </p:cTn>
                                        <p:tgtEl>
                                          <p:spTgt spid="22"/>
                                        </p:tgtEl>
                                        <p:attrNameLst>
                                          <p:attrName>style.visibility</p:attrName>
                                        </p:attrNameLst>
                                      </p:cBhvr>
                                      <p:to>
                                        <p:strVal val="hidden"/>
                                      </p:to>
                                    </p:set>
                                  </p:childTnLst>
                                </p:cTn>
                              </p:par>
                              <p:par>
                                <p:cTn id="324" presetID="1" presetClass="exit" presetSubtype="0" fill="hold" grpId="1" nodeType="withEffect">
                                  <p:stCondLst>
                                    <p:cond delay="0"/>
                                  </p:stCondLst>
                                  <p:childTnLst>
                                    <p:set>
                                      <p:cBhvr>
                                        <p:cTn id="325" dur="1" fill="hold">
                                          <p:stCondLst>
                                            <p:cond delay="0"/>
                                          </p:stCondLst>
                                        </p:cTn>
                                        <p:tgtEl>
                                          <p:spTgt spid="23"/>
                                        </p:tgtEl>
                                        <p:attrNameLst>
                                          <p:attrName>style.visibility</p:attrName>
                                        </p:attrNameLst>
                                      </p:cBhvr>
                                      <p:to>
                                        <p:strVal val="hidden"/>
                                      </p:to>
                                    </p:set>
                                  </p:childTnLst>
                                </p:cTn>
                              </p:par>
                              <p:par>
                                <p:cTn id="326" presetID="1" presetClass="exit" presetSubtype="0" fill="hold" grpId="1" nodeType="withEffect">
                                  <p:stCondLst>
                                    <p:cond delay="0"/>
                                  </p:stCondLst>
                                  <p:childTnLst>
                                    <p:set>
                                      <p:cBhvr>
                                        <p:cTn id="327" dur="1" fill="hold">
                                          <p:stCondLst>
                                            <p:cond delay="0"/>
                                          </p:stCondLst>
                                        </p:cTn>
                                        <p:tgtEl>
                                          <p:spTgt spid="24"/>
                                        </p:tgtEl>
                                        <p:attrNameLst>
                                          <p:attrName>style.visibility</p:attrName>
                                        </p:attrNameLst>
                                      </p:cBhvr>
                                      <p:to>
                                        <p:strVal val="hidden"/>
                                      </p:to>
                                    </p:set>
                                  </p:childTnLst>
                                </p:cTn>
                              </p:par>
                              <p:par>
                                <p:cTn id="328" presetID="1" presetClass="exit" presetSubtype="0" fill="hold" grpId="1" nodeType="withEffect">
                                  <p:stCondLst>
                                    <p:cond delay="0"/>
                                  </p:stCondLst>
                                  <p:childTnLst>
                                    <p:set>
                                      <p:cBhvr>
                                        <p:cTn id="329" dur="1" fill="hold">
                                          <p:stCondLst>
                                            <p:cond delay="0"/>
                                          </p:stCondLst>
                                        </p:cTn>
                                        <p:tgtEl>
                                          <p:spTgt spid="25"/>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30"/>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31"/>
                                        </p:tgtEl>
                                        <p:attrNameLst>
                                          <p:attrName>style.visibility</p:attrName>
                                        </p:attrNameLst>
                                      </p:cBhvr>
                                      <p:to>
                                        <p:strVal val="hidden"/>
                                      </p:to>
                                    </p:set>
                                  </p:childTnLst>
                                </p:cTn>
                              </p:par>
                              <p:par>
                                <p:cTn id="334" presetID="1" presetClass="exit" presetSubtype="0" fill="hold" grpId="1" nodeType="withEffect">
                                  <p:stCondLst>
                                    <p:cond delay="0"/>
                                  </p:stCondLst>
                                  <p:childTnLst>
                                    <p:set>
                                      <p:cBhvr>
                                        <p:cTn id="335" dur="1" fill="hold">
                                          <p:stCondLst>
                                            <p:cond delay="0"/>
                                          </p:stCondLst>
                                        </p:cTn>
                                        <p:tgtEl>
                                          <p:spTgt spid="32"/>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33"/>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34"/>
                                        </p:tgtEl>
                                        <p:attrNameLst>
                                          <p:attrName>style.visibility</p:attrName>
                                        </p:attrNameLst>
                                      </p:cBhvr>
                                      <p:to>
                                        <p:strVal val="hidden"/>
                                      </p:to>
                                    </p:set>
                                  </p:childTnLst>
                                </p:cTn>
                              </p:par>
                              <p:par>
                                <p:cTn id="340" presetID="1" presetClass="exit" presetSubtype="0" fill="hold" grpId="1" nodeType="withEffect">
                                  <p:stCondLst>
                                    <p:cond delay="0"/>
                                  </p:stCondLst>
                                  <p:childTnLst>
                                    <p:set>
                                      <p:cBhvr>
                                        <p:cTn id="341" dur="1" fill="hold">
                                          <p:stCondLst>
                                            <p:cond delay="0"/>
                                          </p:stCondLst>
                                        </p:cTn>
                                        <p:tgtEl>
                                          <p:spTgt spid="35"/>
                                        </p:tgtEl>
                                        <p:attrNameLst>
                                          <p:attrName>style.visibility</p:attrName>
                                        </p:attrNameLst>
                                      </p:cBhvr>
                                      <p:to>
                                        <p:strVal val="hidden"/>
                                      </p:to>
                                    </p:set>
                                  </p:childTnLst>
                                </p:cTn>
                              </p:par>
                              <p:par>
                                <p:cTn id="342" presetID="1" presetClass="exit" presetSubtype="0" fill="hold" grpId="1" nodeType="withEffect">
                                  <p:stCondLst>
                                    <p:cond delay="0"/>
                                  </p:stCondLst>
                                  <p:childTnLst>
                                    <p:set>
                                      <p:cBhvr>
                                        <p:cTn id="343" dur="1" fill="hold">
                                          <p:stCondLst>
                                            <p:cond delay="0"/>
                                          </p:stCondLst>
                                        </p:cTn>
                                        <p:tgtEl>
                                          <p:spTgt spid="36"/>
                                        </p:tgtEl>
                                        <p:attrNameLst>
                                          <p:attrName>style.visibility</p:attrName>
                                        </p:attrNameLst>
                                      </p:cBhvr>
                                      <p:to>
                                        <p:strVal val="hidden"/>
                                      </p:to>
                                    </p:set>
                                  </p:childTnLst>
                                </p:cTn>
                              </p:par>
                              <p:par>
                                <p:cTn id="344" presetID="1" presetClass="exit" presetSubtype="0" fill="hold" grpId="1" nodeType="withEffect">
                                  <p:stCondLst>
                                    <p:cond delay="0"/>
                                  </p:stCondLst>
                                  <p:childTnLst>
                                    <p:set>
                                      <p:cBhvr>
                                        <p:cTn id="345" dur="1" fill="hold">
                                          <p:stCondLst>
                                            <p:cond delay="0"/>
                                          </p:stCondLst>
                                        </p:cTn>
                                        <p:tgtEl>
                                          <p:spTgt spid="37"/>
                                        </p:tgtEl>
                                        <p:attrNameLst>
                                          <p:attrName>style.visibility</p:attrName>
                                        </p:attrNameLst>
                                      </p:cBhvr>
                                      <p:to>
                                        <p:strVal val="hidden"/>
                                      </p:to>
                                    </p:set>
                                  </p:childTnLst>
                                </p:cTn>
                              </p:par>
                              <p:par>
                                <p:cTn id="346" presetID="1" presetClass="exit" presetSubtype="0" fill="hold" grpId="1" nodeType="withEffect">
                                  <p:stCondLst>
                                    <p:cond delay="0"/>
                                  </p:stCondLst>
                                  <p:childTnLst>
                                    <p:set>
                                      <p:cBhvr>
                                        <p:cTn id="347" dur="1" fill="hold">
                                          <p:stCondLst>
                                            <p:cond delay="0"/>
                                          </p:stCondLst>
                                        </p:cTn>
                                        <p:tgtEl>
                                          <p:spTgt spid="38"/>
                                        </p:tgtEl>
                                        <p:attrNameLst>
                                          <p:attrName>style.visibility</p:attrName>
                                        </p:attrNameLst>
                                      </p:cBhvr>
                                      <p:to>
                                        <p:strVal val="hidden"/>
                                      </p:to>
                                    </p:set>
                                  </p:childTnLst>
                                </p:cTn>
                              </p:par>
                              <p:par>
                                <p:cTn id="348" presetID="1" presetClass="exit" presetSubtype="0" fill="hold" grpId="1" nodeType="withEffect">
                                  <p:stCondLst>
                                    <p:cond delay="0"/>
                                  </p:stCondLst>
                                  <p:childTnLst>
                                    <p:set>
                                      <p:cBhvr>
                                        <p:cTn id="349" dur="1" fill="hold">
                                          <p:stCondLst>
                                            <p:cond delay="0"/>
                                          </p:stCondLst>
                                        </p:cTn>
                                        <p:tgtEl>
                                          <p:spTgt spid="39"/>
                                        </p:tgtEl>
                                        <p:attrNameLst>
                                          <p:attrName>style.visibility</p:attrName>
                                        </p:attrNameLst>
                                      </p:cBhvr>
                                      <p:to>
                                        <p:strVal val="hidden"/>
                                      </p:to>
                                    </p:set>
                                  </p:childTnLst>
                                </p:cTn>
                              </p:par>
                              <p:par>
                                <p:cTn id="350" presetID="1" presetClass="exit" presetSubtype="0" fill="hold" grpId="1" nodeType="withEffect">
                                  <p:stCondLst>
                                    <p:cond delay="0"/>
                                  </p:stCondLst>
                                  <p:childTnLst>
                                    <p:set>
                                      <p:cBhvr>
                                        <p:cTn id="351" dur="1" fill="hold">
                                          <p:stCondLst>
                                            <p:cond delay="0"/>
                                          </p:stCondLst>
                                        </p:cTn>
                                        <p:tgtEl>
                                          <p:spTgt spid="40"/>
                                        </p:tgtEl>
                                        <p:attrNameLst>
                                          <p:attrName>style.visibility</p:attrName>
                                        </p:attrNameLst>
                                      </p:cBhvr>
                                      <p:to>
                                        <p:strVal val="hidden"/>
                                      </p:to>
                                    </p:set>
                                  </p:childTnLst>
                                </p:cTn>
                              </p:par>
                              <p:par>
                                <p:cTn id="352" presetID="1" presetClass="exit" presetSubtype="0" fill="hold" grpId="1" nodeType="withEffect">
                                  <p:stCondLst>
                                    <p:cond delay="0"/>
                                  </p:stCondLst>
                                  <p:childTnLst>
                                    <p:set>
                                      <p:cBhvr>
                                        <p:cTn id="353" dur="1" fill="hold">
                                          <p:stCondLst>
                                            <p:cond delay="0"/>
                                          </p:stCondLst>
                                        </p:cTn>
                                        <p:tgtEl>
                                          <p:spTgt spid="41"/>
                                        </p:tgtEl>
                                        <p:attrNameLst>
                                          <p:attrName>style.visibility</p:attrName>
                                        </p:attrNameLst>
                                      </p:cBhvr>
                                      <p:to>
                                        <p:strVal val="hidden"/>
                                      </p:to>
                                    </p:set>
                                  </p:childTnLst>
                                </p:cTn>
                              </p:par>
                              <p:par>
                                <p:cTn id="354" presetID="1" presetClass="exit" presetSubtype="0" fill="hold" grpId="1" nodeType="withEffect">
                                  <p:stCondLst>
                                    <p:cond delay="0"/>
                                  </p:stCondLst>
                                  <p:childTnLst>
                                    <p:set>
                                      <p:cBhvr>
                                        <p:cTn id="355" dur="1" fill="hold">
                                          <p:stCondLst>
                                            <p:cond delay="0"/>
                                          </p:stCondLst>
                                        </p:cTn>
                                        <p:tgtEl>
                                          <p:spTgt spid="42"/>
                                        </p:tgtEl>
                                        <p:attrNameLst>
                                          <p:attrName>style.visibility</p:attrName>
                                        </p:attrNameLst>
                                      </p:cBhvr>
                                      <p:to>
                                        <p:strVal val="hidden"/>
                                      </p:to>
                                    </p:set>
                                  </p:childTnLst>
                                </p:cTn>
                              </p:par>
                              <p:par>
                                <p:cTn id="356" presetID="1" presetClass="exit" presetSubtype="0" fill="hold" grpId="1" nodeType="withEffect">
                                  <p:stCondLst>
                                    <p:cond delay="0"/>
                                  </p:stCondLst>
                                  <p:childTnLst>
                                    <p:set>
                                      <p:cBhvr>
                                        <p:cTn id="357" dur="1" fill="hold">
                                          <p:stCondLst>
                                            <p:cond delay="0"/>
                                          </p:stCondLst>
                                        </p:cTn>
                                        <p:tgtEl>
                                          <p:spTgt spid="43"/>
                                        </p:tgtEl>
                                        <p:attrNameLst>
                                          <p:attrName>style.visibility</p:attrName>
                                        </p:attrNameLst>
                                      </p:cBhvr>
                                      <p:to>
                                        <p:strVal val="hidden"/>
                                      </p:to>
                                    </p:set>
                                  </p:childTnLst>
                                </p:cTn>
                              </p:par>
                              <p:par>
                                <p:cTn id="358" presetID="1" presetClass="exit" presetSubtype="0" fill="hold" grpId="1" nodeType="withEffect">
                                  <p:stCondLst>
                                    <p:cond delay="0"/>
                                  </p:stCondLst>
                                  <p:childTnLst>
                                    <p:set>
                                      <p:cBhvr>
                                        <p:cTn id="359" dur="1" fill="hold">
                                          <p:stCondLst>
                                            <p:cond delay="0"/>
                                          </p:stCondLst>
                                        </p:cTn>
                                        <p:tgtEl>
                                          <p:spTgt spid="44"/>
                                        </p:tgtEl>
                                        <p:attrNameLst>
                                          <p:attrName>style.visibility</p:attrName>
                                        </p:attrNameLst>
                                      </p:cBhvr>
                                      <p:to>
                                        <p:strVal val="hidden"/>
                                      </p:to>
                                    </p:set>
                                  </p:childTnLst>
                                </p:cTn>
                              </p:par>
                              <p:par>
                                <p:cTn id="360" presetID="1" presetClass="exit" presetSubtype="0" fill="hold" grpId="1" nodeType="withEffect">
                                  <p:stCondLst>
                                    <p:cond delay="0"/>
                                  </p:stCondLst>
                                  <p:childTnLst>
                                    <p:set>
                                      <p:cBhvr>
                                        <p:cTn id="361" dur="1" fill="hold">
                                          <p:stCondLst>
                                            <p:cond delay="0"/>
                                          </p:stCondLst>
                                        </p:cTn>
                                        <p:tgtEl>
                                          <p:spTgt spid="45"/>
                                        </p:tgtEl>
                                        <p:attrNameLst>
                                          <p:attrName>style.visibility</p:attrName>
                                        </p:attrNameLst>
                                      </p:cBhvr>
                                      <p:to>
                                        <p:strVal val="hidden"/>
                                      </p:to>
                                    </p:set>
                                  </p:childTnLst>
                                </p:cTn>
                              </p:par>
                              <p:par>
                                <p:cTn id="362" presetID="1" presetClass="exit" presetSubtype="0" fill="hold" grpId="1" nodeType="withEffect">
                                  <p:stCondLst>
                                    <p:cond delay="0"/>
                                  </p:stCondLst>
                                  <p:childTnLst>
                                    <p:set>
                                      <p:cBhvr>
                                        <p:cTn id="363" dur="1" fill="hold">
                                          <p:stCondLst>
                                            <p:cond delay="0"/>
                                          </p:stCondLst>
                                        </p:cTn>
                                        <p:tgtEl>
                                          <p:spTgt spid="46"/>
                                        </p:tgtEl>
                                        <p:attrNameLst>
                                          <p:attrName>style.visibility</p:attrName>
                                        </p:attrNameLst>
                                      </p:cBhvr>
                                      <p:to>
                                        <p:strVal val="hidden"/>
                                      </p:to>
                                    </p:set>
                                  </p:childTnLst>
                                </p:cTn>
                              </p:par>
                            </p:childTnLst>
                          </p:cTn>
                        </p:par>
                      </p:childTnLst>
                    </p:cTn>
                  </p:par>
                  <p:par>
                    <p:cTn id="364" fill="hold">
                      <p:stCondLst>
                        <p:cond delay="indefinite"/>
                      </p:stCondLst>
                      <p:childTnLst>
                        <p:par>
                          <p:cTn id="365" fill="hold">
                            <p:stCondLst>
                              <p:cond delay="0"/>
                            </p:stCondLst>
                            <p:childTnLst>
                              <p:par>
                                <p:cTn id="366" presetID="22" presetClass="entr" presetSubtype="8" fill="hold" grpId="2" nodeType="clickEffect">
                                  <p:stCondLst>
                                    <p:cond delay="0"/>
                                  </p:stCondLst>
                                  <p:childTnLst>
                                    <p:set>
                                      <p:cBhvr>
                                        <p:cTn id="367" dur="1" fill="hold">
                                          <p:stCondLst>
                                            <p:cond delay="0"/>
                                          </p:stCondLst>
                                        </p:cTn>
                                        <p:tgtEl>
                                          <p:spTgt spid="46"/>
                                        </p:tgtEl>
                                        <p:attrNameLst>
                                          <p:attrName>style.visibility</p:attrName>
                                        </p:attrNameLst>
                                      </p:cBhvr>
                                      <p:to>
                                        <p:strVal val="visible"/>
                                      </p:to>
                                    </p:set>
                                    <p:animEffect transition="in" filter="wipe(left)">
                                      <p:cBhvr>
                                        <p:cTn id="368" dur="500"/>
                                        <p:tgtEl>
                                          <p:spTgt spid="46"/>
                                        </p:tgtEl>
                                      </p:cBhvr>
                                    </p:animEffect>
                                  </p:childTnLst>
                                </p:cTn>
                              </p:par>
                            </p:childTnLst>
                          </p:cTn>
                        </p:par>
                      </p:childTnLst>
                    </p:cTn>
                  </p:par>
                  <p:par>
                    <p:cTn id="369" fill="hold">
                      <p:stCondLst>
                        <p:cond delay="indefinite"/>
                      </p:stCondLst>
                      <p:childTnLst>
                        <p:par>
                          <p:cTn id="370" fill="hold">
                            <p:stCondLst>
                              <p:cond delay="0"/>
                            </p:stCondLst>
                            <p:childTnLst>
                              <p:par>
                                <p:cTn id="371" presetID="22" presetClass="entr" presetSubtype="8" fill="hold" grpId="2" nodeType="clickEffect">
                                  <p:stCondLst>
                                    <p:cond delay="0"/>
                                  </p:stCondLst>
                                  <p:childTnLst>
                                    <p:set>
                                      <p:cBhvr>
                                        <p:cTn id="372" dur="1" fill="hold">
                                          <p:stCondLst>
                                            <p:cond delay="0"/>
                                          </p:stCondLst>
                                        </p:cTn>
                                        <p:tgtEl>
                                          <p:spTgt spid="45"/>
                                        </p:tgtEl>
                                        <p:attrNameLst>
                                          <p:attrName>style.visibility</p:attrName>
                                        </p:attrNameLst>
                                      </p:cBhvr>
                                      <p:to>
                                        <p:strVal val="visible"/>
                                      </p:to>
                                    </p:set>
                                    <p:animEffect transition="in" filter="wipe(left)">
                                      <p:cBhvr>
                                        <p:cTn id="373" dur="500"/>
                                        <p:tgtEl>
                                          <p:spTgt spid="45"/>
                                        </p:tgtEl>
                                      </p:cBhvr>
                                    </p:animEffect>
                                  </p:childTnLst>
                                </p:cTn>
                              </p:par>
                            </p:childTnLst>
                          </p:cTn>
                        </p:par>
                      </p:childTnLst>
                    </p:cTn>
                  </p:par>
                  <p:par>
                    <p:cTn id="374" fill="hold">
                      <p:stCondLst>
                        <p:cond delay="indefinite"/>
                      </p:stCondLst>
                      <p:childTnLst>
                        <p:par>
                          <p:cTn id="375" fill="hold">
                            <p:stCondLst>
                              <p:cond delay="0"/>
                            </p:stCondLst>
                            <p:childTnLst>
                              <p:par>
                                <p:cTn id="376" presetID="22" presetClass="entr" presetSubtype="8" fill="hold" grpId="2" nodeType="clickEffect">
                                  <p:stCondLst>
                                    <p:cond delay="0"/>
                                  </p:stCondLst>
                                  <p:childTnLst>
                                    <p:set>
                                      <p:cBhvr>
                                        <p:cTn id="377" dur="1" fill="hold">
                                          <p:stCondLst>
                                            <p:cond delay="0"/>
                                          </p:stCondLst>
                                        </p:cTn>
                                        <p:tgtEl>
                                          <p:spTgt spid="44"/>
                                        </p:tgtEl>
                                        <p:attrNameLst>
                                          <p:attrName>style.visibility</p:attrName>
                                        </p:attrNameLst>
                                      </p:cBhvr>
                                      <p:to>
                                        <p:strVal val="visible"/>
                                      </p:to>
                                    </p:set>
                                    <p:animEffect transition="in" filter="wipe(left)">
                                      <p:cBhvr>
                                        <p:cTn id="378" dur="500"/>
                                        <p:tgtEl>
                                          <p:spTgt spid="44"/>
                                        </p:tgtEl>
                                      </p:cBhvr>
                                    </p:animEffect>
                                  </p:childTnLst>
                                </p:cTn>
                              </p:par>
                            </p:childTnLst>
                          </p:cTn>
                        </p:par>
                      </p:childTnLst>
                    </p:cTn>
                  </p:par>
                  <p:par>
                    <p:cTn id="379" fill="hold">
                      <p:stCondLst>
                        <p:cond delay="indefinite"/>
                      </p:stCondLst>
                      <p:childTnLst>
                        <p:par>
                          <p:cTn id="380" fill="hold">
                            <p:stCondLst>
                              <p:cond delay="0"/>
                            </p:stCondLst>
                            <p:childTnLst>
                              <p:par>
                                <p:cTn id="381" presetID="22" presetClass="entr" presetSubtype="8" fill="hold" grpId="2" nodeType="clickEffect">
                                  <p:stCondLst>
                                    <p:cond delay="0"/>
                                  </p:stCondLst>
                                  <p:childTnLst>
                                    <p:set>
                                      <p:cBhvr>
                                        <p:cTn id="382" dur="1" fill="hold">
                                          <p:stCondLst>
                                            <p:cond delay="0"/>
                                          </p:stCondLst>
                                        </p:cTn>
                                        <p:tgtEl>
                                          <p:spTgt spid="43"/>
                                        </p:tgtEl>
                                        <p:attrNameLst>
                                          <p:attrName>style.visibility</p:attrName>
                                        </p:attrNameLst>
                                      </p:cBhvr>
                                      <p:to>
                                        <p:strVal val="visible"/>
                                      </p:to>
                                    </p:set>
                                    <p:animEffect transition="in" filter="wipe(left)">
                                      <p:cBhvr>
                                        <p:cTn id="383" dur="500"/>
                                        <p:tgtEl>
                                          <p:spTgt spid="43"/>
                                        </p:tgtEl>
                                      </p:cBhvr>
                                    </p:animEffect>
                                  </p:childTnLst>
                                </p:cTn>
                              </p:par>
                            </p:childTnLst>
                          </p:cTn>
                        </p:par>
                      </p:childTnLst>
                    </p:cTn>
                  </p:par>
                  <p:par>
                    <p:cTn id="384" fill="hold">
                      <p:stCondLst>
                        <p:cond delay="indefinite"/>
                      </p:stCondLst>
                      <p:childTnLst>
                        <p:par>
                          <p:cTn id="385" fill="hold">
                            <p:stCondLst>
                              <p:cond delay="0"/>
                            </p:stCondLst>
                            <p:childTnLst>
                              <p:par>
                                <p:cTn id="386" presetID="22" presetClass="entr" presetSubtype="8" fill="hold" grpId="2" nodeType="clickEffect">
                                  <p:stCondLst>
                                    <p:cond delay="0"/>
                                  </p:stCondLst>
                                  <p:childTnLst>
                                    <p:set>
                                      <p:cBhvr>
                                        <p:cTn id="387" dur="1" fill="hold">
                                          <p:stCondLst>
                                            <p:cond delay="0"/>
                                          </p:stCondLst>
                                        </p:cTn>
                                        <p:tgtEl>
                                          <p:spTgt spid="42"/>
                                        </p:tgtEl>
                                        <p:attrNameLst>
                                          <p:attrName>style.visibility</p:attrName>
                                        </p:attrNameLst>
                                      </p:cBhvr>
                                      <p:to>
                                        <p:strVal val="visible"/>
                                      </p:to>
                                    </p:set>
                                    <p:animEffect transition="in" filter="wipe(left)">
                                      <p:cBhvr>
                                        <p:cTn id="388" dur="500"/>
                                        <p:tgtEl>
                                          <p:spTgt spid="42"/>
                                        </p:tgtEl>
                                      </p:cBhvr>
                                    </p:animEffect>
                                  </p:childTnLst>
                                </p:cTn>
                              </p:par>
                            </p:childTnLst>
                          </p:cTn>
                        </p:par>
                      </p:childTnLst>
                    </p:cTn>
                  </p:par>
                  <p:par>
                    <p:cTn id="389" fill="hold">
                      <p:stCondLst>
                        <p:cond delay="indefinite"/>
                      </p:stCondLst>
                      <p:childTnLst>
                        <p:par>
                          <p:cTn id="390" fill="hold">
                            <p:stCondLst>
                              <p:cond delay="0"/>
                            </p:stCondLst>
                            <p:childTnLst>
                              <p:par>
                                <p:cTn id="391" presetID="22" presetClass="entr" presetSubtype="8" fill="hold" grpId="2" nodeType="clickEffect">
                                  <p:stCondLst>
                                    <p:cond delay="0"/>
                                  </p:stCondLst>
                                  <p:childTnLst>
                                    <p:set>
                                      <p:cBhvr>
                                        <p:cTn id="392" dur="1" fill="hold">
                                          <p:stCondLst>
                                            <p:cond delay="0"/>
                                          </p:stCondLst>
                                        </p:cTn>
                                        <p:tgtEl>
                                          <p:spTgt spid="41"/>
                                        </p:tgtEl>
                                        <p:attrNameLst>
                                          <p:attrName>style.visibility</p:attrName>
                                        </p:attrNameLst>
                                      </p:cBhvr>
                                      <p:to>
                                        <p:strVal val="visible"/>
                                      </p:to>
                                    </p:set>
                                    <p:animEffect transition="in" filter="wipe(left)">
                                      <p:cBhvr>
                                        <p:cTn id="393" dur="500"/>
                                        <p:tgtEl>
                                          <p:spTgt spid="41"/>
                                        </p:tgtEl>
                                      </p:cBhvr>
                                    </p:animEffect>
                                  </p:childTnLst>
                                </p:cTn>
                              </p:par>
                            </p:childTnLst>
                          </p:cTn>
                        </p:par>
                      </p:childTnLst>
                    </p:cTn>
                  </p:par>
                  <p:par>
                    <p:cTn id="394" fill="hold">
                      <p:stCondLst>
                        <p:cond delay="indefinite"/>
                      </p:stCondLst>
                      <p:childTnLst>
                        <p:par>
                          <p:cTn id="395" fill="hold">
                            <p:stCondLst>
                              <p:cond delay="0"/>
                            </p:stCondLst>
                            <p:childTnLst>
                              <p:par>
                                <p:cTn id="396" presetID="22" presetClass="entr" presetSubtype="8" fill="hold" grpId="2" nodeType="clickEffect">
                                  <p:stCondLst>
                                    <p:cond delay="0"/>
                                  </p:stCondLst>
                                  <p:childTnLst>
                                    <p:set>
                                      <p:cBhvr>
                                        <p:cTn id="397" dur="1" fill="hold">
                                          <p:stCondLst>
                                            <p:cond delay="0"/>
                                          </p:stCondLst>
                                        </p:cTn>
                                        <p:tgtEl>
                                          <p:spTgt spid="40"/>
                                        </p:tgtEl>
                                        <p:attrNameLst>
                                          <p:attrName>style.visibility</p:attrName>
                                        </p:attrNameLst>
                                      </p:cBhvr>
                                      <p:to>
                                        <p:strVal val="visible"/>
                                      </p:to>
                                    </p:set>
                                    <p:animEffect transition="in" filter="wipe(left)">
                                      <p:cBhvr>
                                        <p:cTn id="398" dur="500"/>
                                        <p:tgtEl>
                                          <p:spTgt spid="40"/>
                                        </p:tgtEl>
                                      </p:cBhvr>
                                    </p:animEffect>
                                  </p:childTnLst>
                                </p:cTn>
                              </p:par>
                            </p:childTnLst>
                          </p:cTn>
                        </p:par>
                      </p:childTnLst>
                    </p:cTn>
                  </p:par>
                  <p:par>
                    <p:cTn id="399" fill="hold">
                      <p:stCondLst>
                        <p:cond delay="indefinite"/>
                      </p:stCondLst>
                      <p:childTnLst>
                        <p:par>
                          <p:cTn id="400" fill="hold">
                            <p:stCondLst>
                              <p:cond delay="0"/>
                            </p:stCondLst>
                            <p:childTnLst>
                              <p:par>
                                <p:cTn id="401" presetID="22" presetClass="entr" presetSubtype="8" fill="hold" grpId="2" nodeType="clickEffect">
                                  <p:stCondLst>
                                    <p:cond delay="0"/>
                                  </p:stCondLst>
                                  <p:childTnLst>
                                    <p:set>
                                      <p:cBhvr>
                                        <p:cTn id="402" dur="1" fill="hold">
                                          <p:stCondLst>
                                            <p:cond delay="0"/>
                                          </p:stCondLst>
                                        </p:cTn>
                                        <p:tgtEl>
                                          <p:spTgt spid="39"/>
                                        </p:tgtEl>
                                        <p:attrNameLst>
                                          <p:attrName>style.visibility</p:attrName>
                                        </p:attrNameLst>
                                      </p:cBhvr>
                                      <p:to>
                                        <p:strVal val="visible"/>
                                      </p:to>
                                    </p:set>
                                    <p:animEffect transition="in" filter="wipe(left)">
                                      <p:cBhvr>
                                        <p:cTn id="403" dur="500"/>
                                        <p:tgtEl>
                                          <p:spTgt spid="39"/>
                                        </p:tgtEl>
                                      </p:cBhvr>
                                    </p:animEffect>
                                  </p:childTnLst>
                                </p:cTn>
                              </p:par>
                            </p:childTnLst>
                          </p:cTn>
                        </p:par>
                      </p:childTnLst>
                    </p:cTn>
                  </p:par>
                  <p:par>
                    <p:cTn id="404" fill="hold">
                      <p:stCondLst>
                        <p:cond delay="indefinite"/>
                      </p:stCondLst>
                      <p:childTnLst>
                        <p:par>
                          <p:cTn id="405" fill="hold">
                            <p:stCondLst>
                              <p:cond delay="0"/>
                            </p:stCondLst>
                            <p:childTnLst>
                              <p:par>
                                <p:cTn id="406" presetID="22" presetClass="entr" presetSubtype="8" fill="hold" grpId="2" nodeType="clickEffect">
                                  <p:stCondLst>
                                    <p:cond delay="0"/>
                                  </p:stCondLst>
                                  <p:childTnLst>
                                    <p:set>
                                      <p:cBhvr>
                                        <p:cTn id="407" dur="1" fill="hold">
                                          <p:stCondLst>
                                            <p:cond delay="0"/>
                                          </p:stCondLst>
                                        </p:cTn>
                                        <p:tgtEl>
                                          <p:spTgt spid="38"/>
                                        </p:tgtEl>
                                        <p:attrNameLst>
                                          <p:attrName>style.visibility</p:attrName>
                                        </p:attrNameLst>
                                      </p:cBhvr>
                                      <p:to>
                                        <p:strVal val="visible"/>
                                      </p:to>
                                    </p:set>
                                    <p:animEffect transition="in" filter="wipe(left)">
                                      <p:cBhvr>
                                        <p:cTn id="408" dur="500"/>
                                        <p:tgtEl>
                                          <p:spTgt spid="38"/>
                                        </p:tgtEl>
                                      </p:cBhvr>
                                    </p:animEffect>
                                  </p:childTnLst>
                                </p:cTn>
                              </p:par>
                            </p:childTnLst>
                          </p:cTn>
                        </p:par>
                      </p:childTnLst>
                    </p:cTn>
                  </p:par>
                  <p:par>
                    <p:cTn id="409" fill="hold">
                      <p:stCondLst>
                        <p:cond delay="indefinite"/>
                      </p:stCondLst>
                      <p:childTnLst>
                        <p:par>
                          <p:cTn id="410" fill="hold">
                            <p:stCondLst>
                              <p:cond delay="0"/>
                            </p:stCondLst>
                            <p:childTnLst>
                              <p:par>
                                <p:cTn id="411" presetID="22" presetClass="entr" presetSubtype="8" fill="hold" grpId="2" nodeType="clickEffect">
                                  <p:stCondLst>
                                    <p:cond delay="0"/>
                                  </p:stCondLst>
                                  <p:childTnLst>
                                    <p:set>
                                      <p:cBhvr>
                                        <p:cTn id="412" dur="1" fill="hold">
                                          <p:stCondLst>
                                            <p:cond delay="0"/>
                                          </p:stCondLst>
                                        </p:cTn>
                                        <p:tgtEl>
                                          <p:spTgt spid="37"/>
                                        </p:tgtEl>
                                        <p:attrNameLst>
                                          <p:attrName>style.visibility</p:attrName>
                                        </p:attrNameLst>
                                      </p:cBhvr>
                                      <p:to>
                                        <p:strVal val="visible"/>
                                      </p:to>
                                    </p:set>
                                    <p:animEffect transition="in" filter="wipe(left)">
                                      <p:cBhvr>
                                        <p:cTn id="413" dur="500"/>
                                        <p:tgtEl>
                                          <p:spTgt spid="37"/>
                                        </p:tgtEl>
                                      </p:cBhvr>
                                    </p:animEffect>
                                  </p:childTnLst>
                                </p:cTn>
                              </p:par>
                            </p:childTnLst>
                          </p:cTn>
                        </p:par>
                      </p:childTnLst>
                    </p:cTn>
                  </p:par>
                  <p:par>
                    <p:cTn id="414" fill="hold">
                      <p:stCondLst>
                        <p:cond delay="indefinite"/>
                      </p:stCondLst>
                      <p:childTnLst>
                        <p:par>
                          <p:cTn id="415" fill="hold">
                            <p:stCondLst>
                              <p:cond delay="0"/>
                            </p:stCondLst>
                            <p:childTnLst>
                              <p:par>
                                <p:cTn id="416" presetID="22" presetClass="entr" presetSubtype="8" fill="hold" grpId="2" nodeType="clickEffect">
                                  <p:stCondLst>
                                    <p:cond delay="0"/>
                                  </p:stCondLst>
                                  <p:childTnLst>
                                    <p:set>
                                      <p:cBhvr>
                                        <p:cTn id="417" dur="1" fill="hold">
                                          <p:stCondLst>
                                            <p:cond delay="0"/>
                                          </p:stCondLst>
                                        </p:cTn>
                                        <p:tgtEl>
                                          <p:spTgt spid="36"/>
                                        </p:tgtEl>
                                        <p:attrNameLst>
                                          <p:attrName>style.visibility</p:attrName>
                                        </p:attrNameLst>
                                      </p:cBhvr>
                                      <p:to>
                                        <p:strVal val="visible"/>
                                      </p:to>
                                    </p:set>
                                    <p:animEffect transition="in" filter="wipe(left)">
                                      <p:cBhvr>
                                        <p:cTn id="418" dur="500"/>
                                        <p:tgtEl>
                                          <p:spTgt spid="36"/>
                                        </p:tgtEl>
                                      </p:cBhvr>
                                    </p:animEffect>
                                  </p:childTnLst>
                                </p:cTn>
                              </p:par>
                            </p:childTnLst>
                          </p:cTn>
                        </p:par>
                      </p:childTnLst>
                    </p:cTn>
                  </p:par>
                  <p:par>
                    <p:cTn id="419" fill="hold">
                      <p:stCondLst>
                        <p:cond delay="indefinite"/>
                      </p:stCondLst>
                      <p:childTnLst>
                        <p:par>
                          <p:cTn id="420" fill="hold">
                            <p:stCondLst>
                              <p:cond delay="0"/>
                            </p:stCondLst>
                            <p:childTnLst>
                              <p:par>
                                <p:cTn id="421" presetID="22" presetClass="entr" presetSubtype="8" fill="hold" grpId="2" nodeType="clickEffect">
                                  <p:stCondLst>
                                    <p:cond delay="0"/>
                                  </p:stCondLst>
                                  <p:childTnLst>
                                    <p:set>
                                      <p:cBhvr>
                                        <p:cTn id="422" dur="1" fill="hold">
                                          <p:stCondLst>
                                            <p:cond delay="0"/>
                                          </p:stCondLst>
                                        </p:cTn>
                                        <p:tgtEl>
                                          <p:spTgt spid="35"/>
                                        </p:tgtEl>
                                        <p:attrNameLst>
                                          <p:attrName>style.visibility</p:attrName>
                                        </p:attrNameLst>
                                      </p:cBhvr>
                                      <p:to>
                                        <p:strVal val="visible"/>
                                      </p:to>
                                    </p:set>
                                    <p:animEffect transition="in" filter="wipe(left)">
                                      <p:cBhvr>
                                        <p:cTn id="423" dur="500"/>
                                        <p:tgtEl>
                                          <p:spTgt spid="35"/>
                                        </p:tgtEl>
                                      </p:cBhvr>
                                    </p:animEffect>
                                  </p:childTnLst>
                                </p:cTn>
                              </p:par>
                            </p:childTnLst>
                          </p:cTn>
                        </p:par>
                      </p:childTnLst>
                    </p:cTn>
                  </p:par>
                  <p:par>
                    <p:cTn id="424" fill="hold">
                      <p:stCondLst>
                        <p:cond delay="indefinite"/>
                      </p:stCondLst>
                      <p:childTnLst>
                        <p:par>
                          <p:cTn id="425" fill="hold">
                            <p:stCondLst>
                              <p:cond delay="0"/>
                            </p:stCondLst>
                            <p:childTnLst>
                              <p:par>
                                <p:cTn id="426" presetID="22" presetClass="entr" presetSubtype="8" fill="hold" grpId="2" nodeType="clickEffect">
                                  <p:stCondLst>
                                    <p:cond delay="0"/>
                                  </p:stCondLst>
                                  <p:childTnLst>
                                    <p:set>
                                      <p:cBhvr>
                                        <p:cTn id="427" dur="1" fill="hold">
                                          <p:stCondLst>
                                            <p:cond delay="0"/>
                                          </p:stCondLst>
                                        </p:cTn>
                                        <p:tgtEl>
                                          <p:spTgt spid="34"/>
                                        </p:tgtEl>
                                        <p:attrNameLst>
                                          <p:attrName>style.visibility</p:attrName>
                                        </p:attrNameLst>
                                      </p:cBhvr>
                                      <p:to>
                                        <p:strVal val="visible"/>
                                      </p:to>
                                    </p:set>
                                    <p:animEffect transition="in" filter="wipe(left)">
                                      <p:cBhvr>
                                        <p:cTn id="428" dur="500"/>
                                        <p:tgtEl>
                                          <p:spTgt spid="34"/>
                                        </p:tgtEl>
                                      </p:cBhvr>
                                    </p:animEffect>
                                  </p:childTnLst>
                                </p:cTn>
                              </p:par>
                            </p:childTnLst>
                          </p:cTn>
                        </p:par>
                      </p:childTnLst>
                    </p:cTn>
                  </p:par>
                  <p:par>
                    <p:cTn id="429" fill="hold">
                      <p:stCondLst>
                        <p:cond delay="indefinite"/>
                      </p:stCondLst>
                      <p:childTnLst>
                        <p:par>
                          <p:cTn id="430" fill="hold">
                            <p:stCondLst>
                              <p:cond delay="0"/>
                            </p:stCondLst>
                            <p:childTnLst>
                              <p:par>
                                <p:cTn id="431" presetID="22" presetClass="entr" presetSubtype="8" fill="hold" grpId="2" nodeType="clickEffect">
                                  <p:stCondLst>
                                    <p:cond delay="0"/>
                                  </p:stCondLst>
                                  <p:childTnLst>
                                    <p:set>
                                      <p:cBhvr>
                                        <p:cTn id="432" dur="1" fill="hold">
                                          <p:stCondLst>
                                            <p:cond delay="0"/>
                                          </p:stCondLst>
                                        </p:cTn>
                                        <p:tgtEl>
                                          <p:spTgt spid="33"/>
                                        </p:tgtEl>
                                        <p:attrNameLst>
                                          <p:attrName>style.visibility</p:attrName>
                                        </p:attrNameLst>
                                      </p:cBhvr>
                                      <p:to>
                                        <p:strVal val="visible"/>
                                      </p:to>
                                    </p:set>
                                    <p:animEffect transition="in" filter="wipe(left)">
                                      <p:cBhvr>
                                        <p:cTn id="433" dur="500"/>
                                        <p:tgtEl>
                                          <p:spTgt spid="33"/>
                                        </p:tgtEl>
                                      </p:cBhvr>
                                    </p:animEffect>
                                  </p:childTnLst>
                                </p:cTn>
                              </p:par>
                            </p:childTnLst>
                          </p:cTn>
                        </p:par>
                      </p:childTnLst>
                    </p:cTn>
                  </p:par>
                  <p:par>
                    <p:cTn id="434" fill="hold">
                      <p:stCondLst>
                        <p:cond delay="indefinite"/>
                      </p:stCondLst>
                      <p:childTnLst>
                        <p:par>
                          <p:cTn id="435" fill="hold">
                            <p:stCondLst>
                              <p:cond delay="0"/>
                            </p:stCondLst>
                            <p:childTnLst>
                              <p:par>
                                <p:cTn id="436" presetID="22" presetClass="entr" presetSubtype="8" fill="hold" grpId="2" nodeType="clickEffect">
                                  <p:stCondLst>
                                    <p:cond delay="0"/>
                                  </p:stCondLst>
                                  <p:childTnLst>
                                    <p:set>
                                      <p:cBhvr>
                                        <p:cTn id="437" dur="1" fill="hold">
                                          <p:stCondLst>
                                            <p:cond delay="0"/>
                                          </p:stCondLst>
                                        </p:cTn>
                                        <p:tgtEl>
                                          <p:spTgt spid="32"/>
                                        </p:tgtEl>
                                        <p:attrNameLst>
                                          <p:attrName>style.visibility</p:attrName>
                                        </p:attrNameLst>
                                      </p:cBhvr>
                                      <p:to>
                                        <p:strVal val="visible"/>
                                      </p:to>
                                    </p:set>
                                    <p:animEffect transition="in" filter="wipe(left)">
                                      <p:cBhvr>
                                        <p:cTn id="438" dur="500"/>
                                        <p:tgtEl>
                                          <p:spTgt spid="32"/>
                                        </p:tgtEl>
                                      </p:cBhvr>
                                    </p:animEffect>
                                  </p:childTnLst>
                                </p:cTn>
                              </p:par>
                            </p:childTnLst>
                          </p:cTn>
                        </p:par>
                      </p:childTnLst>
                    </p:cTn>
                  </p:par>
                  <p:par>
                    <p:cTn id="439" fill="hold">
                      <p:stCondLst>
                        <p:cond delay="indefinite"/>
                      </p:stCondLst>
                      <p:childTnLst>
                        <p:par>
                          <p:cTn id="440" fill="hold">
                            <p:stCondLst>
                              <p:cond delay="0"/>
                            </p:stCondLst>
                            <p:childTnLst>
                              <p:par>
                                <p:cTn id="441" presetID="22" presetClass="entr" presetSubtype="8" fill="hold" grpId="2" nodeType="clickEffect">
                                  <p:stCondLst>
                                    <p:cond delay="0"/>
                                  </p:stCondLst>
                                  <p:childTnLst>
                                    <p:set>
                                      <p:cBhvr>
                                        <p:cTn id="442" dur="1" fill="hold">
                                          <p:stCondLst>
                                            <p:cond delay="0"/>
                                          </p:stCondLst>
                                        </p:cTn>
                                        <p:tgtEl>
                                          <p:spTgt spid="31"/>
                                        </p:tgtEl>
                                        <p:attrNameLst>
                                          <p:attrName>style.visibility</p:attrName>
                                        </p:attrNameLst>
                                      </p:cBhvr>
                                      <p:to>
                                        <p:strVal val="visible"/>
                                      </p:to>
                                    </p:set>
                                    <p:animEffect transition="in" filter="wipe(left)">
                                      <p:cBhvr>
                                        <p:cTn id="443" dur="500"/>
                                        <p:tgtEl>
                                          <p:spTgt spid="31"/>
                                        </p:tgtEl>
                                      </p:cBhvr>
                                    </p:animEffect>
                                  </p:childTnLst>
                                </p:cTn>
                              </p:par>
                            </p:childTnLst>
                          </p:cTn>
                        </p:par>
                      </p:childTnLst>
                    </p:cTn>
                  </p:par>
                  <p:par>
                    <p:cTn id="444" fill="hold">
                      <p:stCondLst>
                        <p:cond delay="indefinite"/>
                      </p:stCondLst>
                      <p:childTnLst>
                        <p:par>
                          <p:cTn id="445" fill="hold">
                            <p:stCondLst>
                              <p:cond delay="0"/>
                            </p:stCondLst>
                            <p:childTnLst>
                              <p:par>
                                <p:cTn id="446" presetID="22" presetClass="entr" presetSubtype="8" fill="hold" grpId="2" nodeType="clickEffect">
                                  <p:stCondLst>
                                    <p:cond delay="0"/>
                                  </p:stCondLst>
                                  <p:childTnLst>
                                    <p:set>
                                      <p:cBhvr>
                                        <p:cTn id="447" dur="1" fill="hold">
                                          <p:stCondLst>
                                            <p:cond delay="0"/>
                                          </p:stCondLst>
                                        </p:cTn>
                                        <p:tgtEl>
                                          <p:spTgt spid="30"/>
                                        </p:tgtEl>
                                        <p:attrNameLst>
                                          <p:attrName>style.visibility</p:attrName>
                                        </p:attrNameLst>
                                      </p:cBhvr>
                                      <p:to>
                                        <p:strVal val="visible"/>
                                      </p:to>
                                    </p:set>
                                    <p:animEffect transition="in" filter="wipe(left)">
                                      <p:cBhvr>
                                        <p:cTn id="448" dur="500"/>
                                        <p:tgtEl>
                                          <p:spTgt spid="30"/>
                                        </p:tgtEl>
                                      </p:cBhvr>
                                    </p:animEffect>
                                  </p:childTnLst>
                                </p:cTn>
                              </p:par>
                            </p:childTnLst>
                          </p:cTn>
                        </p:par>
                      </p:childTnLst>
                    </p:cTn>
                  </p:par>
                  <p:par>
                    <p:cTn id="449" fill="hold">
                      <p:stCondLst>
                        <p:cond delay="indefinite"/>
                      </p:stCondLst>
                      <p:childTnLst>
                        <p:par>
                          <p:cTn id="450" fill="hold">
                            <p:stCondLst>
                              <p:cond delay="0"/>
                            </p:stCondLst>
                            <p:childTnLst>
                              <p:par>
                                <p:cTn id="451" presetID="22" presetClass="entr" presetSubtype="8" fill="hold" grpId="2" nodeType="clickEffect">
                                  <p:stCondLst>
                                    <p:cond delay="0"/>
                                  </p:stCondLst>
                                  <p:childTnLst>
                                    <p:set>
                                      <p:cBhvr>
                                        <p:cTn id="452" dur="1" fill="hold">
                                          <p:stCondLst>
                                            <p:cond delay="0"/>
                                          </p:stCondLst>
                                        </p:cTn>
                                        <p:tgtEl>
                                          <p:spTgt spid="25"/>
                                        </p:tgtEl>
                                        <p:attrNameLst>
                                          <p:attrName>style.visibility</p:attrName>
                                        </p:attrNameLst>
                                      </p:cBhvr>
                                      <p:to>
                                        <p:strVal val="visible"/>
                                      </p:to>
                                    </p:set>
                                    <p:animEffect transition="in" filter="wipe(left)">
                                      <p:cBhvr>
                                        <p:cTn id="453" dur="500"/>
                                        <p:tgtEl>
                                          <p:spTgt spid="25"/>
                                        </p:tgtEl>
                                      </p:cBhvr>
                                    </p:animEffect>
                                  </p:childTnLst>
                                </p:cTn>
                              </p:par>
                            </p:childTnLst>
                          </p:cTn>
                        </p:par>
                      </p:childTnLst>
                    </p:cTn>
                  </p:par>
                  <p:par>
                    <p:cTn id="454" fill="hold">
                      <p:stCondLst>
                        <p:cond delay="indefinite"/>
                      </p:stCondLst>
                      <p:childTnLst>
                        <p:par>
                          <p:cTn id="455" fill="hold">
                            <p:stCondLst>
                              <p:cond delay="0"/>
                            </p:stCondLst>
                            <p:childTnLst>
                              <p:par>
                                <p:cTn id="456" presetID="22" presetClass="entr" presetSubtype="8" fill="hold" grpId="2" nodeType="clickEffect">
                                  <p:stCondLst>
                                    <p:cond delay="0"/>
                                  </p:stCondLst>
                                  <p:childTnLst>
                                    <p:set>
                                      <p:cBhvr>
                                        <p:cTn id="457" dur="1" fill="hold">
                                          <p:stCondLst>
                                            <p:cond delay="0"/>
                                          </p:stCondLst>
                                        </p:cTn>
                                        <p:tgtEl>
                                          <p:spTgt spid="24"/>
                                        </p:tgtEl>
                                        <p:attrNameLst>
                                          <p:attrName>style.visibility</p:attrName>
                                        </p:attrNameLst>
                                      </p:cBhvr>
                                      <p:to>
                                        <p:strVal val="visible"/>
                                      </p:to>
                                    </p:set>
                                    <p:animEffect transition="in" filter="wipe(left)">
                                      <p:cBhvr>
                                        <p:cTn id="458" dur="500"/>
                                        <p:tgtEl>
                                          <p:spTgt spid="24"/>
                                        </p:tgtEl>
                                      </p:cBhvr>
                                    </p:animEffect>
                                  </p:childTnLst>
                                </p:cTn>
                              </p:par>
                            </p:childTnLst>
                          </p:cTn>
                        </p:par>
                      </p:childTnLst>
                    </p:cTn>
                  </p:par>
                  <p:par>
                    <p:cTn id="459" fill="hold">
                      <p:stCondLst>
                        <p:cond delay="indefinite"/>
                      </p:stCondLst>
                      <p:childTnLst>
                        <p:par>
                          <p:cTn id="460" fill="hold">
                            <p:stCondLst>
                              <p:cond delay="0"/>
                            </p:stCondLst>
                            <p:childTnLst>
                              <p:par>
                                <p:cTn id="461" presetID="22" presetClass="entr" presetSubtype="8" fill="hold" grpId="2" nodeType="clickEffect">
                                  <p:stCondLst>
                                    <p:cond delay="0"/>
                                  </p:stCondLst>
                                  <p:childTnLst>
                                    <p:set>
                                      <p:cBhvr>
                                        <p:cTn id="462" dur="1" fill="hold">
                                          <p:stCondLst>
                                            <p:cond delay="0"/>
                                          </p:stCondLst>
                                        </p:cTn>
                                        <p:tgtEl>
                                          <p:spTgt spid="23"/>
                                        </p:tgtEl>
                                        <p:attrNameLst>
                                          <p:attrName>style.visibility</p:attrName>
                                        </p:attrNameLst>
                                      </p:cBhvr>
                                      <p:to>
                                        <p:strVal val="visible"/>
                                      </p:to>
                                    </p:set>
                                    <p:animEffect transition="in" filter="wipe(left)">
                                      <p:cBhvr>
                                        <p:cTn id="463" dur="500"/>
                                        <p:tgtEl>
                                          <p:spTgt spid="23"/>
                                        </p:tgtEl>
                                      </p:cBhvr>
                                    </p:animEffect>
                                  </p:childTnLst>
                                </p:cTn>
                              </p:par>
                            </p:childTnLst>
                          </p:cTn>
                        </p:par>
                      </p:childTnLst>
                    </p:cTn>
                  </p:par>
                  <p:par>
                    <p:cTn id="464" fill="hold">
                      <p:stCondLst>
                        <p:cond delay="indefinite"/>
                      </p:stCondLst>
                      <p:childTnLst>
                        <p:par>
                          <p:cTn id="465" fill="hold">
                            <p:stCondLst>
                              <p:cond delay="0"/>
                            </p:stCondLst>
                            <p:childTnLst>
                              <p:par>
                                <p:cTn id="466" presetID="22" presetClass="entr" presetSubtype="8" fill="hold" grpId="2" nodeType="clickEffect">
                                  <p:stCondLst>
                                    <p:cond delay="0"/>
                                  </p:stCondLst>
                                  <p:childTnLst>
                                    <p:set>
                                      <p:cBhvr>
                                        <p:cTn id="467" dur="1" fill="hold">
                                          <p:stCondLst>
                                            <p:cond delay="0"/>
                                          </p:stCondLst>
                                        </p:cTn>
                                        <p:tgtEl>
                                          <p:spTgt spid="22"/>
                                        </p:tgtEl>
                                        <p:attrNameLst>
                                          <p:attrName>style.visibility</p:attrName>
                                        </p:attrNameLst>
                                      </p:cBhvr>
                                      <p:to>
                                        <p:strVal val="visible"/>
                                      </p:to>
                                    </p:set>
                                    <p:animEffect transition="in" filter="wipe(left)">
                                      <p:cBhvr>
                                        <p:cTn id="468" dur="500"/>
                                        <p:tgtEl>
                                          <p:spTgt spid="22"/>
                                        </p:tgtEl>
                                      </p:cBhvr>
                                    </p:animEffect>
                                  </p:childTnLst>
                                </p:cTn>
                              </p:par>
                            </p:childTnLst>
                          </p:cTn>
                        </p:par>
                      </p:childTnLst>
                    </p:cTn>
                  </p:par>
                  <p:par>
                    <p:cTn id="469" fill="hold">
                      <p:stCondLst>
                        <p:cond delay="indefinite"/>
                      </p:stCondLst>
                      <p:childTnLst>
                        <p:par>
                          <p:cTn id="470" fill="hold">
                            <p:stCondLst>
                              <p:cond delay="0"/>
                            </p:stCondLst>
                            <p:childTnLst>
                              <p:par>
                                <p:cTn id="471" presetID="22" presetClass="entr" presetSubtype="8" fill="hold" grpId="2" nodeType="clickEffect">
                                  <p:stCondLst>
                                    <p:cond delay="0"/>
                                  </p:stCondLst>
                                  <p:childTnLst>
                                    <p:set>
                                      <p:cBhvr>
                                        <p:cTn id="472" dur="1" fill="hold">
                                          <p:stCondLst>
                                            <p:cond delay="0"/>
                                          </p:stCondLst>
                                        </p:cTn>
                                        <p:tgtEl>
                                          <p:spTgt spid="21"/>
                                        </p:tgtEl>
                                        <p:attrNameLst>
                                          <p:attrName>style.visibility</p:attrName>
                                        </p:attrNameLst>
                                      </p:cBhvr>
                                      <p:to>
                                        <p:strVal val="visible"/>
                                      </p:to>
                                    </p:set>
                                    <p:animEffect transition="in" filter="wipe(left)">
                                      <p:cBhvr>
                                        <p:cTn id="473" dur="500"/>
                                        <p:tgtEl>
                                          <p:spTgt spid="21"/>
                                        </p:tgtEl>
                                      </p:cBhvr>
                                    </p:animEffect>
                                  </p:childTnLst>
                                </p:cTn>
                              </p:par>
                            </p:childTnLst>
                          </p:cTn>
                        </p:par>
                      </p:childTnLst>
                    </p:cTn>
                  </p:par>
                  <p:par>
                    <p:cTn id="474" fill="hold">
                      <p:stCondLst>
                        <p:cond delay="indefinite"/>
                      </p:stCondLst>
                      <p:childTnLst>
                        <p:par>
                          <p:cTn id="475" fill="hold">
                            <p:stCondLst>
                              <p:cond delay="0"/>
                            </p:stCondLst>
                            <p:childTnLst>
                              <p:par>
                                <p:cTn id="476" presetID="22" presetClass="entr" presetSubtype="8" fill="hold" grpId="2" nodeType="clickEffect">
                                  <p:stCondLst>
                                    <p:cond delay="0"/>
                                  </p:stCondLst>
                                  <p:childTnLst>
                                    <p:set>
                                      <p:cBhvr>
                                        <p:cTn id="477" dur="1" fill="hold">
                                          <p:stCondLst>
                                            <p:cond delay="0"/>
                                          </p:stCondLst>
                                        </p:cTn>
                                        <p:tgtEl>
                                          <p:spTgt spid="20"/>
                                        </p:tgtEl>
                                        <p:attrNameLst>
                                          <p:attrName>style.visibility</p:attrName>
                                        </p:attrNameLst>
                                      </p:cBhvr>
                                      <p:to>
                                        <p:strVal val="visible"/>
                                      </p:to>
                                    </p:set>
                                    <p:animEffect transition="in" filter="wipe(left)">
                                      <p:cBhvr>
                                        <p:cTn id="478" dur="500"/>
                                        <p:tgtEl>
                                          <p:spTgt spid="20"/>
                                        </p:tgtEl>
                                      </p:cBhvr>
                                    </p:animEffect>
                                  </p:childTnLst>
                                </p:cTn>
                              </p:par>
                            </p:childTnLst>
                          </p:cTn>
                        </p:par>
                      </p:childTnLst>
                    </p:cTn>
                  </p:par>
                  <p:par>
                    <p:cTn id="479" fill="hold">
                      <p:stCondLst>
                        <p:cond delay="indefinite"/>
                      </p:stCondLst>
                      <p:childTnLst>
                        <p:par>
                          <p:cTn id="480" fill="hold">
                            <p:stCondLst>
                              <p:cond delay="0"/>
                            </p:stCondLst>
                            <p:childTnLst>
                              <p:par>
                                <p:cTn id="481" presetID="22" presetClass="entr" presetSubtype="8" fill="hold" grpId="2" nodeType="clickEffect">
                                  <p:stCondLst>
                                    <p:cond delay="0"/>
                                  </p:stCondLst>
                                  <p:childTnLst>
                                    <p:set>
                                      <p:cBhvr>
                                        <p:cTn id="482" dur="1" fill="hold">
                                          <p:stCondLst>
                                            <p:cond delay="0"/>
                                          </p:stCondLst>
                                        </p:cTn>
                                        <p:tgtEl>
                                          <p:spTgt spid="19"/>
                                        </p:tgtEl>
                                        <p:attrNameLst>
                                          <p:attrName>style.visibility</p:attrName>
                                        </p:attrNameLst>
                                      </p:cBhvr>
                                      <p:to>
                                        <p:strVal val="visible"/>
                                      </p:to>
                                    </p:set>
                                    <p:animEffect transition="in" filter="wipe(left)">
                                      <p:cBhvr>
                                        <p:cTn id="483" dur="500"/>
                                        <p:tgtEl>
                                          <p:spTgt spid="19"/>
                                        </p:tgtEl>
                                      </p:cBhvr>
                                    </p:animEffect>
                                  </p:childTnLst>
                                </p:cTn>
                              </p:par>
                            </p:childTnLst>
                          </p:cTn>
                        </p:par>
                      </p:childTnLst>
                    </p:cTn>
                  </p:par>
                  <p:par>
                    <p:cTn id="484" fill="hold">
                      <p:stCondLst>
                        <p:cond delay="indefinite"/>
                      </p:stCondLst>
                      <p:childTnLst>
                        <p:par>
                          <p:cTn id="485" fill="hold">
                            <p:stCondLst>
                              <p:cond delay="0"/>
                            </p:stCondLst>
                            <p:childTnLst>
                              <p:par>
                                <p:cTn id="486" presetID="22" presetClass="entr" presetSubtype="8" fill="hold" grpId="2" nodeType="clickEffect">
                                  <p:stCondLst>
                                    <p:cond delay="0"/>
                                  </p:stCondLst>
                                  <p:childTnLst>
                                    <p:set>
                                      <p:cBhvr>
                                        <p:cTn id="487" dur="1" fill="hold">
                                          <p:stCondLst>
                                            <p:cond delay="0"/>
                                          </p:stCondLst>
                                        </p:cTn>
                                        <p:tgtEl>
                                          <p:spTgt spid="18"/>
                                        </p:tgtEl>
                                        <p:attrNameLst>
                                          <p:attrName>style.visibility</p:attrName>
                                        </p:attrNameLst>
                                      </p:cBhvr>
                                      <p:to>
                                        <p:strVal val="visible"/>
                                      </p:to>
                                    </p:set>
                                    <p:animEffect transition="in" filter="wipe(left)">
                                      <p:cBhvr>
                                        <p:cTn id="488" dur="500"/>
                                        <p:tgtEl>
                                          <p:spTgt spid="18"/>
                                        </p:tgtEl>
                                      </p:cBhvr>
                                    </p:animEffect>
                                  </p:childTnLst>
                                </p:cTn>
                              </p:par>
                            </p:childTnLst>
                          </p:cTn>
                        </p:par>
                      </p:childTnLst>
                    </p:cTn>
                  </p:par>
                  <p:par>
                    <p:cTn id="489" fill="hold">
                      <p:stCondLst>
                        <p:cond delay="indefinite"/>
                      </p:stCondLst>
                      <p:childTnLst>
                        <p:par>
                          <p:cTn id="490" fill="hold">
                            <p:stCondLst>
                              <p:cond delay="0"/>
                            </p:stCondLst>
                            <p:childTnLst>
                              <p:par>
                                <p:cTn id="491" presetID="22" presetClass="entr" presetSubtype="8" fill="hold" grpId="2" nodeType="clickEffect">
                                  <p:stCondLst>
                                    <p:cond delay="0"/>
                                  </p:stCondLst>
                                  <p:childTnLst>
                                    <p:set>
                                      <p:cBhvr>
                                        <p:cTn id="492" dur="1" fill="hold">
                                          <p:stCondLst>
                                            <p:cond delay="0"/>
                                          </p:stCondLst>
                                        </p:cTn>
                                        <p:tgtEl>
                                          <p:spTgt spid="17"/>
                                        </p:tgtEl>
                                        <p:attrNameLst>
                                          <p:attrName>style.visibility</p:attrName>
                                        </p:attrNameLst>
                                      </p:cBhvr>
                                      <p:to>
                                        <p:strVal val="visible"/>
                                      </p:to>
                                    </p:set>
                                    <p:animEffect transition="in" filter="wipe(left)">
                                      <p:cBhvr>
                                        <p:cTn id="493" dur="500"/>
                                        <p:tgtEl>
                                          <p:spTgt spid="17"/>
                                        </p:tgtEl>
                                      </p:cBhvr>
                                    </p:animEffect>
                                  </p:childTnLst>
                                </p:cTn>
                              </p:par>
                            </p:childTnLst>
                          </p:cTn>
                        </p:par>
                      </p:childTnLst>
                    </p:cTn>
                  </p:par>
                  <p:par>
                    <p:cTn id="494" fill="hold">
                      <p:stCondLst>
                        <p:cond delay="indefinite"/>
                      </p:stCondLst>
                      <p:childTnLst>
                        <p:par>
                          <p:cTn id="495" fill="hold">
                            <p:stCondLst>
                              <p:cond delay="0"/>
                            </p:stCondLst>
                            <p:childTnLst>
                              <p:par>
                                <p:cTn id="496" presetID="22" presetClass="entr" presetSubtype="8" fill="hold" grpId="2" nodeType="clickEffect">
                                  <p:stCondLst>
                                    <p:cond delay="0"/>
                                  </p:stCondLst>
                                  <p:childTnLst>
                                    <p:set>
                                      <p:cBhvr>
                                        <p:cTn id="497" dur="1" fill="hold">
                                          <p:stCondLst>
                                            <p:cond delay="0"/>
                                          </p:stCondLst>
                                        </p:cTn>
                                        <p:tgtEl>
                                          <p:spTgt spid="16"/>
                                        </p:tgtEl>
                                        <p:attrNameLst>
                                          <p:attrName>style.visibility</p:attrName>
                                        </p:attrNameLst>
                                      </p:cBhvr>
                                      <p:to>
                                        <p:strVal val="visible"/>
                                      </p:to>
                                    </p:set>
                                    <p:animEffect transition="in" filter="wipe(left)">
                                      <p:cBhvr>
                                        <p:cTn id="498" dur="500"/>
                                        <p:tgtEl>
                                          <p:spTgt spid="16"/>
                                        </p:tgtEl>
                                      </p:cBhvr>
                                    </p:animEffect>
                                  </p:childTnLst>
                                </p:cTn>
                              </p:par>
                            </p:childTnLst>
                          </p:cTn>
                        </p:par>
                      </p:childTnLst>
                    </p:cTn>
                  </p:par>
                  <p:par>
                    <p:cTn id="499" fill="hold">
                      <p:stCondLst>
                        <p:cond delay="indefinite"/>
                      </p:stCondLst>
                      <p:childTnLst>
                        <p:par>
                          <p:cTn id="500" fill="hold">
                            <p:stCondLst>
                              <p:cond delay="0"/>
                            </p:stCondLst>
                            <p:childTnLst>
                              <p:par>
                                <p:cTn id="501" presetID="22" presetClass="entr" presetSubtype="8" fill="hold" grpId="2" nodeType="clickEffect">
                                  <p:stCondLst>
                                    <p:cond delay="0"/>
                                  </p:stCondLst>
                                  <p:childTnLst>
                                    <p:set>
                                      <p:cBhvr>
                                        <p:cTn id="502" dur="1" fill="hold">
                                          <p:stCondLst>
                                            <p:cond delay="0"/>
                                          </p:stCondLst>
                                        </p:cTn>
                                        <p:tgtEl>
                                          <p:spTgt spid="15"/>
                                        </p:tgtEl>
                                        <p:attrNameLst>
                                          <p:attrName>style.visibility</p:attrName>
                                        </p:attrNameLst>
                                      </p:cBhvr>
                                      <p:to>
                                        <p:strVal val="visible"/>
                                      </p:to>
                                    </p:set>
                                    <p:animEffect transition="in" filter="wipe(left)">
                                      <p:cBhvr>
                                        <p:cTn id="503" dur="500"/>
                                        <p:tgtEl>
                                          <p:spTgt spid="15"/>
                                        </p:tgtEl>
                                      </p:cBhvr>
                                    </p:animEffect>
                                  </p:childTnLst>
                                </p:cTn>
                              </p:par>
                            </p:childTnLst>
                          </p:cTn>
                        </p:par>
                      </p:childTnLst>
                    </p:cTn>
                  </p:par>
                  <p:par>
                    <p:cTn id="504" fill="hold">
                      <p:stCondLst>
                        <p:cond delay="indefinite"/>
                      </p:stCondLst>
                      <p:childTnLst>
                        <p:par>
                          <p:cTn id="505" fill="hold">
                            <p:stCondLst>
                              <p:cond delay="0"/>
                            </p:stCondLst>
                            <p:childTnLst>
                              <p:par>
                                <p:cTn id="506" presetID="22" presetClass="entr" presetSubtype="8" fill="hold" grpId="2" nodeType="clickEffect">
                                  <p:stCondLst>
                                    <p:cond delay="0"/>
                                  </p:stCondLst>
                                  <p:childTnLst>
                                    <p:set>
                                      <p:cBhvr>
                                        <p:cTn id="507" dur="1" fill="hold">
                                          <p:stCondLst>
                                            <p:cond delay="0"/>
                                          </p:stCondLst>
                                        </p:cTn>
                                        <p:tgtEl>
                                          <p:spTgt spid="14"/>
                                        </p:tgtEl>
                                        <p:attrNameLst>
                                          <p:attrName>style.visibility</p:attrName>
                                        </p:attrNameLst>
                                      </p:cBhvr>
                                      <p:to>
                                        <p:strVal val="visible"/>
                                      </p:to>
                                    </p:set>
                                    <p:animEffect transition="in" filter="wipe(left)">
                                      <p:cBhvr>
                                        <p:cTn id="508" dur="500"/>
                                        <p:tgtEl>
                                          <p:spTgt spid="14"/>
                                        </p:tgtEl>
                                      </p:cBhvr>
                                    </p:animEffect>
                                  </p:childTnLst>
                                </p:cTn>
                              </p:par>
                            </p:childTnLst>
                          </p:cTn>
                        </p:par>
                      </p:childTnLst>
                    </p:cTn>
                  </p:par>
                  <p:par>
                    <p:cTn id="509" fill="hold">
                      <p:stCondLst>
                        <p:cond delay="indefinite"/>
                      </p:stCondLst>
                      <p:childTnLst>
                        <p:par>
                          <p:cTn id="510" fill="hold">
                            <p:stCondLst>
                              <p:cond delay="0"/>
                            </p:stCondLst>
                            <p:childTnLst>
                              <p:par>
                                <p:cTn id="511" presetID="22" presetClass="entr" presetSubtype="8" fill="hold" grpId="2" nodeType="clickEffect">
                                  <p:stCondLst>
                                    <p:cond delay="0"/>
                                  </p:stCondLst>
                                  <p:childTnLst>
                                    <p:set>
                                      <p:cBhvr>
                                        <p:cTn id="512" dur="1" fill="hold">
                                          <p:stCondLst>
                                            <p:cond delay="0"/>
                                          </p:stCondLst>
                                        </p:cTn>
                                        <p:tgtEl>
                                          <p:spTgt spid="13"/>
                                        </p:tgtEl>
                                        <p:attrNameLst>
                                          <p:attrName>style.visibility</p:attrName>
                                        </p:attrNameLst>
                                      </p:cBhvr>
                                      <p:to>
                                        <p:strVal val="visible"/>
                                      </p:to>
                                    </p:set>
                                    <p:animEffect transition="in" filter="wipe(left)">
                                      <p:cBhvr>
                                        <p:cTn id="513" dur="500"/>
                                        <p:tgtEl>
                                          <p:spTgt spid="13"/>
                                        </p:tgtEl>
                                      </p:cBhvr>
                                    </p:animEffect>
                                  </p:childTnLst>
                                </p:cTn>
                              </p:par>
                            </p:childTnLst>
                          </p:cTn>
                        </p:par>
                      </p:childTnLst>
                    </p:cTn>
                  </p:par>
                  <p:par>
                    <p:cTn id="514" fill="hold">
                      <p:stCondLst>
                        <p:cond delay="indefinite"/>
                      </p:stCondLst>
                      <p:childTnLst>
                        <p:par>
                          <p:cTn id="515" fill="hold">
                            <p:stCondLst>
                              <p:cond delay="0"/>
                            </p:stCondLst>
                            <p:childTnLst>
                              <p:par>
                                <p:cTn id="516" presetID="22" presetClass="entr" presetSubtype="8" fill="hold" grpId="2" nodeType="clickEffect">
                                  <p:stCondLst>
                                    <p:cond delay="0"/>
                                  </p:stCondLst>
                                  <p:childTnLst>
                                    <p:set>
                                      <p:cBhvr>
                                        <p:cTn id="517" dur="1" fill="hold">
                                          <p:stCondLst>
                                            <p:cond delay="0"/>
                                          </p:stCondLst>
                                        </p:cTn>
                                        <p:tgtEl>
                                          <p:spTgt spid="12"/>
                                        </p:tgtEl>
                                        <p:attrNameLst>
                                          <p:attrName>style.visibility</p:attrName>
                                        </p:attrNameLst>
                                      </p:cBhvr>
                                      <p:to>
                                        <p:strVal val="visible"/>
                                      </p:to>
                                    </p:set>
                                    <p:animEffect transition="in" filter="wipe(left)">
                                      <p:cBhvr>
                                        <p:cTn id="518" dur="500"/>
                                        <p:tgtEl>
                                          <p:spTgt spid="12"/>
                                        </p:tgtEl>
                                      </p:cBhvr>
                                    </p:animEffect>
                                  </p:childTnLst>
                                </p:cTn>
                              </p:par>
                            </p:childTnLst>
                          </p:cTn>
                        </p:par>
                      </p:childTnLst>
                    </p:cTn>
                  </p:par>
                  <p:par>
                    <p:cTn id="519" fill="hold">
                      <p:stCondLst>
                        <p:cond delay="indefinite"/>
                      </p:stCondLst>
                      <p:childTnLst>
                        <p:par>
                          <p:cTn id="520" fill="hold">
                            <p:stCondLst>
                              <p:cond delay="0"/>
                            </p:stCondLst>
                            <p:childTnLst>
                              <p:par>
                                <p:cTn id="521" presetID="22" presetClass="entr" presetSubtype="8" fill="hold" grpId="2" nodeType="clickEffect">
                                  <p:stCondLst>
                                    <p:cond delay="0"/>
                                  </p:stCondLst>
                                  <p:childTnLst>
                                    <p:set>
                                      <p:cBhvr>
                                        <p:cTn id="522" dur="1" fill="hold">
                                          <p:stCondLst>
                                            <p:cond delay="0"/>
                                          </p:stCondLst>
                                        </p:cTn>
                                        <p:tgtEl>
                                          <p:spTgt spid="11"/>
                                        </p:tgtEl>
                                        <p:attrNameLst>
                                          <p:attrName>style.visibility</p:attrName>
                                        </p:attrNameLst>
                                      </p:cBhvr>
                                      <p:to>
                                        <p:strVal val="visible"/>
                                      </p:to>
                                    </p:set>
                                    <p:animEffect transition="in" filter="wipe(left)">
                                      <p:cBhvr>
                                        <p:cTn id="523" dur="500"/>
                                        <p:tgtEl>
                                          <p:spTgt spid="11"/>
                                        </p:tgtEl>
                                      </p:cBhvr>
                                    </p:animEffect>
                                  </p:childTnLst>
                                </p:cTn>
                              </p:par>
                            </p:childTnLst>
                          </p:cTn>
                        </p:par>
                      </p:childTnLst>
                    </p:cTn>
                  </p:par>
                  <p:par>
                    <p:cTn id="524" fill="hold">
                      <p:stCondLst>
                        <p:cond delay="indefinite"/>
                      </p:stCondLst>
                      <p:childTnLst>
                        <p:par>
                          <p:cTn id="525" fill="hold">
                            <p:stCondLst>
                              <p:cond delay="0"/>
                            </p:stCondLst>
                            <p:childTnLst>
                              <p:par>
                                <p:cTn id="526" presetID="22" presetClass="entr" presetSubtype="8" fill="hold" grpId="2" nodeType="clickEffect">
                                  <p:stCondLst>
                                    <p:cond delay="0"/>
                                  </p:stCondLst>
                                  <p:childTnLst>
                                    <p:set>
                                      <p:cBhvr>
                                        <p:cTn id="527" dur="1" fill="hold">
                                          <p:stCondLst>
                                            <p:cond delay="0"/>
                                          </p:stCondLst>
                                        </p:cTn>
                                        <p:tgtEl>
                                          <p:spTgt spid="10"/>
                                        </p:tgtEl>
                                        <p:attrNameLst>
                                          <p:attrName>style.visibility</p:attrName>
                                        </p:attrNameLst>
                                      </p:cBhvr>
                                      <p:to>
                                        <p:strVal val="visible"/>
                                      </p:to>
                                    </p:set>
                                    <p:animEffect transition="in" filter="wipe(left)">
                                      <p:cBhvr>
                                        <p:cTn id="528" dur="500"/>
                                        <p:tgtEl>
                                          <p:spTgt spid="10"/>
                                        </p:tgtEl>
                                      </p:cBhvr>
                                    </p:animEffect>
                                  </p:childTnLst>
                                </p:cTn>
                              </p:par>
                            </p:childTnLst>
                          </p:cTn>
                        </p:par>
                      </p:childTnLst>
                    </p:cTn>
                  </p:par>
                  <p:par>
                    <p:cTn id="529" fill="hold">
                      <p:stCondLst>
                        <p:cond delay="indefinite"/>
                      </p:stCondLst>
                      <p:childTnLst>
                        <p:par>
                          <p:cTn id="530" fill="hold">
                            <p:stCondLst>
                              <p:cond delay="0"/>
                            </p:stCondLst>
                            <p:childTnLst>
                              <p:par>
                                <p:cTn id="531" presetID="22" presetClass="entr" presetSubtype="8" fill="hold" grpId="2" nodeType="clickEffect">
                                  <p:stCondLst>
                                    <p:cond delay="0"/>
                                  </p:stCondLst>
                                  <p:childTnLst>
                                    <p:set>
                                      <p:cBhvr>
                                        <p:cTn id="532" dur="1" fill="hold">
                                          <p:stCondLst>
                                            <p:cond delay="0"/>
                                          </p:stCondLst>
                                        </p:cTn>
                                        <p:tgtEl>
                                          <p:spTgt spid="9"/>
                                        </p:tgtEl>
                                        <p:attrNameLst>
                                          <p:attrName>style.visibility</p:attrName>
                                        </p:attrNameLst>
                                      </p:cBhvr>
                                      <p:to>
                                        <p:strVal val="visible"/>
                                      </p:to>
                                    </p:set>
                                    <p:animEffect transition="in" filter="wipe(left)">
                                      <p:cBhvr>
                                        <p:cTn id="533" dur="500"/>
                                        <p:tgtEl>
                                          <p:spTgt spid="9"/>
                                        </p:tgtEl>
                                      </p:cBhvr>
                                    </p:animEffect>
                                  </p:childTnLst>
                                </p:cTn>
                              </p:par>
                            </p:childTnLst>
                          </p:cTn>
                        </p:par>
                      </p:childTnLst>
                    </p:cTn>
                  </p:par>
                  <p:par>
                    <p:cTn id="534" fill="hold">
                      <p:stCondLst>
                        <p:cond delay="indefinite"/>
                      </p:stCondLst>
                      <p:childTnLst>
                        <p:par>
                          <p:cTn id="535" fill="hold">
                            <p:stCondLst>
                              <p:cond delay="0"/>
                            </p:stCondLst>
                            <p:childTnLst>
                              <p:par>
                                <p:cTn id="536" presetID="22" presetClass="entr" presetSubtype="8" fill="hold" grpId="2" nodeType="clickEffect">
                                  <p:stCondLst>
                                    <p:cond delay="0"/>
                                  </p:stCondLst>
                                  <p:childTnLst>
                                    <p:set>
                                      <p:cBhvr>
                                        <p:cTn id="537" dur="1" fill="hold">
                                          <p:stCondLst>
                                            <p:cond delay="0"/>
                                          </p:stCondLst>
                                        </p:cTn>
                                        <p:tgtEl>
                                          <p:spTgt spid="8"/>
                                        </p:tgtEl>
                                        <p:attrNameLst>
                                          <p:attrName>style.visibility</p:attrName>
                                        </p:attrNameLst>
                                      </p:cBhvr>
                                      <p:to>
                                        <p:strVal val="visible"/>
                                      </p:to>
                                    </p:set>
                                    <p:animEffect transition="in" filter="wipe(left)">
                                      <p:cBhvr>
                                        <p:cTn id="538" dur="500"/>
                                        <p:tgtEl>
                                          <p:spTgt spid="8"/>
                                        </p:tgtEl>
                                      </p:cBhvr>
                                    </p:animEffect>
                                  </p:childTnLst>
                                </p:cTn>
                              </p:par>
                            </p:childTnLst>
                          </p:cTn>
                        </p:par>
                      </p:childTnLst>
                    </p:cTn>
                  </p:par>
                  <p:par>
                    <p:cTn id="539" fill="hold">
                      <p:stCondLst>
                        <p:cond delay="indefinite"/>
                      </p:stCondLst>
                      <p:childTnLst>
                        <p:par>
                          <p:cTn id="540" fill="hold">
                            <p:stCondLst>
                              <p:cond delay="0"/>
                            </p:stCondLst>
                            <p:childTnLst>
                              <p:par>
                                <p:cTn id="541" presetID="22" presetClass="entr" presetSubtype="8" fill="hold" grpId="2" nodeType="clickEffect">
                                  <p:stCondLst>
                                    <p:cond delay="0"/>
                                  </p:stCondLst>
                                  <p:childTnLst>
                                    <p:set>
                                      <p:cBhvr>
                                        <p:cTn id="542" dur="1" fill="hold">
                                          <p:stCondLst>
                                            <p:cond delay="0"/>
                                          </p:stCondLst>
                                        </p:cTn>
                                        <p:tgtEl>
                                          <p:spTgt spid="7"/>
                                        </p:tgtEl>
                                        <p:attrNameLst>
                                          <p:attrName>style.visibility</p:attrName>
                                        </p:attrNameLst>
                                      </p:cBhvr>
                                      <p:to>
                                        <p:strVal val="visible"/>
                                      </p:to>
                                    </p:set>
                                    <p:animEffect transition="in" filter="wipe(left)">
                                      <p:cBhvr>
                                        <p:cTn id="543" dur="500"/>
                                        <p:tgtEl>
                                          <p:spTgt spid="7"/>
                                        </p:tgtEl>
                                      </p:cBhvr>
                                    </p:animEffect>
                                  </p:childTnLst>
                                </p:cTn>
                              </p:par>
                            </p:childTnLst>
                          </p:cTn>
                        </p:par>
                      </p:childTnLst>
                    </p:cTn>
                  </p:par>
                  <p:par>
                    <p:cTn id="544" fill="hold">
                      <p:stCondLst>
                        <p:cond delay="indefinite"/>
                      </p:stCondLst>
                      <p:childTnLst>
                        <p:par>
                          <p:cTn id="545" fill="hold">
                            <p:stCondLst>
                              <p:cond delay="0"/>
                            </p:stCondLst>
                            <p:childTnLst>
                              <p:par>
                                <p:cTn id="546" presetID="22" presetClass="entr" presetSubtype="8" fill="hold" grpId="2" nodeType="clickEffect">
                                  <p:stCondLst>
                                    <p:cond delay="0"/>
                                  </p:stCondLst>
                                  <p:childTnLst>
                                    <p:set>
                                      <p:cBhvr>
                                        <p:cTn id="547" dur="1" fill="hold">
                                          <p:stCondLst>
                                            <p:cond delay="0"/>
                                          </p:stCondLst>
                                        </p:cTn>
                                        <p:tgtEl>
                                          <p:spTgt spid="6"/>
                                        </p:tgtEl>
                                        <p:attrNameLst>
                                          <p:attrName>style.visibility</p:attrName>
                                        </p:attrNameLst>
                                      </p:cBhvr>
                                      <p:to>
                                        <p:strVal val="visible"/>
                                      </p:to>
                                    </p:set>
                                    <p:animEffect transition="in" filter="wipe(left)">
                                      <p:cBhvr>
                                        <p:cTn id="5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9" fill="hold" display="0">
                  <p:stCondLst>
                    <p:cond delay="indefinite"/>
                  </p:stCondLst>
                  <p:endCondLst>
                    <p:cond evt="onStopAudio" delay="0">
                      <p:tgtEl>
                        <p:sldTgt/>
                      </p:tgtEl>
                    </p:cond>
                  </p:endCondLst>
                </p:cTn>
                <p:tgtEl>
                  <p:spTgt spid="3"/>
                </p:tgtEl>
              </p:cMediaNode>
            </p:audio>
            <p:audio>
              <p:cMediaNode vol="80000">
                <p:cTn id="550" fill="hold" display="0">
                  <p:stCondLst>
                    <p:cond delay="indefinite"/>
                  </p:stCondLst>
                  <p:endCondLst>
                    <p:cond evt="onStopAudio" delay="0">
                      <p:tgtEl>
                        <p:sldTgt/>
                      </p:tgtEl>
                    </p:cond>
                  </p:endCondLst>
                </p:cTn>
                <p:tgtEl>
                  <p:spTgt spid="67"/>
                </p:tgtEl>
              </p:cMediaNode>
            </p:audio>
            <p:audio>
              <p:cMediaNode vol="80000">
                <p:cTn id="551" fill="hold" display="0">
                  <p:stCondLst>
                    <p:cond delay="indefinite"/>
                  </p:stCondLst>
                  <p:endCondLst>
                    <p:cond evt="onStopAudio" delay="0">
                      <p:tgtEl>
                        <p:sldTgt/>
                      </p:tgtEl>
                    </p:cond>
                  </p:endCondLst>
                </p:cTn>
                <p:tgtEl>
                  <p:spTgt spid="68"/>
                </p:tgtEl>
              </p:cMediaNode>
            </p:audio>
            <p:audio>
              <p:cMediaNode vol="80000">
                <p:cTn id="552" fill="hold" display="0">
                  <p:stCondLst>
                    <p:cond delay="indefinite"/>
                  </p:stCondLst>
                  <p:endCondLst>
                    <p:cond evt="onStopAudio" delay="0">
                      <p:tgtEl>
                        <p:sldTgt/>
                      </p:tgtEl>
                    </p:cond>
                  </p:endCondLst>
                </p:cTn>
                <p:tgtEl>
                  <p:spTgt spid="69"/>
                </p:tgtEl>
              </p:cMediaNode>
            </p:audio>
            <p:audio>
              <p:cMediaNode vol="80000">
                <p:cTn id="553" fill="hold" display="0">
                  <p:stCondLst>
                    <p:cond delay="indefinite"/>
                  </p:stCondLst>
                  <p:endCondLst>
                    <p:cond evt="onStopAudio" delay="0">
                      <p:tgtEl>
                        <p:sldTgt/>
                      </p:tgtEl>
                    </p:cond>
                  </p:endCondLst>
                </p:cTn>
                <p:tgtEl>
                  <p:spTgt spid="70"/>
                </p:tgtEl>
              </p:cMediaNode>
            </p:audio>
            <p:audio>
              <p:cMediaNode vol="80000">
                <p:cTn id="554" fill="hold" display="0">
                  <p:stCondLst>
                    <p:cond delay="indefinite"/>
                  </p:stCondLst>
                  <p:endCondLst>
                    <p:cond evt="onStopAudio" delay="0">
                      <p:tgtEl>
                        <p:sldTgt/>
                      </p:tgtEl>
                    </p:cond>
                  </p:endCondLst>
                </p:cTn>
                <p:tgtEl>
                  <p:spTgt spid="72"/>
                </p:tgtEl>
              </p:cMediaNode>
            </p:audio>
            <p:audio>
              <p:cMediaNode vol="80000">
                <p:cTn id="555" fill="hold" display="0">
                  <p:stCondLst>
                    <p:cond delay="indefinite"/>
                  </p:stCondLst>
                  <p:endCondLst>
                    <p:cond evt="onStopAudio" delay="0">
                      <p:tgtEl>
                        <p:sldTgt/>
                      </p:tgtEl>
                    </p:cond>
                  </p:endCondLst>
                </p:cTn>
                <p:tgtEl>
                  <p:spTgt spid="73"/>
                </p:tgtEl>
              </p:cMediaNode>
            </p:audio>
            <p:audio>
              <p:cMediaNode vol="80000">
                <p:cTn id="556" fill="hold" display="0">
                  <p:stCondLst>
                    <p:cond delay="indefinite"/>
                  </p:stCondLst>
                  <p:endCondLst>
                    <p:cond evt="onStopAudio" delay="0">
                      <p:tgtEl>
                        <p:sldTgt/>
                      </p:tgtEl>
                    </p:cond>
                  </p:endCondLst>
                </p:cTn>
                <p:tgtEl>
                  <p:spTgt spid="74"/>
                </p:tgtEl>
              </p:cMediaNode>
            </p:audio>
            <p:audio>
              <p:cMediaNode vol="80000">
                <p:cTn id="557" fill="hold" display="0">
                  <p:stCondLst>
                    <p:cond delay="indefinite"/>
                  </p:stCondLst>
                  <p:endCondLst>
                    <p:cond evt="onStopAudio" delay="0">
                      <p:tgtEl>
                        <p:sldTgt/>
                      </p:tgtEl>
                    </p:cond>
                  </p:endCondLst>
                </p:cTn>
                <p:tgtEl>
                  <p:spTgt spid="75"/>
                </p:tgtEl>
              </p:cMediaNode>
            </p:audio>
            <p:audio>
              <p:cMediaNode vol="80000">
                <p:cTn id="558" fill="hold" display="0">
                  <p:stCondLst>
                    <p:cond delay="indefinite"/>
                  </p:stCondLst>
                  <p:endCondLst>
                    <p:cond evt="onStopAudio" delay="0">
                      <p:tgtEl>
                        <p:sldTgt/>
                      </p:tgtEl>
                    </p:cond>
                  </p:endCondLst>
                </p:cTn>
                <p:tgtEl>
                  <p:spTgt spid="76"/>
                </p:tgtEl>
              </p:cMediaNode>
            </p:audio>
          </p:childTnLst>
        </p:cTn>
      </p:par>
    </p:tnLst>
    <p:bldLst>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5" grpId="0"/>
      <p:bldP spid="45" grpId="1"/>
      <p:bldP spid="45" grpId="2"/>
      <p:bldP spid="46" grpId="0"/>
      <p:bldP spid="46" grpId="1"/>
      <p:bldP spid="46" grpId="2"/>
      <p:bldP spid="2" grpId="0" animBg="1"/>
      <p:bldP spid="2" grpId="1" animBg="1"/>
      <p:bldP spid="63" grpId="0" animBg="1"/>
      <p:bldP spid="63" grpId="1" animBg="1"/>
      <p:bldP spid="64" grpId="0" animBg="1"/>
      <p:bldP spid="64" grpId="1" animBg="1"/>
      <p:bldP spid="65" grpId="0" animBg="1"/>
      <p:bldP spid="65" grpId="1" animBg="1"/>
      <p:bldP spid="66" grpId="0" animBg="1"/>
      <p:bldP spid="6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359</Words>
  <Application>Microsoft Office PowerPoint</Application>
  <PresentationFormat>Grand écran</PresentationFormat>
  <Paragraphs>245</Paragraphs>
  <Slides>6</Slides>
  <Notes>0</Notes>
  <HiddenSlides>0</HiddenSlides>
  <MMClips>20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AbottOldStyle</vt:lpstr>
      <vt:lpstr>AlwynNewRounded-Italic</vt:lpstr>
      <vt:lpstr>AlwynNewRounded-Regular</vt:lpstr>
      <vt:lpstr>Arial</vt:lpstr>
      <vt:lpstr>Calibri</vt:lpstr>
      <vt:lpstr>Calibri Light</vt:lpstr>
      <vt:lpstr>Thème Office</vt:lpstr>
      <vt:lpstr>Le furet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Celine ROQUE</dc:creator>
  <cp:lastModifiedBy>Celine ROQUE</cp:lastModifiedBy>
  <cp:revision>19</cp:revision>
  <dcterms:created xsi:type="dcterms:W3CDTF">2020-07-13T11:39:49Z</dcterms:created>
  <dcterms:modified xsi:type="dcterms:W3CDTF">2020-07-13T15:19:56Z</dcterms:modified>
</cp:coreProperties>
</file>