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536" r:id="rId3"/>
    <p:sldId id="537" r:id="rId4"/>
    <p:sldId id="538" r:id="rId5"/>
    <p:sldId id="539" r:id="rId6"/>
    <p:sldId id="540" r:id="rId7"/>
    <p:sldId id="541" r:id="rId8"/>
    <p:sldId id="542" r:id="rId9"/>
    <p:sldId id="543" r:id="rId10"/>
    <p:sldId id="545" r:id="rId11"/>
    <p:sldId id="544" r:id="rId12"/>
    <p:sldId id="563" r:id="rId13"/>
    <p:sldId id="559" r:id="rId14"/>
    <p:sldId id="548" r:id="rId15"/>
    <p:sldId id="560" r:id="rId16"/>
    <p:sldId id="556" r:id="rId17"/>
    <p:sldId id="561" r:id="rId18"/>
    <p:sldId id="557" r:id="rId19"/>
    <p:sldId id="562" r:id="rId20"/>
    <p:sldId id="558" r:id="rId21"/>
    <p:sldId id="555" r:id="rId22"/>
    <p:sldId id="564" r:id="rId23"/>
    <p:sldId id="549" r:id="rId24"/>
    <p:sldId id="546" r:id="rId25"/>
    <p:sldId id="571" r:id="rId26"/>
    <p:sldId id="565" r:id="rId27"/>
    <p:sldId id="550" r:id="rId28"/>
    <p:sldId id="567" r:id="rId29"/>
    <p:sldId id="551" r:id="rId30"/>
    <p:sldId id="570" r:id="rId31"/>
    <p:sldId id="547" r:id="rId32"/>
    <p:sldId id="568" r:id="rId33"/>
    <p:sldId id="552" r:id="rId34"/>
    <p:sldId id="569" r:id="rId35"/>
    <p:sldId id="553" r:id="rId36"/>
    <p:sldId id="566" r:id="rId37"/>
    <p:sldId id="554" r:id="rId3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EFF"/>
    <a:srgbClr val="86AFCB"/>
    <a:srgbClr val="996633"/>
    <a:srgbClr val="522C8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713" autoAdjust="0"/>
  </p:normalViewPr>
  <p:slideViewPr>
    <p:cSldViewPr snapToGrid="0" snapToObjects="1" showGuides="1">
      <p:cViewPr varScale="1">
        <p:scale>
          <a:sx n="69" d="100"/>
          <a:sy n="69" d="100"/>
        </p:scale>
        <p:origin x="4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2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CBFF61B-8857-804C-84FF-FCBC45D0864D}" type="datetimeFigureOut">
              <a:rPr lang="fr-FR" smtClean="0"/>
              <a:t>22/10/2020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E28D911-6C04-E74B-91CD-2D1FAFFE4A6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4119D7-73C6-4524-A8F9-33EB1CDCF5D6}"/>
              </a:ext>
            </a:extLst>
          </p:cNvPr>
          <p:cNvSpPr/>
          <p:nvPr/>
        </p:nvSpPr>
        <p:spPr>
          <a:xfrm>
            <a:off x="471242" y="1046019"/>
            <a:ext cx="7813775" cy="3609107"/>
          </a:xfrm>
          <a:prstGeom prst="rect">
            <a:avLst/>
          </a:prstGeom>
          <a:solidFill>
            <a:srgbClr val="FAFEFF"/>
          </a:solidFill>
          <a:ln>
            <a:solidFill>
              <a:srgbClr val="FAFE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B5543E-EA4D-49EE-8931-DD48A5D4C8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542" y="2121473"/>
            <a:ext cx="6498158" cy="1854779"/>
          </a:xfrm>
        </p:spPr>
        <p:txBody>
          <a:bodyPr/>
          <a:lstStyle/>
          <a:p>
            <a:r>
              <a:rPr lang="fr-FR" sz="7200" dirty="0"/>
              <a:t>Les moitiés des 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355AB52-B5AC-4566-80A0-D55175080C04}"/>
              </a:ext>
            </a:extLst>
          </p:cNvPr>
          <p:cNvSpPr txBox="1"/>
          <p:nvPr/>
        </p:nvSpPr>
        <p:spPr>
          <a:xfrm>
            <a:off x="2147455" y="4308764"/>
            <a:ext cx="2424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révisions</a:t>
            </a:r>
          </a:p>
        </p:txBody>
      </p:sp>
    </p:spTree>
    <p:extLst>
      <p:ext uri="{BB962C8B-B14F-4D97-AF65-F5344CB8AC3E}">
        <p14:creationId xmlns:p14="http://schemas.microsoft.com/office/powerpoint/2010/main" val="217252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04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04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453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14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376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14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501776" y="503178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7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326400" y="3935337"/>
            <a:ext cx="7632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7 + 7 = 14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E1E856B3-CF20-4D96-B34A-C4B6EF1284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58" y="284581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38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26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26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13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126116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4119D7-73C6-4524-A8F9-33EB1CDCF5D6}"/>
              </a:ext>
            </a:extLst>
          </p:cNvPr>
          <p:cNvSpPr/>
          <p:nvPr/>
        </p:nvSpPr>
        <p:spPr>
          <a:xfrm>
            <a:off x="471242" y="1046019"/>
            <a:ext cx="7813775" cy="3609107"/>
          </a:xfrm>
          <a:prstGeom prst="rect">
            <a:avLst/>
          </a:prstGeom>
          <a:solidFill>
            <a:srgbClr val="FAFEFF"/>
          </a:solidFill>
          <a:ln>
            <a:solidFill>
              <a:srgbClr val="FAFE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B5543E-EA4D-49EE-8931-DD48A5D4C8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542" y="2121473"/>
            <a:ext cx="6498158" cy="1854779"/>
          </a:xfrm>
        </p:spPr>
        <p:txBody>
          <a:bodyPr/>
          <a:lstStyle/>
          <a:p>
            <a:r>
              <a:rPr lang="fr-FR" sz="7200" dirty="0"/>
              <a:t>Les moitiés des 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355AB52-B5AC-4566-80A0-D55175080C04}"/>
              </a:ext>
            </a:extLst>
          </p:cNvPr>
          <p:cNvSpPr txBox="1"/>
          <p:nvPr/>
        </p:nvSpPr>
        <p:spPr>
          <a:xfrm>
            <a:off x="2147455" y="4308764"/>
            <a:ext cx="412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Mais parfois …</a:t>
            </a:r>
          </a:p>
        </p:txBody>
      </p:sp>
    </p:spTree>
    <p:extLst>
      <p:ext uri="{BB962C8B-B14F-4D97-AF65-F5344CB8AC3E}">
        <p14:creationId xmlns:p14="http://schemas.microsoft.com/office/powerpoint/2010/main" val="37169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04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404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30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30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5EF66DE-7051-47AB-9AEA-AF743085A85C}"/>
              </a:ext>
            </a:extLst>
          </p:cNvPr>
          <p:cNvSpPr/>
          <p:nvPr/>
        </p:nvSpPr>
        <p:spPr>
          <a:xfrm>
            <a:off x="2649139" y="3271021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05446E-2A41-4ACC-9964-3C281D0182EF}"/>
              </a:ext>
            </a:extLst>
          </p:cNvPr>
          <p:cNvSpPr/>
          <p:nvPr/>
        </p:nvSpPr>
        <p:spPr>
          <a:xfrm>
            <a:off x="3120535" y="327102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9C2199-43D6-48F1-901C-586139C19900}"/>
              </a:ext>
            </a:extLst>
          </p:cNvPr>
          <p:cNvSpPr/>
          <p:nvPr/>
        </p:nvSpPr>
        <p:spPr>
          <a:xfrm>
            <a:off x="2229758" y="327101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E9E3C184-41B4-4156-837A-B4C52824706C}"/>
              </a:ext>
            </a:extLst>
          </p:cNvPr>
          <p:cNvCxnSpPr/>
          <p:nvPr/>
        </p:nvCxnSpPr>
        <p:spPr>
          <a:xfrm>
            <a:off x="4145379" y="3118588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58712BB8-42E9-4C50-A690-D3A92559F205}"/>
              </a:ext>
            </a:extLst>
          </p:cNvPr>
          <p:cNvGrpSpPr/>
          <p:nvPr/>
        </p:nvGrpSpPr>
        <p:grpSpPr>
          <a:xfrm>
            <a:off x="3863345" y="3342018"/>
            <a:ext cx="732704" cy="683464"/>
            <a:chOff x="3306311" y="1885942"/>
            <a:chExt cx="732704" cy="683464"/>
          </a:xfrm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9A217C8-E266-426D-B87A-16B9D5B2AC30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6CEA05B3-6586-44FC-8A25-24DE92698489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2912347A-3FFB-4C2C-A1F9-CEA711A4208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1A48D775-5343-4EB0-B617-08839B299899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C0D0F83F-866D-4E30-89AF-97A8E4E5EE02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684C335D-4E9F-48A6-B1FF-5920A814A656}"/>
              </a:ext>
            </a:extLst>
          </p:cNvPr>
          <p:cNvGrpSpPr/>
          <p:nvPr/>
        </p:nvGrpSpPr>
        <p:grpSpPr>
          <a:xfrm>
            <a:off x="3863345" y="4333626"/>
            <a:ext cx="729758" cy="698769"/>
            <a:chOff x="3306311" y="2877550"/>
            <a:chExt cx="729758" cy="698769"/>
          </a:xfrm>
        </p:grpSpPr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1CD52A48-24D1-4A41-A971-83160C336197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3AAB323D-1105-4C9C-A448-6C43D1154070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B996D707-2F49-43F5-9764-7572F261E49E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C61C79FC-EC45-4E39-B899-FE28D3362A3A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C2FAD536-FF8A-4F80-A5F5-0696D0B1073E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8174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25 -2.22222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14688 -0.0027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4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23107 -0.083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10451 0.0851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32" grpId="0" animBg="1"/>
      <p:bldP spid="32" grpId="1" animBg="1"/>
      <p:bldP spid="32" grpId="2" animBg="1"/>
      <p:bldP spid="33" grpId="0" animBg="1"/>
      <p:bldP spid="33" grpId="1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30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30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30 = 20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855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50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50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9353F10-266E-4EED-8666-8D97C7E4100D}"/>
              </a:ext>
            </a:extLst>
          </p:cNvPr>
          <p:cNvSpPr/>
          <p:nvPr/>
        </p:nvSpPr>
        <p:spPr>
          <a:xfrm>
            <a:off x="2244505" y="3245535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CE8312-A05C-4001-A9AD-46912FB4263E}"/>
              </a:ext>
            </a:extLst>
          </p:cNvPr>
          <p:cNvSpPr/>
          <p:nvPr/>
        </p:nvSpPr>
        <p:spPr>
          <a:xfrm>
            <a:off x="2687919" y="3245535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970F22-57FC-4582-9010-8D3F9C4E5806}"/>
              </a:ext>
            </a:extLst>
          </p:cNvPr>
          <p:cNvSpPr/>
          <p:nvPr/>
        </p:nvSpPr>
        <p:spPr>
          <a:xfrm>
            <a:off x="3661374" y="3245533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D5908D-03B7-4B03-940D-B998D8916E7C}"/>
              </a:ext>
            </a:extLst>
          </p:cNvPr>
          <p:cNvSpPr/>
          <p:nvPr/>
        </p:nvSpPr>
        <p:spPr>
          <a:xfrm>
            <a:off x="3159315" y="3245534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AE7375-9C29-495A-BB74-ECBBD46536D2}"/>
              </a:ext>
            </a:extLst>
          </p:cNvPr>
          <p:cNvSpPr/>
          <p:nvPr/>
        </p:nvSpPr>
        <p:spPr>
          <a:xfrm>
            <a:off x="1821532" y="3245533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F8AF54B2-4A51-422A-93C9-0515FCE07C42}"/>
              </a:ext>
            </a:extLst>
          </p:cNvPr>
          <p:cNvCxnSpPr/>
          <p:nvPr/>
        </p:nvCxnSpPr>
        <p:spPr>
          <a:xfrm>
            <a:off x="4184159" y="3093102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17968368-227F-43CF-9DB6-2D83D50D4283}"/>
              </a:ext>
            </a:extLst>
          </p:cNvPr>
          <p:cNvGrpSpPr/>
          <p:nvPr/>
        </p:nvGrpSpPr>
        <p:grpSpPr>
          <a:xfrm>
            <a:off x="3902125" y="3316532"/>
            <a:ext cx="732704" cy="683464"/>
            <a:chOff x="3306311" y="1885942"/>
            <a:chExt cx="732704" cy="683464"/>
          </a:xfrm>
        </p:grpSpPr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81326745-0EE5-4039-9B67-4A40FB606FF2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9318126D-BD08-48D6-8D0D-34D4AAA821F5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9D19FBD-090D-4586-A245-53C6EE2DA0B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4C45E0E8-EA6B-41B3-9DE6-5D0B54323CB4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7B467CDF-9A0B-4E50-A67F-FDC1EC696467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82D27B37-9400-4F55-B276-009604404925}"/>
              </a:ext>
            </a:extLst>
          </p:cNvPr>
          <p:cNvGrpSpPr/>
          <p:nvPr/>
        </p:nvGrpSpPr>
        <p:grpSpPr>
          <a:xfrm>
            <a:off x="3902125" y="4308140"/>
            <a:ext cx="729758" cy="698769"/>
            <a:chOff x="3306311" y="2877550"/>
            <a:chExt cx="729758" cy="698769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70F595E-1A00-4DE3-8C52-2168A03E5798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3433E6F3-C6FC-443D-BDA3-494F84CF5AC6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3A7C137-3620-44D4-9094-5FEDEBE95238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363C363E-2C66-497B-80BD-901364E9691D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D7AB9B56-F129-4609-8CDC-E5C434C40907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4620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0.25 1.48148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25 1.48148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15903 0.0076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1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0156 -0.0777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-388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10451 0.0851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6" grpId="0" animBg="1"/>
      <p:bldP spid="26" grpId="1" animBg="1"/>
      <p:bldP spid="26" grpId="2" animBg="1"/>
      <p:bldP spid="28" grpId="0" animBg="1"/>
      <p:bldP spid="28" grpId="1" animBg="1"/>
      <p:bldP spid="32" grpId="0" animBg="1"/>
      <p:bldP spid="32" grpId="1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50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50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50 = 40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249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70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70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7DC7ECD-4744-4E20-80D6-689A82414BFC}"/>
              </a:ext>
            </a:extLst>
          </p:cNvPr>
          <p:cNvSpPr/>
          <p:nvPr/>
        </p:nvSpPr>
        <p:spPr>
          <a:xfrm>
            <a:off x="3334717" y="342900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8B4810-0386-4A3A-AE16-1E7F3AEA8420}"/>
              </a:ext>
            </a:extLst>
          </p:cNvPr>
          <p:cNvSpPr/>
          <p:nvPr/>
        </p:nvSpPr>
        <p:spPr>
          <a:xfrm>
            <a:off x="4010185" y="34289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0AE1AD1-666B-4BF0-ABB1-4FDBF34929FE}"/>
              </a:ext>
            </a:extLst>
          </p:cNvPr>
          <p:cNvSpPr/>
          <p:nvPr/>
        </p:nvSpPr>
        <p:spPr>
          <a:xfrm>
            <a:off x="2915336" y="342899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243F3FC-06DE-4F22-8D11-04DBF9D487C1}"/>
              </a:ext>
            </a:extLst>
          </p:cNvPr>
          <p:cNvCxnSpPr>
            <a:cxnSpLocks/>
          </p:cNvCxnSpPr>
          <p:nvPr/>
        </p:nvCxnSpPr>
        <p:spPr>
          <a:xfrm>
            <a:off x="4648497" y="3276567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C6B9995-AC82-4743-983B-A0681CB6F920}"/>
              </a:ext>
            </a:extLst>
          </p:cNvPr>
          <p:cNvGrpSpPr/>
          <p:nvPr/>
        </p:nvGrpSpPr>
        <p:grpSpPr>
          <a:xfrm>
            <a:off x="4371370" y="3499997"/>
            <a:ext cx="732704" cy="683464"/>
            <a:chOff x="3306311" y="1885942"/>
            <a:chExt cx="732704" cy="683464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B648D71-59A8-4DBF-90A9-2267C64F3FD8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8A55A9B-0FC1-4B9F-AE38-E6F9D5E9F87A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387DF64D-4EAD-49B1-93C3-9418ECF44021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C940429F-D797-411F-A093-3685A28776FB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3B65E8CF-1DE1-4B73-8E96-E0D07D9C0729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1B433D5C-17CE-47B4-8734-01B90C656C39}"/>
              </a:ext>
            </a:extLst>
          </p:cNvPr>
          <p:cNvGrpSpPr/>
          <p:nvPr/>
        </p:nvGrpSpPr>
        <p:grpSpPr>
          <a:xfrm>
            <a:off x="4371370" y="4491605"/>
            <a:ext cx="729758" cy="698769"/>
            <a:chOff x="3306311" y="2877550"/>
            <a:chExt cx="729758" cy="698769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9D930CB1-E7DF-4E15-8E61-A903250DFF0A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FEB4E004-9E39-4978-A59F-D68C58DF0822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56921AEB-A15D-40E2-BC0F-A5573A306565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C5A2CD1B-168C-46AD-84CE-9DE1539D0367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E8AF2F7A-22EC-4EB3-A664-5A92E311E672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CE30AD56-E3C2-4544-A40A-45CE006F8264}"/>
              </a:ext>
            </a:extLst>
          </p:cNvPr>
          <p:cNvSpPr/>
          <p:nvPr/>
        </p:nvSpPr>
        <p:spPr>
          <a:xfrm>
            <a:off x="2016722" y="342900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E076D87-0138-495C-937B-57192A8767B9}"/>
              </a:ext>
            </a:extLst>
          </p:cNvPr>
          <p:cNvSpPr/>
          <p:nvPr/>
        </p:nvSpPr>
        <p:spPr>
          <a:xfrm>
            <a:off x="2488118" y="34289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6777A55-BFEE-4F5C-99D2-AC55DC3B45D4}"/>
              </a:ext>
            </a:extLst>
          </p:cNvPr>
          <p:cNvSpPr/>
          <p:nvPr/>
        </p:nvSpPr>
        <p:spPr>
          <a:xfrm>
            <a:off x="1597341" y="342899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DD71E96-6A17-4B0F-9DDD-C82F7304AF10}"/>
              </a:ext>
            </a:extLst>
          </p:cNvPr>
          <p:cNvSpPr/>
          <p:nvPr/>
        </p:nvSpPr>
        <p:spPr>
          <a:xfrm>
            <a:off x="4455700" y="342563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0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25452 0.0050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25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2368 0.0050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40" y="25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0.23681 0.0032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4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684 -0.0004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-0.01991 L 0.30868 -0.0976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-0.13664 0.0851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0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28" grpId="2" animBg="1"/>
      <p:bldP spid="45" grpId="0" animBg="1"/>
      <p:bldP spid="46" grpId="0" animBg="1"/>
      <p:bldP spid="47" grpId="0" animBg="1"/>
      <p:bldP spid="48" grpId="0" animBg="1"/>
      <p:bldP spid="4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70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70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70 = 60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681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90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90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6D65313-7C9D-44DC-AAA0-8B96A318F6E5}"/>
              </a:ext>
            </a:extLst>
          </p:cNvPr>
          <p:cNvSpPr/>
          <p:nvPr/>
        </p:nvSpPr>
        <p:spPr>
          <a:xfrm>
            <a:off x="3067203" y="332060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CFB4D4-70E4-4129-A074-60683B5F07AF}"/>
              </a:ext>
            </a:extLst>
          </p:cNvPr>
          <p:cNvSpPr/>
          <p:nvPr/>
        </p:nvSpPr>
        <p:spPr>
          <a:xfrm>
            <a:off x="3799056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F9CF49-04E5-43A1-93AC-7F8C7B4D5796}"/>
              </a:ext>
            </a:extLst>
          </p:cNvPr>
          <p:cNvSpPr/>
          <p:nvPr/>
        </p:nvSpPr>
        <p:spPr>
          <a:xfrm>
            <a:off x="2647822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E06F206-BF60-45BC-B86C-3268E1CB6487}"/>
              </a:ext>
            </a:extLst>
          </p:cNvPr>
          <p:cNvCxnSpPr>
            <a:cxnSpLocks/>
          </p:cNvCxnSpPr>
          <p:nvPr/>
        </p:nvCxnSpPr>
        <p:spPr>
          <a:xfrm>
            <a:off x="4380983" y="3168175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E25E3FF-0DED-4A56-A12A-2B615EA8CACD}"/>
              </a:ext>
            </a:extLst>
          </p:cNvPr>
          <p:cNvGrpSpPr/>
          <p:nvPr/>
        </p:nvGrpSpPr>
        <p:grpSpPr>
          <a:xfrm>
            <a:off x="4103856" y="3391605"/>
            <a:ext cx="732704" cy="683464"/>
            <a:chOff x="3306311" y="1885942"/>
            <a:chExt cx="732704" cy="683464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8C849F02-C211-4601-A04A-71B1D08ABAC2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EDC715A9-505F-4487-AE86-BA30A2CAE14D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7148B905-BEC7-4337-88A2-2DF0DF3A571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4CF9F718-06E9-4852-ACCE-13E9CBF62F1A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F4D3A1A5-59B8-48DD-880A-2C75892B67CB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56CA1A52-0537-4A08-BFDB-FF9F7B79D946}"/>
              </a:ext>
            </a:extLst>
          </p:cNvPr>
          <p:cNvGrpSpPr/>
          <p:nvPr/>
        </p:nvGrpSpPr>
        <p:grpSpPr>
          <a:xfrm>
            <a:off x="4103856" y="4383213"/>
            <a:ext cx="729758" cy="698769"/>
            <a:chOff x="3306311" y="2877550"/>
            <a:chExt cx="729758" cy="698769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687A972C-BA7E-46C8-94A1-7D1B92A8735E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DDD4D23B-D7AF-4D5F-BD05-0D1AA60004B7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25E41EEA-7F35-44E1-9081-EB6EC4496CBC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8FD07232-5FDF-43E7-A4BB-742F8E7A6AE7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0E01A41A-ABAE-49DF-A260-8D90CBABB935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849B3F87-D5EA-4EFA-9F00-E85CC1CADC29}"/>
              </a:ext>
            </a:extLst>
          </p:cNvPr>
          <p:cNvSpPr/>
          <p:nvPr/>
        </p:nvSpPr>
        <p:spPr>
          <a:xfrm>
            <a:off x="1749208" y="332060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655571A-B9A7-4F9B-9133-6A6A5F3A49BC}"/>
              </a:ext>
            </a:extLst>
          </p:cNvPr>
          <p:cNvSpPr/>
          <p:nvPr/>
        </p:nvSpPr>
        <p:spPr>
          <a:xfrm>
            <a:off x="2220604" y="3320607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157A304-87B9-4133-A6B4-851B7E6CFE60}"/>
              </a:ext>
            </a:extLst>
          </p:cNvPr>
          <p:cNvSpPr/>
          <p:nvPr/>
        </p:nvSpPr>
        <p:spPr>
          <a:xfrm>
            <a:off x="1329827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B3A471C-7411-4AFE-BCE9-C4DB4D4904C6}"/>
              </a:ext>
            </a:extLst>
          </p:cNvPr>
          <p:cNvSpPr/>
          <p:nvPr/>
        </p:nvSpPr>
        <p:spPr>
          <a:xfrm>
            <a:off x="4248108" y="331993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4E058A0-0819-4634-9380-662F1027CFEE}"/>
              </a:ext>
            </a:extLst>
          </p:cNvPr>
          <p:cNvSpPr/>
          <p:nvPr/>
        </p:nvSpPr>
        <p:spPr>
          <a:xfrm>
            <a:off x="4649192" y="33232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97A7BA-D954-4514-AEB7-C1BBDB530B2E}"/>
              </a:ext>
            </a:extLst>
          </p:cNvPr>
          <p:cNvSpPr/>
          <p:nvPr/>
        </p:nvSpPr>
        <p:spPr>
          <a:xfrm>
            <a:off x="5094707" y="3319938"/>
            <a:ext cx="324797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37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14288 3.7037E-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15208 -0.0048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25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14063 -0.0053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31" y="-278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3941 -0.0048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2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2257 -0.0004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4217 -0.08172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76" y="-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96296E-6 L -0.07986 0.07338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3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4" grpId="1" animBg="1"/>
      <p:bldP spid="24" grpId="2" animBg="1"/>
      <p:bldP spid="26" grpId="0" animBg="1"/>
      <p:bldP spid="26" grpId="1" animBg="1"/>
      <p:bldP spid="28" grpId="0" animBg="1"/>
      <p:bldP spid="45" grpId="0" animBg="1"/>
      <p:bldP spid="46" grpId="0" animBg="1"/>
      <p:bldP spid="47" grpId="0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1706" y="2251890"/>
            <a:ext cx="5668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18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9622" y="21187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9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16766" y="3815930"/>
            <a:ext cx="4581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spc="300" dirty="0">
                <a:latin typeface="Script Ecole 2"/>
                <a:cs typeface="Script Ecole 2"/>
              </a:rPr>
              <a:t> car   9 + 9 = 18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98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90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90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90 = 80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763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66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66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33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5732D9-A8EE-4E35-B05E-C016E6202268}"/>
              </a:ext>
            </a:extLst>
          </p:cNvPr>
          <p:cNvSpPr txBox="1"/>
          <p:nvPr/>
        </p:nvSpPr>
        <p:spPr>
          <a:xfrm>
            <a:off x="-2341418" y="1634836"/>
            <a:ext cx="1122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22</a:t>
            </a:r>
          </a:p>
          <a:p>
            <a:r>
              <a:rPr lang="fr-FR" dirty="0"/>
              <a:t>40</a:t>
            </a:r>
          </a:p>
          <a:p>
            <a:r>
              <a:rPr lang="fr-FR" dirty="0"/>
              <a:t>26</a:t>
            </a:r>
          </a:p>
          <a:p>
            <a:r>
              <a:rPr lang="fr-FR" dirty="0"/>
              <a:t>68</a:t>
            </a:r>
          </a:p>
          <a:p>
            <a:r>
              <a:rPr lang="fr-FR" dirty="0"/>
              <a:t>82</a:t>
            </a:r>
          </a:p>
          <a:p>
            <a:r>
              <a:rPr lang="fr-FR" dirty="0"/>
              <a:t>46</a:t>
            </a:r>
          </a:p>
          <a:p>
            <a:r>
              <a:rPr lang="fr-FR" dirty="0"/>
              <a:t>24</a:t>
            </a:r>
          </a:p>
          <a:p>
            <a:r>
              <a:rPr lang="fr-FR" dirty="0"/>
              <a:t>48</a:t>
            </a:r>
          </a:p>
          <a:p>
            <a:r>
              <a:rPr lang="fr-FR" dirty="0"/>
              <a:t>62</a:t>
            </a:r>
          </a:p>
          <a:p>
            <a:r>
              <a:rPr lang="fr-FR" dirty="0"/>
              <a:t>86</a:t>
            </a:r>
          </a:p>
          <a:p>
            <a:r>
              <a:rPr lang="fr-FR" dirty="0"/>
              <a:t>42</a:t>
            </a:r>
          </a:p>
          <a:p>
            <a:r>
              <a:rPr lang="fr-FR" dirty="0"/>
              <a:t>66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265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30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30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D5EF66DE-7051-47AB-9AEA-AF743085A85C}"/>
              </a:ext>
            </a:extLst>
          </p:cNvPr>
          <p:cNvSpPr/>
          <p:nvPr/>
        </p:nvSpPr>
        <p:spPr>
          <a:xfrm>
            <a:off x="2649139" y="3271021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05446E-2A41-4ACC-9964-3C281D0182EF}"/>
              </a:ext>
            </a:extLst>
          </p:cNvPr>
          <p:cNvSpPr/>
          <p:nvPr/>
        </p:nvSpPr>
        <p:spPr>
          <a:xfrm>
            <a:off x="3120535" y="327102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B9C2199-43D6-48F1-901C-586139C19900}"/>
              </a:ext>
            </a:extLst>
          </p:cNvPr>
          <p:cNvSpPr/>
          <p:nvPr/>
        </p:nvSpPr>
        <p:spPr>
          <a:xfrm>
            <a:off x="2229758" y="327101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E9E3C184-41B4-4156-837A-B4C52824706C}"/>
              </a:ext>
            </a:extLst>
          </p:cNvPr>
          <p:cNvCxnSpPr/>
          <p:nvPr/>
        </p:nvCxnSpPr>
        <p:spPr>
          <a:xfrm>
            <a:off x="4145379" y="3118588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58712BB8-42E9-4C50-A690-D3A92559F205}"/>
              </a:ext>
            </a:extLst>
          </p:cNvPr>
          <p:cNvGrpSpPr/>
          <p:nvPr/>
        </p:nvGrpSpPr>
        <p:grpSpPr>
          <a:xfrm>
            <a:off x="3863345" y="3342018"/>
            <a:ext cx="732704" cy="683464"/>
            <a:chOff x="3306311" y="1885942"/>
            <a:chExt cx="732704" cy="683464"/>
          </a:xfrm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9A217C8-E266-426D-B87A-16B9D5B2AC30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6CEA05B3-6586-44FC-8A25-24DE92698489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2912347A-3FFB-4C2C-A1F9-CEA711A4208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1A48D775-5343-4EB0-B617-08839B299899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C0D0F83F-866D-4E30-89AF-97A8E4E5EE02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684C335D-4E9F-48A6-B1FF-5920A814A656}"/>
              </a:ext>
            </a:extLst>
          </p:cNvPr>
          <p:cNvGrpSpPr/>
          <p:nvPr/>
        </p:nvGrpSpPr>
        <p:grpSpPr>
          <a:xfrm>
            <a:off x="3863345" y="4333626"/>
            <a:ext cx="729758" cy="698769"/>
            <a:chOff x="3306311" y="2877550"/>
            <a:chExt cx="729758" cy="698769"/>
          </a:xfrm>
        </p:grpSpPr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1CD52A48-24D1-4A41-A971-83160C336197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3AAB323D-1105-4C9C-A448-6C43D1154070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B996D707-2F49-43F5-9764-7572F261E49E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C61C79FC-EC45-4E39-B899-FE28D3362A3A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C2FAD536-FF8A-4F80-A5F5-0696D0B1073E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816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22222E-6 L 0.25 -2.22222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14688 -0.0027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44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7037E-7 L 0.23107 -0.083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-0.10451 0.0851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32" grpId="0" animBg="1"/>
      <p:bldP spid="32" grpId="1" animBg="1"/>
      <p:bldP spid="32" grpId="2" animBg="1"/>
      <p:bldP spid="33" grpId="0" animBg="1"/>
      <p:bldP spid="33" grpId="1" animBg="1"/>
      <p:bldP spid="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40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40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20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39776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453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18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376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18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501776" y="503178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9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326400" y="3935337"/>
            <a:ext cx="7632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9 + 9 = 18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148E1E4B-84A0-4AE9-907C-37F5D8B302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58" y="284581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77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90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90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90 = 80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170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30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30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30 = 20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482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22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22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11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370856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50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50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50 = 40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033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48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48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24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265009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1706" y="2251890"/>
            <a:ext cx="5668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8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07110" y="21187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16766" y="3815930"/>
            <a:ext cx="4230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spc="300" dirty="0">
                <a:latin typeface="Script Ecole 2"/>
                <a:cs typeface="Script Ecole 2"/>
              </a:rPr>
              <a:t> car   4 + 4 = 8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7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90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90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6D65313-7C9D-44DC-AAA0-8B96A318F6E5}"/>
              </a:ext>
            </a:extLst>
          </p:cNvPr>
          <p:cNvSpPr/>
          <p:nvPr/>
        </p:nvSpPr>
        <p:spPr>
          <a:xfrm>
            <a:off x="3067203" y="332060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7CFB4D4-70E4-4129-A074-60683B5F07AF}"/>
              </a:ext>
            </a:extLst>
          </p:cNvPr>
          <p:cNvSpPr/>
          <p:nvPr/>
        </p:nvSpPr>
        <p:spPr>
          <a:xfrm>
            <a:off x="3799056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F9CF49-04E5-43A1-93AC-7F8C7B4D5796}"/>
              </a:ext>
            </a:extLst>
          </p:cNvPr>
          <p:cNvSpPr/>
          <p:nvPr/>
        </p:nvSpPr>
        <p:spPr>
          <a:xfrm>
            <a:off x="2647822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E06F206-BF60-45BC-B86C-3268E1CB6487}"/>
              </a:ext>
            </a:extLst>
          </p:cNvPr>
          <p:cNvCxnSpPr>
            <a:cxnSpLocks/>
          </p:cNvCxnSpPr>
          <p:nvPr/>
        </p:nvCxnSpPr>
        <p:spPr>
          <a:xfrm>
            <a:off x="4380983" y="3168175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7E25E3FF-0DED-4A56-A12A-2B615EA8CACD}"/>
              </a:ext>
            </a:extLst>
          </p:cNvPr>
          <p:cNvGrpSpPr/>
          <p:nvPr/>
        </p:nvGrpSpPr>
        <p:grpSpPr>
          <a:xfrm>
            <a:off x="4103856" y="3391605"/>
            <a:ext cx="732704" cy="683464"/>
            <a:chOff x="3306311" y="1885942"/>
            <a:chExt cx="732704" cy="683464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8C849F02-C211-4601-A04A-71B1D08ABAC2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EDC715A9-505F-4487-AE86-BA30A2CAE14D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7148B905-BEC7-4337-88A2-2DF0DF3A571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4CF9F718-06E9-4852-ACCE-13E9CBF62F1A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F4D3A1A5-59B8-48DD-880A-2C75892B67CB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56CA1A52-0537-4A08-BFDB-FF9F7B79D946}"/>
              </a:ext>
            </a:extLst>
          </p:cNvPr>
          <p:cNvGrpSpPr/>
          <p:nvPr/>
        </p:nvGrpSpPr>
        <p:grpSpPr>
          <a:xfrm>
            <a:off x="4103856" y="4383213"/>
            <a:ext cx="729758" cy="698769"/>
            <a:chOff x="3306311" y="2877550"/>
            <a:chExt cx="729758" cy="698769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687A972C-BA7E-46C8-94A1-7D1B92A8735E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DDD4D23B-D7AF-4D5F-BD05-0D1AA60004B7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25E41EEA-7F35-44E1-9081-EB6EC4496CBC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8FD07232-5FDF-43E7-A4BB-742F8E7A6AE7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0E01A41A-ABAE-49DF-A260-8D90CBABB935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849B3F87-D5EA-4EFA-9F00-E85CC1CADC29}"/>
              </a:ext>
            </a:extLst>
          </p:cNvPr>
          <p:cNvSpPr/>
          <p:nvPr/>
        </p:nvSpPr>
        <p:spPr>
          <a:xfrm>
            <a:off x="1749208" y="332060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655571A-B9A7-4F9B-9133-6A6A5F3A49BC}"/>
              </a:ext>
            </a:extLst>
          </p:cNvPr>
          <p:cNvSpPr/>
          <p:nvPr/>
        </p:nvSpPr>
        <p:spPr>
          <a:xfrm>
            <a:off x="2220604" y="3320607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157A304-87B9-4133-A6B4-851B7E6CFE60}"/>
              </a:ext>
            </a:extLst>
          </p:cNvPr>
          <p:cNvSpPr/>
          <p:nvPr/>
        </p:nvSpPr>
        <p:spPr>
          <a:xfrm>
            <a:off x="1329827" y="3320606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B3A471C-7411-4AFE-BCE9-C4DB4D4904C6}"/>
              </a:ext>
            </a:extLst>
          </p:cNvPr>
          <p:cNvSpPr/>
          <p:nvPr/>
        </p:nvSpPr>
        <p:spPr>
          <a:xfrm>
            <a:off x="4248108" y="331993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4E058A0-0819-4634-9380-662F1027CFEE}"/>
              </a:ext>
            </a:extLst>
          </p:cNvPr>
          <p:cNvSpPr/>
          <p:nvPr/>
        </p:nvSpPr>
        <p:spPr>
          <a:xfrm>
            <a:off x="4649192" y="33232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797A7BA-D954-4514-AEB7-C1BBDB530B2E}"/>
              </a:ext>
            </a:extLst>
          </p:cNvPr>
          <p:cNvSpPr/>
          <p:nvPr/>
        </p:nvSpPr>
        <p:spPr>
          <a:xfrm>
            <a:off x="5094707" y="3319938"/>
            <a:ext cx="324797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14288 3.7037E-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15208 -0.0048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-25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14063 -0.0053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31" y="-278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3941 -0.0048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2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2257 -0.0004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28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4217 -0.08172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76" y="-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96296E-6 L -0.07986 0.07338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3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4" grpId="1" animBg="1"/>
      <p:bldP spid="24" grpId="2" animBg="1"/>
      <p:bldP spid="26" grpId="0" animBg="1"/>
      <p:bldP spid="26" grpId="1" animBg="1"/>
      <p:bldP spid="28" grpId="0" animBg="1"/>
      <p:bldP spid="45" grpId="0" animBg="1"/>
      <p:bldP spid="46" grpId="0" animBg="1"/>
      <p:bldP spid="47" grpId="0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453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12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376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12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501776" y="503178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6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326400" y="3935337"/>
            <a:ext cx="7632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6 + 6 = 12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D9D5C49A-647B-4670-AC6E-4928A00DE6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58" y="284581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70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70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7DC7ECD-4744-4E20-80D6-689A82414BFC}"/>
              </a:ext>
            </a:extLst>
          </p:cNvPr>
          <p:cNvSpPr/>
          <p:nvPr/>
        </p:nvSpPr>
        <p:spPr>
          <a:xfrm>
            <a:off x="3334717" y="342900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8B4810-0386-4A3A-AE16-1E7F3AEA8420}"/>
              </a:ext>
            </a:extLst>
          </p:cNvPr>
          <p:cNvSpPr/>
          <p:nvPr/>
        </p:nvSpPr>
        <p:spPr>
          <a:xfrm>
            <a:off x="4010185" y="34289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0AE1AD1-666B-4BF0-ABB1-4FDBF34929FE}"/>
              </a:ext>
            </a:extLst>
          </p:cNvPr>
          <p:cNvSpPr/>
          <p:nvPr/>
        </p:nvSpPr>
        <p:spPr>
          <a:xfrm>
            <a:off x="2915336" y="342899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C243F3FC-06DE-4F22-8D11-04DBF9D487C1}"/>
              </a:ext>
            </a:extLst>
          </p:cNvPr>
          <p:cNvCxnSpPr>
            <a:cxnSpLocks/>
          </p:cNvCxnSpPr>
          <p:nvPr/>
        </p:nvCxnSpPr>
        <p:spPr>
          <a:xfrm>
            <a:off x="4648497" y="3276567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C6B9995-AC82-4743-983B-A0681CB6F920}"/>
              </a:ext>
            </a:extLst>
          </p:cNvPr>
          <p:cNvGrpSpPr/>
          <p:nvPr/>
        </p:nvGrpSpPr>
        <p:grpSpPr>
          <a:xfrm>
            <a:off x="4371370" y="3499997"/>
            <a:ext cx="732704" cy="683464"/>
            <a:chOff x="3306311" y="1885942"/>
            <a:chExt cx="732704" cy="683464"/>
          </a:xfrm>
        </p:grpSpPr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2B648D71-59A8-4DBF-90A9-2267C64F3FD8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B8A55A9B-0FC1-4B9F-AE38-E6F9D5E9F87A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387DF64D-4EAD-49B1-93C3-9418ECF44021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C940429F-D797-411F-A093-3685A28776FB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3B65E8CF-1DE1-4B73-8E96-E0D07D9C0729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1B433D5C-17CE-47B4-8734-01B90C656C39}"/>
              </a:ext>
            </a:extLst>
          </p:cNvPr>
          <p:cNvGrpSpPr/>
          <p:nvPr/>
        </p:nvGrpSpPr>
        <p:grpSpPr>
          <a:xfrm>
            <a:off x="4371370" y="4491605"/>
            <a:ext cx="729758" cy="698769"/>
            <a:chOff x="3306311" y="2877550"/>
            <a:chExt cx="729758" cy="698769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9D930CB1-E7DF-4E15-8E61-A903250DFF0A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FEB4E004-9E39-4978-A59F-D68C58DF0822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56921AEB-A15D-40E2-BC0F-A5573A306565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C5A2CD1B-168C-46AD-84CE-9DE1539D0367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E8AF2F7A-22EC-4EB3-A664-5A92E311E672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CE30AD56-E3C2-4544-A40A-45CE006F8264}"/>
              </a:ext>
            </a:extLst>
          </p:cNvPr>
          <p:cNvSpPr/>
          <p:nvPr/>
        </p:nvSpPr>
        <p:spPr>
          <a:xfrm>
            <a:off x="2016722" y="3429000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E076D87-0138-495C-937B-57192A8767B9}"/>
              </a:ext>
            </a:extLst>
          </p:cNvPr>
          <p:cNvSpPr/>
          <p:nvPr/>
        </p:nvSpPr>
        <p:spPr>
          <a:xfrm>
            <a:off x="2488118" y="3428999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6777A55-BFEE-4F5C-99D2-AC55DC3B45D4}"/>
              </a:ext>
            </a:extLst>
          </p:cNvPr>
          <p:cNvSpPr/>
          <p:nvPr/>
        </p:nvSpPr>
        <p:spPr>
          <a:xfrm>
            <a:off x="1597341" y="342899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DD71E96-6A17-4B0F-9DDD-C82F7304AF10}"/>
              </a:ext>
            </a:extLst>
          </p:cNvPr>
          <p:cNvSpPr/>
          <p:nvPr/>
        </p:nvSpPr>
        <p:spPr>
          <a:xfrm>
            <a:off x="4455700" y="3425638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35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25452 0.0050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26" y="25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2368 0.0050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40" y="25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0.23681 0.0032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4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1684 -0.0004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-0.01991 L 0.30868 -0.0976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44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-0.13664 0.0851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0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  <p:bldP spid="28" grpId="2" animBg="1"/>
      <p:bldP spid="45" grpId="0" animBg="1"/>
      <p:bldP spid="46" grpId="0" animBg="1"/>
      <p:bldP spid="47" grpId="0" animBg="1"/>
      <p:bldP spid="48" grpId="0" animBg="1"/>
      <p:bldP spid="48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62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62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31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157008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70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70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3EF3015-8E8B-4F59-95B6-9024FB67D5A4}"/>
              </a:ext>
            </a:extLst>
          </p:cNvPr>
          <p:cNvSpPr txBox="1"/>
          <p:nvPr/>
        </p:nvSpPr>
        <p:spPr>
          <a:xfrm>
            <a:off x="76928" y="3404837"/>
            <a:ext cx="6789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Script Ecole 2"/>
                <a:cs typeface="Script Ecole 2"/>
              </a:rPr>
              <a:t>Mais je sais que     </a:t>
            </a:r>
            <a:r>
              <a:rPr lang="fr-FR" sz="4800" spc="300" dirty="0">
                <a:latin typeface="Script Ecole 2"/>
                <a:cs typeface="Script Ecole 2"/>
              </a:rPr>
              <a:t>70 = 60 + 10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4798E98-211B-4EA7-B96A-546CB375252B}"/>
              </a:ext>
            </a:extLst>
          </p:cNvPr>
          <p:cNvSpPr txBox="1"/>
          <p:nvPr/>
        </p:nvSpPr>
        <p:spPr>
          <a:xfrm>
            <a:off x="4653397" y="4566518"/>
            <a:ext cx="886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45623C-A468-48D8-B2C6-4700E1F4AD17}"/>
              </a:ext>
            </a:extLst>
          </p:cNvPr>
          <p:cNvSpPr/>
          <p:nvPr/>
        </p:nvSpPr>
        <p:spPr>
          <a:xfrm>
            <a:off x="3501153" y="4262043"/>
            <a:ext cx="12731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omic Sans MS"/>
                <a:cs typeface="Comic Sans MS"/>
              </a:rPr>
              <a:t>La moitié</a:t>
            </a:r>
            <a:endParaRPr lang="fr-FR" sz="2000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5C0CDBB6-BDD4-453E-888C-7050DD86651A}"/>
              </a:ext>
            </a:extLst>
          </p:cNvPr>
          <p:cNvGrpSpPr/>
          <p:nvPr/>
        </p:nvGrpSpPr>
        <p:grpSpPr>
          <a:xfrm>
            <a:off x="4653397" y="4085020"/>
            <a:ext cx="637308" cy="557071"/>
            <a:chOff x="4653397" y="4085020"/>
            <a:chExt cx="637308" cy="557071"/>
          </a:xfrm>
        </p:grpSpPr>
        <p:cxnSp>
          <p:nvCxnSpPr>
            <p:cNvPr id="22" name="Connecteur droit avec flèche 21">
              <a:extLst>
                <a:ext uri="{FF2B5EF4-FFF2-40B4-BE49-F238E27FC236}">
                  <a16:creationId xmlns:a16="http://schemas.microsoft.com/office/drawing/2014/main" id="{44FDB14A-3DCF-4BB4-B857-16586F37398C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8B6084FC-FB62-477E-92D0-D312D07F8248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8E0D400A-C99E-4A93-98FA-7720E17D29F7}"/>
              </a:ext>
            </a:extLst>
          </p:cNvPr>
          <p:cNvSpPr txBox="1"/>
          <p:nvPr/>
        </p:nvSpPr>
        <p:spPr>
          <a:xfrm>
            <a:off x="6012006" y="4600996"/>
            <a:ext cx="832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 5</a:t>
            </a: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E254E43D-8B94-4039-93AC-A83B0F8BCC08}"/>
              </a:ext>
            </a:extLst>
          </p:cNvPr>
          <p:cNvGrpSpPr/>
          <p:nvPr/>
        </p:nvGrpSpPr>
        <p:grpSpPr>
          <a:xfrm>
            <a:off x="6039891" y="4112687"/>
            <a:ext cx="637308" cy="557071"/>
            <a:chOff x="4653397" y="4085020"/>
            <a:chExt cx="637308" cy="557071"/>
          </a:xfrm>
        </p:grpSpPr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7CFF813-F5DB-4FC0-817A-787F9B44B005}"/>
                </a:ext>
              </a:extLst>
            </p:cNvPr>
            <p:cNvCxnSpPr>
              <a:cxnSpLocks/>
            </p:cNvCxnSpPr>
            <p:nvPr/>
          </p:nvCxnSpPr>
          <p:spPr>
            <a:xfrm>
              <a:off x="4972051" y="4085020"/>
              <a:ext cx="0" cy="55707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>
              <a:extLst>
                <a:ext uri="{FF2B5EF4-FFF2-40B4-BE49-F238E27FC236}">
                  <a16:creationId xmlns:a16="http://schemas.microsoft.com/office/drawing/2014/main" id="{A65DCA79-8E3C-4C4D-8804-EE4ACB10F490}"/>
                </a:ext>
              </a:extLst>
            </p:cNvPr>
            <p:cNvCxnSpPr/>
            <p:nvPr/>
          </p:nvCxnSpPr>
          <p:spPr>
            <a:xfrm>
              <a:off x="4653397" y="4085020"/>
              <a:ext cx="637308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5314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9" grpId="0"/>
      <p:bldP spid="23" grpId="0"/>
      <p:bldP spid="25" grpId="0"/>
      <p:bldP spid="2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86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86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43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311568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50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37454" y="5763654"/>
            <a:ext cx="5458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 de 50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19504" y="56228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25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922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714610" y="154233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06555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06555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?</a:t>
            </a:r>
          </a:p>
        </p:txBody>
      </p:sp>
      <p:pic>
        <p:nvPicPr>
          <p:cNvPr id="20" name="Picture 6">
            <a:extLst>
              <a:ext uri="{FF2B5EF4-FFF2-40B4-BE49-F238E27FC236}">
                <a16:creationId xmlns:a16="http://schemas.microsoft.com/office/drawing/2014/main" id="{6291A37B-0218-4470-9BB3-20F430D386C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49" y="2065557"/>
            <a:ext cx="848678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59353F10-266E-4EED-8666-8D97C7E4100D}"/>
              </a:ext>
            </a:extLst>
          </p:cNvPr>
          <p:cNvSpPr/>
          <p:nvPr/>
        </p:nvSpPr>
        <p:spPr>
          <a:xfrm>
            <a:off x="2244505" y="3245535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FCE8312-A05C-4001-A9AD-46912FB4263E}"/>
              </a:ext>
            </a:extLst>
          </p:cNvPr>
          <p:cNvSpPr/>
          <p:nvPr/>
        </p:nvSpPr>
        <p:spPr>
          <a:xfrm>
            <a:off x="2687919" y="3245535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970F22-57FC-4582-9010-8D3F9C4E5806}"/>
              </a:ext>
            </a:extLst>
          </p:cNvPr>
          <p:cNvSpPr/>
          <p:nvPr/>
        </p:nvSpPr>
        <p:spPr>
          <a:xfrm>
            <a:off x="3661374" y="3245533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D5908D-03B7-4B03-940D-B998D8916E7C}"/>
              </a:ext>
            </a:extLst>
          </p:cNvPr>
          <p:cNvSpPr/>
          <p:nvPr/>
        </p:nvSpPr>
        <p:spPr>
          <a:xfrm>
            <a:off x="3159315" y="3245534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AE7375-9C29-495A-BB74-ECBBD46536D2}"/>
              </a:ext>
            </a:extLst>
          </p:cNvPr>
          <p:cNvSpPr/>
          <p:nvPr/>
        </p:nvSpPr>
        <p:spPr>
          <a:xfrm>
            <a:off x="1821532" y="3245533"/>
            <a:ext cx="304800" cy="1995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F8AF54B2-4A51-422A-93C9-0515FCE07C42}"/>
              </a:ext>
            </a:extLst>
          </p:cNvPr>
          <p:cNvCxnSpPr/>
          <p:nvPr/>
        </p:nvCxnSpPr>
        <p:spPr>
          <a:xfrm>
            <a:off x="4184159" y="3093102"/>
            <a:ext cx="0" cy="240212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17968368-227F-43CF-9DB6-2D83D50D4283}"/>
              </a:ext>
            </a:extLst>
          </p:cNvPr>
          <p:cNvGrpSpPr/>
          <p:nvPr/>
        </p:nvGrpSpPr>
        <p:grpSpPr>
          <a:xfrm>
            <a:off x="3902125" y="3316532"/>
            <a:ext cx="732704" cy="683464"/>
            <a:chOff x="3306311" y="1885942"/>
            <a:chExt cx="732704" cy="683464"/>
          </a:xfrm>
        </p:grpSpPr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81326745-0EE5-4039-9B67-4A40FB606FF2}"/>
                </a:ext>
              </a:extLst>
            </p:cNvPr>
            <p:cNvSpPr/>
            <p:nvPr/>
          </p:nvSpPr>
          <p:spPr>
            <a:xfrm rot="5400000">
              <a:off x="3311386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9318126D-BD08-48D6-8D0D-34D4AAA821F5}"/>
                </a:ext>
              </a:extLst>
            </p:cNvPr>
            <p:cNvSpPr/>
            <p:nvPr/>
          </p:nvSpPr>
          <p:spPr>
            <a:xfrm rot="5400000">
              <a:off x="3311386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9D19FBD-090D-4586-A245-53C6EE2DA0BA}"/>
                </a:ext>
              </a:extLst>
            </p:cNvPr>
            <p:cNvSpPr/>
            <p:nvPr/>
          </p:nvSpPr>
          <p:spPr>
            <a:xfrm rot="5400000">
              <a:off x="3775669" y="230605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4C45E0E8-EA6B-41B3-9DE6-5D0B54323CB4}"/>
                </a:ext>
              </a:extLst>
            </p:cNvPr>
            <p:cNvSpPr/>
            <p:nvPr/>
          </p:nvSpPr>
          <p:spPr>
            <a:xfrm rot="5400000">
              <a:off x="3775669" y="1880867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7B467CDF-9A0B-4E50-A67F-FDC1EC696467}"/>
                </a:ext>
              </a:extLst>
            </p:cNvPr>
            <p:cNvSpPr/>
            <p:nvPr/>
          </p:nvSpPr>
          <p:spPr>
            <a:xfrm rot="5400000">
              <a:off x="3540548" y="2093583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82D27B37-9400-4F55-B276-009604404925}"/>
              </a:ext>
            </a:extLst>
          </p:cNvPr>
          <p:cNvGrpSpPr/>
          <p:nvPr/>
        </p:nvGrpSpPr>
        <p:grpSpPr>
          <a:xfrm>
            <a:off x="3902125" y="4308140"/>
            <a:ext cx="729758" cy="698769"/>
            <a:chOff x="3306311" y="2877550"/>
            <a:chExt cx="729758" cy="698769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70F595E-1A00-4DE3-8C52-2168A03E5798}"/>
                </a:ext>
              </a:extLst>
            </p:cNvPr>
            <p:cNvSpPr/>
            <p:nvPr/>
          </p:nvSpPr>
          <p:spPr>
            <a:xfrm rot="5400000">
              <a:off x="3540548" y="3077479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3433E6F3-C6FC-443D-BDA3-494F84CF5AC6}"/>
                </a:ext>
              </a:extLst>
            </p:cNvPr>
            <p:cNvSpPr/>
            <p:nvPr/>
          </p:nvSpPr>
          <p:spPr>
            <a:xfrm rot="5400000">
              <a:off x="3311386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3A7C137-3620-44D4-9094-5FEDEBE95238}"/>
                </a:ext>
              </a:extLst>
            </p:cNvPr>
            <p:cNvSpPr/>
            <p:nvPr/>
          </p:nvSpPr>
          <p:spPr>
            <a:xfrm rot="5400000">
              <a:off x="3772723" y="2872475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363C363E-2C66-497B-80BD-901364E9691D}"/>
                </a:ext>
              </a:extLst>
            </p:cNvPr>
            <p:cNvSpPr/>
            <p:nvPr/>
          </p:nvSpPr>
          <p:spPr>
            <a:xfrm rot="5400000">
              <a:off x="3763107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D7AB9B56-F129-4609-8CDC-E5C434C40907}"/>
                </a:ext>
              </a:extLst>
            </p:cNvPr>
            <p:cNvSpPr/>
            <p:nvPr/>
          </p:nvSpPr>
          <p:spPr>
            <a:xfrm rot="5400000">
              <a:off x="3311386" y="3312972"/>
              <a:ext cx="258272" cy="268421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0994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0.25 1.48148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48148E-6 L 0.25 1.48148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15903 0.0076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1" y="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0156 -0.07778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9" y="-388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-0.10451 0.0851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24" grpId="0" animBg="1"/>
      <p:bldP spid="26" grpId="0" animBg="1"/>
      <p:bldP spid="26" grpId="1" animBg="1"/>
      <p:bldP spid="26" grpId="2" animBg="1"/>
      <p:bldP spid="28" grpId="0" animBg="1"/>
      <p:bldP spid="28" grpId="1" animBg="1"/>
      <p:bldP spid="32" grpId="0" animBg="1"/>
      <p:bldP spid="32" grpId="1" animBg="1"/>
      <p:bldP spid="3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42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42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21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250427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1706" y="2251890"/>
            <a:ext cx="5668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14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9622" y="211874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7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16766" y="3815930"/>
            <a:ext cx="4581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spc="300" dirty="0">
                <a:latin typeface="Script Ecole 2"/>
                <a:cs typeface="Script Ecole 2"/>
              </a:rPr>
              <a:t> car   7 + 7 = 14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0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1706" y="686327"/>
            <a:ext cx="56685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12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9622" y="553178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6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16766" y="3815930"/>
            <a:ext cx="4581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spc="300" dirty="0">
                <a:latin typeface="Script Ecole 2"/>
                <a:cs typeface="Script Ecole 2"/>
              </a:rPr>
              <a:t> car   6 + 6 = 12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45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381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24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24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50636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12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366660" y="325309"/>
            <a:ext cx="1163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23821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381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46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46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50636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23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2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491340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145999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82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82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41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286770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C69AF40A-36A7-45A6-8131-14A77D1E1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792" t="6145" r="4264" b="5749"/>
          <a:stretch/>
        </p:blipFill>
        <p:spPr>
          <a:xfrm>
            <a:off x="6096000" y="367145"/>
            <a:ext cx="2687782" cy="36091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5FAB4F9-A992-4296-811E-CBC7C40F9EC9}"/>
              </a:ext>
            </a:extLst>
          </p:cNvPr>
          <p:cNvSpPr txBox="1"/>
          <p:nvPr/>
        </p:nvSpPr>
        <p:spPr>
          <a:xfrm>
            <a:off x="239405" y="555606"/>
            <a:ext cx="55354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La moitié de   68 est </a:t>
            </a:r>
            <a:r>
              <a:rPr lang="is-IS" sz="4000" dirty="0">
                <a:latin typeface="Comic Sans MS"/>
                <a:cs typeface="Comic Sans MS"/>
              </a:rPr>
              <a:t>?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5C2C84F-0E0A-40A4-AEB5-B6ED0E4F7F59}"/>
              </a:ext>
            </a:extLst>
          </p:cNvPr>
          <p:cNvSpPr txBox="1"/>
          <p:nvPr/>
        </p:nvSpPr>
        <p:spPr>
          <a:xfrm>
            <a:off x="682747" y="5172591"/>
            <a:ext cx="5405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omic Sans MS"/>
                <a:cs typeface="Comic Sans MS"/>
              </a:rPr>
              <a:t>Le double de 68 est </a:t>
            </a:r>
            <a:r>
              <a:rPr lang="is-IS" sz="4000" dirty="0">
                <a:latin typeface="Comic Sans MS"/>
                <a:cs typeface="Comic Sans MS"/>
              </a:rPr>
              <a:t>…</a:t>
            </a:r>
            <a:endParaRPr lang="fr-FR" sz="4000" dirty="0">
              <a:latin typeface="Comic Sans MS"/>
              <a:cs typeface="Comic Sans M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F4B893-885A-4616-B539-DF16C5F38C0A}"/>
              </a:ext>
            </a:extLst>
          </p:cNvPr>
          <p:cNvSpPr/>
          <p:nvPr/>
        </p:nvSpPr>
        <p:spPr>
          <a:xfrm>
            <a:off x="5450943" y="50317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cript Ecole 2"/>
                <a:cs typeface="Script Ecole 2"/>
              </a:rPr>
              <a:t>34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4AA9E89-638F-4E1E-8BB3-5D0D36432715}"/>
              </a:ext>
            </a:extLst>
          </p:cNvPr>
          <p:cNvCxnSpPr>
            <a:cxnSpLocks/>
          </p:cNvCxnSpPr>
          <p:nvPr/>
        </p:nvCxnSpPr>
        <p:spPr>
          <a:xfrm>
            <a:off x="41425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C959A97E-64FC-4ED6-97BB-B9BF4127BF2D}"/>
              </a:ext>
            </a:extLst>
          </p:cNvPr>
          <p:cNvCxnSpPr>
            <a:cxnSpLocks/>
          </p:cNvCxnSpPr>
          <p:nvPr/>
        </p:nvCxnSpPr>
        <p:spPr>
          <a:xfrm>
            <a:off x="3837709" y="1163782"/>
            <a:ext cx="0" cy="181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0813738-9227-490A-95DD-17BE69B394C9}"/>
              </a:ext>
            </a:extLst>
          </p:cNvPr>
          <p:cNvSpPr/>
          <p:nvPr/>
        </p:nvSpPr>
        <p:spPr>
          <a:xfrm>
            <a:off x="1235561" y="2086657"/>
            <a:ext cx="1710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Comic Sans MS"/>
                <a:cs typeface="Comic Sans MS"/>
              </a:rPr>
              <a:t>La moitié</a:t>
            </a:r>
            <a:endParaRPr lang="fr-FR" sz="28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298523-5AC6-4298-9353-E4A1E393689A}"/>
              </a:ext>
            </a:extLst>
          </p:cNvPr>
          <p:cNvSpPr txBox="1"/>
          <p:nvPr/>
        </p:nvSpPr>
        <p:spPr>
          <a:xfrm>
            <a:off x="3933978" y="2978727"/>
            <a:ext cx="4710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32983F3-015E-48DA-B6D9-45E819151EA2}"/>
              </a:ext>
            </a:extLst>
          </p:cNvPr>
          <p:cNvSpPr txBox="1"/>
          <p:nvPr/>
        </p:nvSpPr>
        <p:spPr>
          <a:xfrm>
            <a:off x="3546764" y="2978727"/>
            <a:ext cx="47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/>
              </a:rPr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8500B8A-93E1-4393-9BE5-593ACCA02064}"/>
              </a:ext>
            </a:extLst>
          </p:cNvPr>
          <p:cNvSpPr txBox="1"/>
          <p:nvPr/>
        </p:nvSpPr>
        <p:spPr>
          <a:xfrm>
            <a:off x="3643745" y="325309"/>
            <a:ext cx="87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   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EFB670B-C910-498D-922C-6AC79D7D79E4}"/>
              </a:ext>
            </a:extLst>
          </p:cNvPr>
          <p:cNvSpPr txBox="1"/>
          <p:nvPr/>
        </p:nvSpPr>
        <p:spPr>
          <a:xfrm>
            <a:off x="3546764" y="3474814"/>
            <a:ext cx="102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d   u</a:t>
            </a:r>
          </a:p>
        </p:txBody>
      </p:sp>
    </p:spTree>
    <p:extLst>
      <p:ext uri="{BB962C8B-B14F-4D97-AF65-F5344CB8AC3E}">
        <p14:creationId xmlns:p14="http://schemas.microsoft.com/office/powerpoint/2010/main" val="1502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  <p:bldP spid="15" grpId="0"/>
      <p:bldP spid="16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299</TotalTime>
  <Words>822</Words>
  <Application>Microsoft Office PowerPoint</Application>
  <PresentationFormat>Affichage à l'écran (4:3)</PresentationFormat>
  <Paragraphs>281</Paragraphs>
  <Slides>37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3" baseType="lpstr">
      <vt:lpstr>Arial</vt:lpstr>
      <vt:lpstr>Comic Sans MS</vt:lpstr>
      <vt:lpstr>News Gothic MT</vt:lpstr>
      <vt:lpstr>Script Ecole 2</vt:lpstr>
      <vt:lpstr>Wingdings 2</vt:lpstr>
      <vt:lpstr>Brise</vt:lpstr>
      <vt:lpstr>Les moitiés des 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moitiés des 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 et les moitiés</dc:title>
  <dc:creator>Marie Gabriel</dc:creator>
  <cp:lastModifiedBy>Celine ROQUE</cp:lastModifiedBy>
  <cp:revision>41</cp:revision>
  <dcterms:created xsi:type="dcterms:W3CDTF">2015-11-26T19:30:26Z</dcterms:created>
  <dcterms:modified xsi:type="dcterms:W3CDTF">2020-10-22T14:49:23Z</dcterms:modified>
</cp:coreProperties>
</file>