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5622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9477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9274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960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6614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505201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0266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595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4255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981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0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AE610-6252-4526-9DFE-C8450E97EC93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582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AE610-6252-4526-9DFE-C8450E97EC93}" type="datetimeFigureOut">
              <a:rPr lang="fr-FR" smtClean="0"/>
              <a:t>04/10/2013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09CEA6-0729-446A-B5E1-58076E186B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79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975744"/>
              </p:ext>
            </p:extLst>
          </p:nvPr>
        </p:nvGraphicFramePr>
        <p:xfrm>
          <a:off x="155510" y="80628"/>
          <a:ext cx="8832982" cy="6660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6491"/>
                <a:gridCol w="4416491"/>
              </a:tblGrid>
              <a:tr h="333037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0370"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503047"/>
              </p:ext>
            </p:extLst>
          </p:nvPr>
        </p:nvGraphicFramePr>
        <p:xfrm>
          <a:off x="323528" y="188640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1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1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F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1" dirty="0">
                        <a:solidFill>
                          <a:srgbClr val="00B0F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FF66CC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1" dirty="0">
                        <a:solidFill>
                          <a:srgbClr val="FF66CC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163739"/>
              </p:ext>
            </p:extLst>
          </p:nvPr>
        </p:nvGraphicFramePr>
        <p:xfrm>
          <a:off x="4716016" y="188640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1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F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1" dirty="0">
                        <a:solidFill>
                          <a:srgbClr val="00B0F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FF66CC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1" dirty="0">
                        <a:solidFill>
                          <a:srgbClr val="FF66CC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92D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1" dirty="0">
                        <a:solidFill>
                          <a:srgbClr val="92D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1297"/>
              </p:ext>
            </p:extLst>
          </p:nvPr>
        </p:nvGraphicFramePr>
        <p:xfrm>
          <a:off x="323528" y="3501008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1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1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F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1" dirty="0">
                        <a:solidFill>
                          <a:srgbClr val="00B0F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9493214"/>
              </p:ext>
            </p:extLst>
          </p:nvPr>
        </p:nvGraphicFramePr>
        <p:xfrm>
          <a:off x="4716016" y="3501008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1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1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F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1" dirty="0">
                        <a:solidFill>
                          <a:srgbClr val="00B0F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FF66CC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1" dirty="0">
                        <a:solidFill>
                          <a:srgbClr val="FF66CC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7884368" y="800170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6228184" y="188640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2627784" y="188640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  <p:sp>
        <p:nvSpPr>
          <p:cNvPr id="18" name="ZoneTexte 17"/>
          <p:cNvSpPr txBox="1"/>
          <p:nvPr/>
        </p:nvSpPr>
        <p:spPr>
          <a:xfrm>
            <a:off x="7020272" y="3501802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3491880" y="3501008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685035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687868"/>
              </p:ext>
            </p:extLst>
          </p:nvPr>
        </p:nvGraphicFramePr>
        <p:xfrm>
          <a:off x="155510" y="80628"/>
          <a:ext cx="8832982" cy="6660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6491"/>
                <a:gridCol w="4416491"/>
              </a:tblGrid>
              <a:tr h="333037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0370"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0114383"/>
              </p:ext>
            </p:extLst>
          </p:nvPr>
        </p:nvGraphicFramePr>
        <p:xfrm>
          <a:off x="323528" y="188640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1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1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F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1" dirty="0">
                        <a:solidFill>
                          <a:srgbClr val="00B0F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859571"/>
              </p:ext>
            </p:extLst>
          </p:nvPr>
        </p:nvGraphicFramePr>
        <p:xfrm>
          <a:off x="4716016" y="188640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1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1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F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1" dirty="0">
                        <a:solidFill>
                          <a:srgbClr val="00B0F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76357"/>
              </p:ext>
            </p:extLst>
          </p:nvPr>
        </p:nvGraphicFramePr>
        <p:xfrm>
          <a:off x="323528" y="3501008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1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F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1" dirty="0">
                        <a:solidFill>
                          <a:srgbClr val="00B0F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FF66CC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1" dirty="0">
                        <a:solidFill>
                          <a:srgbClr val="FF66CC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F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1" dirty="0">
                        <a:solidFill>
                          <a:srgbClr val="00B0F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415154"/>
              </p:ext>
            </p:extLst>
          </p:nvPr>
        </p:nvGraphicFramePr>
        <p:xfrm>
          <a:off x="4716016" y="3501008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1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1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F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1" dirty="0">
                        <a:solidFill>
                          <a:srgbClr val="00B0F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FF66CC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1" dirty="0">
                        <a:solidFill>
                          <a:srgbClr val="FF66CC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7020272" y="3501008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  <p:sp>
        <p:nvSpPr>
          <p:cNvPr id="10" name="ZoneTexte 9"/>
          <p:cNvSpPr txBox="1"/>
          <p:nvPr/>
        </p:nvSpPr>
        <p:spPr>
          <a:xfrm>
            <a:off x="7884368" y="188640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3419872" y="785312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3419872" y="188640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7852917" y="4149080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1835696" y="3501008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454475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943348"/>
              </p:ext>
            </p:extLst>
          </p:nvPr>
        </p:nvGraphicFramePr>
        <p:xfrm>
          <a:off x="155510" y="80628"/>
          <a:ext cx="8832982" cy="6660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6491"/>
                <a:gridCol w="4416491"/>
              </a:tblGrid>
              <a:tr h="333037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0370"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086566"/>
              </p:ext>
            </p:extLst>
          </p:nvPr>
        </p:nvGraphicFramePr>
        <p:xfrm>
          <a:off x="323528" y="188640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1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F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1" dirty="0">
                        <a:solidFill>
                          <a:srgbClr val="00B0F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FF66CC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1" dirty="0">
                        <a:solidFill>
                          <a:srgbClr val="FF66CC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92D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1" dirty="0">
                        <a:solidFill>
                          <a:srgbClr val="92D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596693"/>
              </p:ext>
            </p:extLst>
          </p:nvPr>
        </p:nvGraphicFramePr>
        <p:xfrm>
          <a:off x="4716016" y="188640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1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F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1" dirty="0">
                        <a:solidFill>
                          <a:srgbClr val="00B0F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FF66CC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1" dirty="0">
                        <a:solidFill>
                          <a:srgbClr val="FF66CC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868401"/>
              </p:ext>
            </p:extLst>
          </p:nvPr>
        </p:nvGraphicFramePr>
        <p:xfrm>
          <a:off x="323528" y="3501008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1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1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F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1" dirty="0">
                        <a:solidFill>
                          <a:srgbClr val="00B0F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211768"/>
              </p:ext>
            </p:extLst>
          </p:nvPr>
        </p:nvGraphicFramePr>
        <p:xfrm>
          <a:off x="4716016" y="3501008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1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1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F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1" dirty="0">
                        <a:solidFill>
                          <a:srgbClr val="00B0F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FF66CC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1" dirty="0">
                        <a:solidFill>
                          <a:srgbClr val="FF66CC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-1908720" y="1124744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  <p:sp>
        <p:nvSpPr>
          <p:cNvPr id="10" name="ZoneTexte 9"/>
          <p:cNvSpPr txBox="1"/>
          <p:nvPr/>
        </p:nvSpPr>
        <p:spPr>
          <a:xfrm>
            <a:off x="7812360" y="4149080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7066459" y="3503320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3419872" y="3501008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7812360" y="793681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7020272" y="188640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3419872" y="793681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1835696" y="188640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447081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012318"/>
              </p:ext>
            </p:extLst>
          </p:nvPr>
        </p:nvGraphicFramePr>
        <p:xfrm>
          <a:off x="155510" y="80628"/>
          <a:ext cx="8832982" cy="6660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6491"/>
                <a:gridCol w="4416491"/>
              </a:tblGrid>
              <a:tr h="333037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0370"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668088"/>
              </p:ext>
            </p:extLst>
          </p:nvPr>
        </p:nvGraphicFramePr>
        <p:xfrm>
          <a:off x="323528" y="188640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1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1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4038081"/>
              </p:ext>
            </p:extLst>
          </p:nvPr>
        </p:nvGraphicFramePr>
        <p:xfrm>
          <a:off x="4716016" y="188640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1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1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7538864"/>
              </p:ext>
            </p:extLst>
          </p:nvPr>
        </p:nvGraphicFramePr>
        <p:xfrm>
          <a:off x="323528" y="3501008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1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F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1" dirty="0">
                        <a:solidFill>
                          <a:srgbClr val="00B0F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FF66CC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1" dirty="0">
                        <a:solidFill>
                          <a:srgbClr val="FF66CC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92D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1" dirty="0">
                        <a:solidFill>
                          <a:srgbClr val="92D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534983"/>
              </p:ext>
            </p:extLst>
          </p:nvPr>
        </p:nvGraphicFramePr>
        <p:xfrm>
          <a:off x="4716016" y="3501008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1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1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F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1" dirty="0">
                        <a:solidFill>
                          <a:srgbClr val="00B0F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FF66CC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1" dirty="0">
                        <a:solidFill>
                          <a:srgbClr val="FF66CC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7820447" y="4077072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  <p:sp>
        <p:nvSpPr>
          <p:cNvPr id="10" name="ZoneTexte 9"/>
          <p:cNvSpPr txBox="1"/>
          <p:nvPr/>
        </p:nvSpPr>
        <p:spPr>
          <a:xfrm>
            <a:off x="7020272" y="3501008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3447009" y="4077072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1835696" y="3501008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7823151" y="798667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3419872" y="794128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2988525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0809"/>
              </p:ext>
            </p:extLst>
          </p:nvPr>
        </p:nvGraphicFramePr>
        <p:xfrm>
          <a:off x="155510" y="80628"/>
          <a:ext cx="8832982" cy="6660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6491"/>
                <a:gridCol w="4416491"/>
              </a:tblGrid>
              <a:tr h="333037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30370">
                <a:tc>
                  <a:txBody>
                    <a:bodyPr/>
                    <a:lstStyle/>
                    <a:p>
                      <a:endParaRPr lang="fr-FR" sz="140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 marL="121920" marR="12192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275732"/>
              </p:ext>
            </p:extLst>
          </p:nvPr>
        </p:nvGraphicFramePr>
        <p:xfrm>
          <a:off x="323528" y="188640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1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F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1" dirty="0">
                        <a:solidFill>
                          <a:srgbClr val="00B0F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FF66CC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1" dirty="0">
                        <a:solidFill>
                          <a:srgbClr val="FF66CC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92D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5</a:t>
                      </a:r>
                      <a:endParaRPr lang="fr-FR" sz="3400" b="1" dirty="0">
                        <a:solidFill>
                          <a:srgbClr val="92D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483261"/>
              </p:ext>
            </p:extLst>
          </p:nvPr>
        </p:nvGraphicFramePr>
        <p:xfrm>
          <a:off x="4716016" y="188640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FF000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1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1</a:t>
                      </a:r>
                      <a:endParaRPr lang="fr-FR" sz="3400" b="1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1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436471"/>
              </p:ext>
            </p:extLst>
          </p:nvPr>
        </p:nvGraphicFramePr>
        <p:xfrm>
          <a:off x="323528" y="3501008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1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1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F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7</a:t>
                      </a:r>
                      <a:endParaRPr lang="fr-FR" sz="3400" b="1" dirty="0">
                        <a:solidFill>
                          <a:srgbClr val="00B0F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FF66CC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  <a:endParaRPr lang="fr-FR" sz="3400" b="1" dirty="0">
                        <a:solidFill>
                          <a:srgbClr val="FF66CC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2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890150"/>
              </p:ext>
            </p:extLst>
          </p:nvPr>
        </p:nvGraphicFramePr>
        <p:xfrm>
          <a:off x="4716016" y="3501008"/>
          <a:ext cx="4104455" cy="316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891"/>
                <a:gridCol w="820891"/>
                <a:gridCol w="820891"/>
                <a:gridCol w="820891"/>
                <a:gridCol w="820891"/>
              </a:tblGrid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70C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6</a:t>
                      </a:r>
                      <a:endParaRPr lang="fr-FR" sz="3400" b="1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5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4</a:t>
                      </a:r>
                      <a:endParaRPr lang="fr-FR" sz="3400" b="1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00B0F0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1" dirty="0">
                        <a:solidFill>
                          <a:srgbClr val="00B0F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rgbClr val="FF66CC"/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8</a:t>
                      </a:r>
                      <a:endParaRPr lang="fr-FR" sz="3400" b="1" dirty="0">
                        <a:solidFill>
                          <a:srgbClr val="FF66CC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x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4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3</a:t>
                      </a:r>
                      <a:endParaRPr lang="fr-FR" sz="3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r>
                        <a:rPr lang="fr-FR" sz="3400" b="0" dirty="0" smtClean="0">
                          <a:latin typeface="Cambria" panose="02040503050406030204" pitchFamily="18" charset="0"/>
                          <a:ea typeface="Batang" panose="02030600000101010101" pitchFamily="18" charset="-127"/>
                        </a:rPr>
                        <a:t>+</a:t>
                      </a:r>
                      <a:endParaRPr lang="fr-FR" sz="3400" b="0" dirty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3600">
                <a:tc>
                  <a:txBody>
                    <a:bodyPr/>
                    <a:lstStyle/>
                    <a:p>
                      <a:pPr algn="ctr"/>
                      <a:endParaRPr lang="fr-FR" sz="3400" b="0"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FF000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70C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3400" b="0" dirty="0">
                        <a:solidFill>
                          <a:srgbClr val="00B050"/>
                        </a:solidFill>
                        <a:latin typeface="Cambria" panose="02040503050406030204" pitchFamily="18" charset="0"/>
                        <a:ea typeface="Batang" panose="02030600000101010101" pitchFamily="18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ZoneTexte 8"/>
          <p:cNvSpPr txBox="1"/>
          <p:nvPr/>
        </p:nvSpPr>
        <p:spPr>
          <a:xfrm>
            <a:off x="-1908720" y="1124744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  <p:sp>
        <p:nvSpPr>
          <p:cNvPr id="10" name="ZoneTexte 9"/>
          <p:cNvSpPr txBox="1"/>
          <p:nvPr/>
        </p:nvSpPr>
        <p:spPr>
          <a:xfrm>
            <a:off x="-1756320" y="1277144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-1756320" y="1277144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  <p:sp>
        <p:nvSpPr>
          <p:cNvPr id="12" name="ZoneTexte 11"/>
          <p:cNvSpPr txBox="1"/>
          <p:nvPr/>
        </p:nvSpPr>
        <p:spPr>
          <a:xfrm>
            <a:off x="3419872" y="4149080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  <p:sp>
        <p:nvSpPr>
          <p:cNvPr id="13" name="ZoneTexte 12"/>
          <p:cNvSpPr txBox="1"/>
          <p:nvPr/>
        </p:nvSpPr>
        <p:spPr>
          <a:xfrm>
            <a:off x="7020272" y="3501008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  <p:sp>
        <p:nvSpPr>
          <p:cNvPr id="14" name="ZoneTexte 13"/>
          <p:cNvSpPr txBox="1"/>
          <p:nvPr/>
        </p:nvSpPr>
        <p:spPr>
          <a:xfrm>
            <a:off x="7855743" y="771977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  <p:sp>
        <p:nvSpPr>
          <p:cNvPr id="15" name="ZoneTexte 14"/>
          <p:cNvSpPr txBox="1"/>
          <p:nvPr/>
        </p:nvSpPr>
        <p:spPr>
          <a:xfrm>
            <a:off x="2627784" y="3501008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  <p:sp>
        <p:nvSpPr>
          <p:cNvPr id="16" name="ZoneTexte 15"/>
          <p:cNvSpPr txBox="1"/>
          <p:nvPr/>
        </p:nvSpPr>
        <p:spPr>
          <a:xfrm>
            <a:off x="1835696" y="188640"/>
            <a:ext cx="2880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/>
              <a:t>,</a:t>
            </a: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41992596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187</Words>
  <Application>Microsoft Office PowerPoint</Application>
  <PresentationFormat>Affichage à l'écran (4:3)</PresentationFormat>
  <Paragraphs>187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</dc:creator>
  <cp:lastModifiedBy>Nathalie</cp:lastModifiedBy>
  <cp:revision>10</cp:revision>
  <dcterms:created xsi:type="dcterms:W3CDTF">2013-09-26T17:15:04Z</dcterms:created>
  <dcterms:modified xsi:type="dcterms:W3CDTF">2013-10-04T19:38:42Z</dcterms:modified>
</cp:coreProperties>
</file>