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62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47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27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96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61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26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95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25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0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58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E610-6252-4526-9DFE-C8450E97EC93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9CEA6-0729-446A-B5E1-58076E186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79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75744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/>
                <a:gridCol w="4416491"/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503047"/>
              </p:ext>
            </p:extLst>
          </p:nvPr>
        </p:nvGraphicFramePr>
        <p:xfrm>
          <a:off x="323528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163739"/>
              </p:ext>
            </p:extLst>
          </p:nvPr>
        </p:nvGraphicFramePr>
        <p:xfrm>
          <a:off x="4716016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92D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92D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1297"/>
              </p:ext>
            </p:extLst>
          </p:nvPr>
        </p:nvGraphicFramePr>
        <p:xfrm>
          <a:off x="323528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93214"/>
              </p:ext>
            </p:extLst>
          </p:nvPr>
        </p:nvGraphicFramePr>
        <p:xfrm>
          <a:off x="4716016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7884368" y="80017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228184" y="18864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627784" y="18864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7020272" y="3501802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491880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8503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687868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/>
                <a:gridCol w="4416491"/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114383"/>
              </p:ext>
            </p:extLst>
          </p:nvPr>
        </p:nvGraphicFramePr>
        <p:xfrm>
          <a:off x="323528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9571"/>
              </p:ext>
            </p:extLst>
          </p:nvPr>
        </p:nvGraphicFramePr>
        <p:xfrm>
          <a:off x="4716016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6357"/>
              </p:ext>
            </p:extLst>
          </p:nvPr>
        </p:nvGraphicFramePr>
        <p:xfrm>
          <a:off x="323528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15154"/>
              </p:ext>
            </p:extLst>
          </p:nvPr>
        </p:nvGraphicFramePr>
        <p:xfrm>
          <a:off x="4716016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7020272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0" name="ZoneTexte 9"/>
          <p:cNvSpPr txBox="1"/>
          <p:nvPr/>
        </p:nvSpPr>
        <p:spPr>
          <a:xfrm>
            <a:off x="7884368" y="18864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419872" y="785312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419872" y="18864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852917" y="414908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835696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45447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943348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/>
                <a:gridCol w="4416491"/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086566"/>
              </p:ext>
            </p:extLst>
          </p:nvPr>
        </p:nvGraphicFramePr>
        <p:xfrm>
          <a:off x="323528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92D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92D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596693"/>
              </p:ext>
            </p:extLst>
          </p:nvPr>
        </p:nvGraphicFramePr>
        <p:xfrm>
          <a:off x="4716016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68401"/>
              </p:ext>
            </p:extLst>
          </p:nvPr>
        </p:nvGraphicFramePr>
        <p:xfrm>
          <a:off x="323528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11768"/>
              </p:ext>
            </p:extLst>
          </p:nvPr>
        </p:nvGraphicFramePr>
        <p:xfrm>
          <a:off x="4716016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-1908720" y="1124744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0" name="ZoneTexte 9"/>
          <p:cNvSpPr txBox="1"/>
          <p:nvPr/>
        </p:nvSpPr>
        <p:spPr>
          <a:xfrm>
            <a:off x="7812360" y="414908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7066459" y="350332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419872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812360" y="793681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7020272" y="18864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419872" y="793681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835696" y="18864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44708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12318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/>
                <a:gridCol w="4416491"/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668088"/>
              </p:ext>
            </p:extLst>
          </p:nvPr>
        </p:nvGraphicFramePr>
        <p:xfrm>
          <a:off x="323528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038081"/>
              </p:ext>
            </p:extLst>
          </p:nvPr>
        </p:nvGraphicFramePr>
        <p:xfrm>
          <a:off x="4716016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538864"/>
              </p:ext>
            </p:extLst>
          </p:nvPr>
        </p:nvGraphicFramePr>
        <p:xfrm>
          <a:off x="323528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92D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92D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534983"/>
              </p:ext>
            </p:extLst>
          </p:nvPr>
        </p:nvGraphicFramePr>
        <p:xfrm>
          <a:off x="4716016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7820447" y="4077072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0" name="ZoneTexte 9"/>
          <p:cNvSpPr txBox="1"/>
          <p:nvPr/>
        </p:nvSpPr>
        <p:spPr>
          <a:xfrm>
            <a:off x="7020272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447009" y="4077072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835696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823151" y="798667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419872" y="79412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98852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0809"/>
              </p:ext>
            </p:extLst>
          </p:nvPr>
        </p:nvGraphicFramePr>
        <p:xfrm>
          <a:off x="155510" y="80628"/>
          <a:ext cx="8832982" cy="666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6491"/>
                <a:gridCol w="4416491"/>
              </a:tblGrid>
              <a:tr h="333037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0370"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275732"/>
              </p:ext>
            </p:extLst>
          </p:nvPr>
        </p:nvGraphicFramePr>
        <p:xfrm>
          <a:off x="323528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92D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5</a:t>
                      </a:r>
                      <a:endParaRPr lang="fr-FR" sz="3400" b="1" dirty="0">
                        <a:solidFill>
                          <a:srgbClr val="92D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483261"/>
              </p:ext>
            </p:extLst>
          </p:nvPr>
        </p:nvGraphicFramePr>
        <p:xfrm>
          <a:off x="4716016" y="188640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1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36471"/>
              </p:ext>
            </p:extLst>
          </p:nvPr>
        </p:nvGraphicFramePr>
        <p:xfrm>
          <a:off x="323528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7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2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90150"/>
              </p:ext>
            </p:extLst>
          </p:nvPr>
        </p:nvGraphicFramePr>
        <p:xfrm>
          <a:off x="4716016" y="3501008"/>
          <a:ext cx="4104455" cy="31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"/>
                <a:gridCol w="820891"/>
                <a:gridCol w="820891"/>
                <a:gridCol w="820891"/>
                <a:gridCol w="820891"/>
              </a:tblGrid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6</a:t>
                      </a:r>
                      <a:endParaRPr lang="fr-FR" sz="34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4</a:t>
                      </a:r>
                      <a:endParaRPr lang="fr-FR" sz="3400" b="1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00B0F0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rgbClr val="00B0F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rgbClr val="FF66CC"/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8</a:t>
                      </a:r>
                      <a:endParaRPr lang="fr-FR" sz="3400" b="1" dirty="0">
                        <a:solidFill>
                          <a:srgbClr val="FF66CC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x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3</a:t>
                      </a:r>
                      <a:endParaRPr lang="fr-FR" sz="3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fr-FR" sz="3400" b="0" dirty="0" smtClean="0">
                          <a:latin typeface="Cambria" panose="02040503050406030204" pitchFamily="18" charset="0"/>
                          <a:ea typeface="Batang" panose="02030600000101010101" pitchFamily="18" charset="-127"/>
                        </a:rPr>
                        <a:t>+</a:t>
                      </a:r>
                      <a:endParaRPr lang="fr-FR" sz="3400" b="0" dirty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endParaRPr lang="fr-FR" sz="3400" b="0"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400" b="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-1908720" y="1124744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0" name="ZoneTexte 9"/>
          <p:cNvSpPr txBox="1"/>
          <p:nvPr/>
        </p:nvSpPr>
        <p:spPr>
          <a:xfrm>
            <a:off x="-1756320" y="1277144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-1756320" y="1277144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419872" y="414908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020272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7855743" y="771977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2627784" y="3501008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835696" y="188640"/>
            <a:ext cx="288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,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1992596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187</Words>
  <Application>Microsoft Office PowerPoint</Application>
  <PresentationFormat>Affichage à l'écran (4:3)</PresentationFormat>
  <Paragraphs>187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10</cp:revision>
  <dcterms:created xsi:type="dcterms:W3CDTF">2013-09-26T17:15:04Z</dcterms:created>
  <dcterms:modified xsi:type="dcterms:W3CDTF">2013-10-04T19:38:42Z</dcterms:modified>
</cp:coreProperties>
</file>