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3B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924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5CDE0-99F2-4AEE-A3C6-977002091BEF}" type="datetimeFigureOut">
              <a:rPr lang="fr-FR" smtClean="0"/>
              <a:t>29/08/2012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3E5DB-E16B-4528-93B5-AB66443FEFF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2560" y="2420888"/>
            <a:ext cx="1800200" cy="1800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792760" y="2420888"/>
            <a:ext cx="1800200" cy="1800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592960" y="2420888"/>
            <a:ext cx="1800200" cy="1800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393160" y="2420888"/>
            <a:ext cx="180020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792760" y="620688"/>
            <a:ext cx="1800200" cy="1800200"/>
          </a:xfrm>
          <a:prstGeom prst="rect">
            <a:avLst/>
          </a:prstGeom>
          <a:solidFill>
            <a:srgbClr val="893BC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92760" y="4221088"/>
            <a:ext cx="1800200" cy="18002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apèze 10"/>
          <p:cNvSpPr/>
          <p:nvPr/>
        </p:nvSpPr>
        <p:spPr>
          <a:xfrm rot="16200000">
            <a:off x="-87560" y="3140968"/>
            <a:ext cx="1800200" cy="360040"/>
          </a:xfrm>
          <a:prstGeom prst="trapezoid">
            <a:avLst>
              <a:gd name="adj" fmla="val 822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apèze 11"/>
          <p:cNvSpPr/>
          <p:nvPr/>
        </p:nvSpPr>
        <p:spPr>
          <a:xfrm rot="5400000">
            <a:off x="3872880" y="4941168"/>
            <a:ext cx="1800200" cy="360040"/>
          </a:xfrm>
          <a:prstGeom prst="trapezoid">
            <a:avLst>
              <a:gd name="adj" fmla="val 822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apèze 12"/>
          <p:cNvSpPr/>
          <p:nvPr/>
        </p:nvSpPr>
        <p:spPr>
          <a:xfrm rot="16200000">
            <a:off x="1712640" y="4941168"/>
            <a:ext cx="1800200" cy="360040"/>
          </a:xfrm>
          <a:prstGeom prst="trapezoid">
            <a:avLst>
              <a:gd name="adj" fmla="val 822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apèze 13"/>
          <p:cNvSpPr/>
          <p:nvPr/>
        </p:nvSpPr>
        <p:spPr>
          <a:xfrm flipV="1">
            <a:off x="2792760" y="6021288"/>
            <a:ext cx="1800200" cy="360040"/>
          </a:xfrm>
          <a:prstGeom prst="trapezoid">
            <a:avLst>
              <a:gd name="adj" fmla="val 822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apèze 14"/>
          <p:cNvSpPr/>
          <p:nvPr/>
        </p:nvSpPr>
        <p:spPr>
          <a:xfrm rot="16200000">
            <a:off x="1712640" y="1340768"/>
            <a:ext cx="1800200" cy="360040"/>
          </a:xfrm>
          <a:prstGeom prst="trapezoid">
            <a:avLst>
              <a:gd name="adj" fmla="val 822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apèze 15"/>
          <p:cNvSpPr/>
          <p:nvPr/>
        </p:nvSpPr>
        <p:spPr>
          <a:xfrm rot="5400000">
            <a:off x="3872880" y="1340768"/>
            <a:ext cx="1800200" cy="360040"/>
          </a:xfrm>
          <a:prstGeom prst="trapezoid">
            <a:avLst>
              <a:gd name="adj" fmla="val 822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apèze 16"/>
          <p:cNvSpPr/>
          <p:nvPr/>
        </p:nvSpPr>
        <p:spPr>
          <a:xfrm>
            <a:off x="2792760" y="260648"/>
            <a:ext cx="1800200" cy="360040"/>
          </a:xfrm>
          <a:prstGeom prst="trapezoid">
            <a:avLst>
              <a:gd name="adj" fmla="val 822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6393160" y="2852936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Lilly" pitchFamily="2" charset="0"/>
              </a:rPr>
              <a:t>Au secours !</a:t>
            </a:r>
            <a:endParaRPr lang="fr-FR" sz="28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Lilly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520952" y="2852936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Lilly" pitchFamily="2" charset="0"/>
              </a:rPr>
              <a:t>Petite question !</a:t>
            </a:r>
            <a:endParaRPr lang="fr-FR" sz="28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Lilly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792760" y="2852936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Lilly" pitchFamily="2" charset="0"/>
              </a:rPr>
              <a:t>Tout va bien !</a:t>
            </a:r>
            <a:endParaRPr lang="fr-FR" sz="28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Lilly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992560" y="2852936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Lilly" pitchFamily="2" charset="0"/>
              </a:rPr>
              <a:t>Travail fini !</a:t>
            </a:r>
            <a:endParaRPr lang="fr-FR" sz="28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Lilly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792760" y="1124744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Lilly" pitchFamily="2" charset="0"/>
              </a:rPr>
              <a:t>Volontaire pour aider</a:t>
            </a:r>
            <a:endParaRPr lang="fr-FR" sz="24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Lilly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648744" y="4725144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Lilly" pitchFamily="2" charset="0"/>
              </a:rPr>
              <a:t>En activité autonome</a:t>
            </a:r>
            <a:endParaRPr lang="fr-FR" sz="24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Lilly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</Words>
  <Application>Microsoft Office PowerPoint</Application>
  <PresentationFormat>Format A4 (210 x 297 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Elsile</dc:creator>
  <cp:lastModifiedBy>Elsile</cp:lastModifiedBy>
  <cp:revision>2</cp:revision>
  <dcterms:created xsi:type="dcterms:W3CDTF">2012-08-29T20:57:58Z</dcterms:created>
  <dcterms:modified xsi:type="dcterms:W3CDTF">2012-08-29T21:09:53Z</dcterms:modified>
</cp:coreProperties>
</file>