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6" r:id="rId5"/>
    <p:sldId id="260" r:id="rId6"/>
    <p:sldId id="267" r:id="rId7"/>
  </p:sldIdLst>
  <p:sldSz cx="7272338" cy="10369550"/>
  <p:notesSz cx="6858000" cy="9144000"/>
  <p:defaultTextStyle>
    <a:defPPr>
      <a:defRPr lang="fr-FR"/>
    </a:defPPr>
    <a:lvl1pPr marL="0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052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103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155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208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261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8312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1364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4416" algn="l" defTabSz="9661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7">
          <p15:clr>
            <a:srgbClr val="A4A3A4"/>
          </p15:clr>
        </p15:guide>
        <p15:guide id="2" pos="2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CD0E7"/>
    <a:srgbClr val="00CC00"/>
    <a:srgbClr val="CC0000"/>
    <a:srgbClr val="00FFFF"/>
    <a:srgbClr val="F4FDA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946" y="84"/>
      </p:cViewPr>
      <p:guideLst>
        <p:guide orient="horz" pos="3267"/>
        <p:guide pos="22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5426" y="3221287"/>
            <a:ext cx="6181488" cy="222273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852" y="5876080"/>
            <a:ext cx="5090637" cy="26499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54334" y="554485"/>
            <a:ext cx="1227207" cy="11795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2716" y="554485"/>
            <a:ext cx="3560416" cy="117953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467" y="6663396"/>
            <a:ext cx="6181488" cy="205950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4467" y="4395061"/>
            <a:ext cx="6181488" cy="22683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0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1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5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8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13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44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714" y="3226084"/>
            <a:ext cx="2393811" cy="912376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87732" y="3226084"/>
            <a:ext cx="2393811" cy="912376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618" y="415263"/>
            <a:ext cx="6545105" cy="172825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3618" y="2321148"/>
            <a:ext cx="3213213" cy="96734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52" indent="0">
              <a:buNone/>
              <a:defRPr sz="2100" b="1"/>
            </a:lvl2pPr>
            <a:lvl3pPr marL="966103" indent="0">
              <a:buNone/>
              <a:defRPr sz="1900" b="1"/>
            </a:lvl3pPr>
            <a:lvl4pPr marL="1449155" indent="0">
              <a:buNone/>
              <a:defRPr sz="1700" b="1"/>
            </a:lvl4pPr>
            <a:lvl5pPr marL="1932208" indent="0">
              <a:buNone/>
              <a:defRPr sz="1700" b="1"/>
            </a:lvl5pPr>
            <a:lvl6pPr marL="2415261" indent="0">
              <a:buNone/>
              <a:defRPr sz="1700" b="1"/>
            </a:lvl6pPr>
            <a:lvl7pPr marL="2898312" indent="0">
              <a:buNone/>
              <a:defRPr sz="1700" b="1"/>
            </a:lvl7pPr>
            <a:lvl8pPr marL="3381364" indent="0">
              <a:buNone/>
              <a:defRPr sz="1700" b="1"/>
            </a:lvl8pPr>
            <a:lvl9pPr marL="3864416" indent="0">
              <a:buNone/>
              <a:defRPr sz="1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3618" y="3288492"/>
            <a:ext cx="3213213" cy="59744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94249" y="2321148"/>
            <a:ext cx="3214475" cy="96734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052" indent="0">
              <a:buNone/>
              <a:defRPr sz="2100" b="1"/>
            </a:lvl2pPr>
            <a:lvl3pPr marL="966103" indent="0">
              <a:buNone/>
              <a:defRPr sz="1900" b="1"/>
            </a:lvl3pPr>
            <a:lvl4pPr marL="1449155" indent="0">
              <a:buNone/>
              <a:defRPr sz="1700" b="1"/>
            </a:lvl4pPr>
            <a:lvl5pPr marL="1932208" indent="0">
              <a:buNone/>
              <a:defRPr sz="1700" b="1"/>
            </a:lvl5pPr>
            <a:lvl6pPr marL="2415261" indent="0">
              <a:buNone/>
              <a:defRPr sz="1700" b="1"/>
            </a:lvl6pPr>
            <a:lvl7pPr marL="2898312" indent="0">
              <a:buNone/>
              <a:defRPr sz="1700" b="1"/>
            </a:lvl7pPr>
            <a:lvl8pPr marL="3381364" indent="0">
              <a:buNone/>
              <a:defRPr sz="1700" b="1"/>
            </a:lvl8pPr>
            <a:lvl9pPr marL="3864416" indent="0">
              <a:buNone/>
              <a:defRPr sz="1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94249" y="3288492"/>
            <a:ext cx="3214475" cy="59744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618" y="412863"/>
            <a:ext cx="2392548" cy="175706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84" y="412863"/>
            <a:ext cx="4065440" cy="885012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3618" y="2169926"/>
            <a:ext cx="2392548" cy="7093061"/>
          </a:xfrm>
        </p:spPr>
        <p:txBody>
          <a:bodyPr/>
          <a:lstStyle>
            <a:lvl1pPr marL="0" indent="0">
              <a:buNone/>
              <a:defRPr sz="1500"/>
            </a:lvl1pPr>
            <a:lvl2pPr marL="483052" indent="0">
              <a:buNone/>
              <a:defRPr sz="1200"/>
            </a:lvl2pPr>
            <a:lvl3pPr marL="966103" indent="0">
              <a:buNone/>
              <a:defRPr sz="1000"/>
            </a:lvl3pPr>
            <a:lvl4pPr marL="1449155" indent="0">
              <a:buNone/>
              <a:defRPr sz="900"/>
            </a:lvl4pPr>
            <a:lvl5pPr marL="1932208" indent="0">
              <a:buNone/>
              <a:defRPr sz="900"/>
            </a:lvl5pPr>
            <a:lvl6pPr marL="2415261" indent="0">
              <a:buNone/>
              <a:defRPr sz="900"/>
            </a:lvl6pPr>
            <a:lvl7pPr marL="2898312" indent="0">
              <a:buNone/>
              <a:defRPr sz="900"/>
            </a:lvl7pPr>
            <a:lvl8pPr marL="3381364" indent="0">
              <a:buNone/>
              <a:defRPr sz="900"/>
            </a:lvl8pPr>
            <a:lvl9pPr marL="3864416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5430" y="7258687"/>
            <a:ext cx="4363403" cy="85692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25430" y="926540"/>
            <a:ext cx="4363403" cy="6221730"/>
          </a:xfrm>
        </p:spPr>
        <p:txBody>
          <a:bodyPr/>
          <a:lstStyle>
            <a:lvl1pPr marL="0" indent="0">
              <a:buNone/>
              <a:defRPr sz="3300"/>
            </a:lvl1pPr>
            <a:lvl2pPr marL="483052" indent="0">
              <a:buNone/>
              <a:defRPr sz="2900"/>
            </a:lvl2pPr>
            <a:lvl3pPr marL="966103" indent="0">
              <a:buNone/>
              <a:defRPr sz="2500"/>
            </a:lvl3pPr>
            <a:lvl4pPr marL="1449155" indent="0">
              <a:buNone/>
              <a:defRPr sz="2100"/>
            </a:lvl4pPr>
            <a:lvl5pPr marL="1932208" indent="0">
              <a:buNone/>
              <a:defRPr sz="2100"/>
            </a:lvl5pPr>
            <a:lvl6pPr marL="2415261" indent="0">
              <a:buNone/>
              <a:defRPr sz="2100"/>
            </a:lvl6pPr>
            <a:lvl7pPr marL="2898312" indent="0">
              <a:buNone/>
              <a:defRPr sz="2100"/>
            </a:lvl7pPr>
            <a:lvl8pPr marL="3381364" indent="0">
              <a:buNone/>
              <a:defRPr sz="2100"/>
            </a:lvl8pPr>
            <a:lvl9pPr marL="3864416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25430" y="8115616"/>
            <a:ext cx="4363403" cy="1216981"/>
          </a:xfrm>
        </p:spPr>
        <p:txBody>
          <a:bodyPr/>
          <a:lstStyle>
            <a:lvl1pPr marL="0" indent="0">
              <a:buNone/>
              <a:defRPr sz="1500"/>
            </a:lvl1pPr>
            <a:lvl2pPr marL="483052" indent="0">
              <a:buNone/>
              <a:defRPr sz="1200"/>
            </a:lvl2pPr>
            <a:lvl3pPr marL="966103" indent="0">
              <a:buNone/>
              <a:defRPr sz="1000"/>
            </a:lvl3pPr>
            <a:lvl4pPr marL="1449155" indent="0">
              <a:buNone/>
              <a:defRPr sz="900"/>
            </a:lvl4pPr>
            <a:lvl5pPr marL="1932208" indent="0">
              <a:buNone/>
              <a:defRPr sz="900"/>
            </a:lvl5pPr>
            <a:lvl6pPr marL="2415261" indent="0">
              <a:buNone/>
              <a:defRPr sz="900"/>
            </a:lvl6pPr>
            <a:lvl7pPr marL="2898312" indent="0">
              <a:buNone/>
              <a:defRPr sz="900"/>
            </a:lvl7pPr>
            <a:lvl8pPr marL="3381364" indent="0">
              <a:buNone/>
              <a:defRPr sz="900"/>
            </a:lvl8pPr>
            <a:lvl9pPr marL="3864416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3618" y="415263"/>
            <a:ext cx="6545105" cy="1728259"/>
          </a:xfrm>
          <a:prstGeom prst="rect">
            <a:avLst/>
          </a:prstGeom>
        </p:spPr>
        <p:txBody>
          <a:bodyPr vert="horz" lIns="96610" tIns="48305" rIns="96610" bIns="48305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3618" y="2419566"/>
            <a:ext cx="6545105" cy="6843423"/>
          </a:xfrm>
          <a:prstGeom prst="rect">
            <a:avLst/>
          </a:prstGeom>
        </p:spPr>
        <p:txBody>
          <a:bodyPr vert="horz" lIns="96610" tIns="48305" rIns="96610" bIns="48305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3617" y="9611038"/>
            <a:ext cx="1696879" cy="552082"/>
          </a:xfrm>
          <a:prstGeom prst="rect">
            <a:avLst/>
          </a:prstGeom>
        </p:spPr>
        <p:txBody>
          <a:bodyPr vert="horz" lIns="96610" tIns="48305" rIns="96610" bIns="483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84717" y="9611038"/>
            <a:ext cx="2302907" cy="552082"/>
          </a:xfrm>
          <a:prstGeom prst="rect">
            <a:avLst/>
          </a:prstGeom>
        </p:spPr>
        <p:txBody>
          <a:bodyPr vert="horz" lIns="96610" tIns="48305" rIns="96610" bIns="483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1842" y="9611038"/>
            <a:ext cx="1696879" cy="552082"/>
          </a:xfrm>
          <a:prstGeom prst="rect">
            <a:avLst/>
          </a:prstGeom>
        </p:spPr>
        <p:txBody>
          <a:bodyPr vert="horz" lIns="96610" tIns="48305" rIns="96610" bIns="483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10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290" indent="-362290" algn="l" defTabSz="9661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84960" indent="-301908" algn="l" defTabSz="9661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30" indent="-241526" algn="l" defTabSz="9661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681" indent="-241526" algn="l" defTabSz="9661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34" indent="-241526" algn="l" defTabSz="96610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6786" indent="-241526" algn="l" defTabSz="9661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9838" indent="-241526" algn="l" defTabSz="9661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889" indent="-241526" algn="l" defTabSz="9661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5942" indent="-241526" algn="l" defTabSz="9661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052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103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155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208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261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312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364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16" algn="l" defTabSz="966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microsoft.com/office/2007/relationships/hdphoto" Target="../media/hdphoto1.wdp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image" Target="../media/image20.png"/><Relationship Id="rId16" Type="http://schemas.openxmlformats.org/officeDocument/2006/relationships/image" Target="../media/image10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microsoft.com/office/2007/relationships/hdphoto" Target="../media/hdphoto7.wdp"/><Relationship Id="rId4" Type="http://schemas.openxmlformats.org/officeDocument/2006/relationships/image" Target="../media/image3.jpe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26" Type="http://schemas.openxmlformats.org/officeDocument/2006/relationships/image" Target="../media/image46.png"/><Relationship Id="rId39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43.png"/><Relationship Id="rId34" Type="http://schemas.openxmlformats.org/officeDocument/2006/relationships/image" Target="../media/image21.png"/><Relationship Id="rId42" Type="http://schemas.openxmlformats.org/officeDocument/2006/relationships/image" Target="../media/image31.png"/><Relationship Id="rId7" Type="http://schemas.openxmlformats.org/officeDocument/2006/relationships/image" Target="../media/image14.png"/><Relationship Id="rId12" Type="http://schemas.openxmlformats.org/officeDocument/2006/relationships/image" Target="../media/image36.png"/><Relationship Id="rId17" Type="http://schemas.openxmlformats.org/officeDocument/2006/relationships/image" Target="../media/image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6.png"/><Relationship Id="rId2" Type="http://schemas.openxmlformats.org/officeDocument/2006/relationships/image" Target="../media/image13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29" Type="http://schemas.openxmlformats.org/officeDocument/2006/relationships/image" Target="../media/image49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5.png"/><Relationship Id="rId40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23" Type="http://schemas.microsoft.com/office/2007/relationships/hdphoto" Target="../media/hdphoto1.wdp"/><Relationship Id="rId28" Type="http://schemas.openxmlformats.org/officeDocument/2006/relationships/image" Target="../media/image48.png"/><Relationship Id="rId36" Type="http://schemas.openxmlformats.org/officeDocument/2006/relationships/image" Target="../media/image54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image" Target="../media/image51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Relationship Id="rId22" Type="http://schemas.openxmlformats.org/officeDocument/2006/relationships/image" Target="../media/image8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22.png"/><Relationship Id="rId4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9600"/>
          <a:stretch/>
        </p:blipFill>
        <p:spPr>
          <a:xfrm rot="21427980">
            <a:off x="2012013" y="321525"/>
            <a:ext cx="4306786" cy="86494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1" y="1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-1" y="12793"/>
            <a:ext cx="1470630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405926">
            <a:off x="1856167" y="330080"/>
            <a:ext cx="4399219" cy="80544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Planning annuel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17" y="450170"/>
            <a:ext cx="811220" cy="83649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6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4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8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8"/>
            <a:ext cx="785003" cy="83133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07" y="108368"/>
            <a:ext cx="566017" cy="6345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" y="9523025"/>
            <a:ext cx="965518" cy="764042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/>
          <a:stretch/>
        </p:blipFill>
        <p:spPr>
          <a:xfrm>
            <a:off x="6270372" y="3403192"/>
            <a:ext cx="1073552" cy="1621178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93972" b="-3640"/>
          <a:stretch/>
        </p:blipFill>
        <p:spPr>
          <a:xfrm rot="5400000">
            <a:off x="5521214" y="3919859"/>
            <a:ext cx="1408168" cy="58784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7" b="79504"/>
          <a:stretch/>
        </p:blipFill>
        <p:spPr>
          <a:xfrm rot="1864357">
            <a:off x="5563531" y="670486"/>
            <a:ext cx="1588679" cy="109495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31" y="164487"/>
            <a:ext cx="534036" cy="1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544887" y="280354"/>
            <a:ext cx="4306786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1" y="1"/>
            <a:ext cx="569465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1582526" y="591902"/>
            <a:ext cx="4306500" cy="741012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Dates importantes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42" y="3181372"/>
            <a:ext cx="871065" cy="9107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076" y="1022982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1527" y="4467395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492" y="7729537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40" y="2494595"/>
            <a:ext cx="785003" cy="8313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233">
            <a:off x="-1932164" y="998514"/>
            <a:ext cx="5909004" cy="61503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71" y="9415372"/>
            <a:ext cx="965518" cy="764042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34244" y="6869148"/>
            <a:ext cx="717561" cy="1374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780073" y="3478953"/>
            <a:ext cx="610868" cy="136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8" y="123164"/>
            <a:ext cx="744562" cy="16537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4FDA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7" y="1546932"/>
            <a:ext cx="2880269" cy="1668447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529846"/>
            <a:ext cx="2880269" cy="1668447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7" y="3231484"/>
            <a:ext cx="2880269" cy="166844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CC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6" y="3215376"/>
            <a:ext cx="2880269" cy="166844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9" y="4906699"/>
            <a:ext cx="2880269" cy="1668447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4" y="4944039"/>
            <a:ext cx="2880269" cy="166844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8" y="6712086"/>
            <a:ext cx="2880269" cy="1668447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5" y="6676443"/>
            <a:ext cx="2880269" cy="166844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00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6" y="8472013"/>
            <a:ext cx="2880269" cy="166844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9" y="8484125"/>
            <a:ext cx="2880269" cy="1668447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335709">
            <a:off x="1721218" y="1595497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septembre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963" b="89778" l="7496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2" t="9586" r="2758" b="9637"/>
          <a:stretch/>
        </p:blipFill>
        <p:spPr>
          <a:xfrm>
            <a:off x="565630" y="2203756"/>
            <a:ext cx="268618" cy="945169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407" b="90370" l="370" r="22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77698" b="9629"/>
          <a:stretch/>
        </p:blipFill>
        <p:spPr>
          <a:xfrm flipH="1">
            <a:off x="3297897" y="6712083"/>
            <a:ext cx="437881" cy="1594886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 rot="335709">
            <a:off x="4695043" y="1602512"/>
            <a:ext cx="1366487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octobre</a:t>
            </a:r>
          </a:p>
        </p:txBody>
      </p:sp>
      <p:sp>
        <p:nvSpPr>
          <p:cNvPr id="76" name="ZoneTexte 75"/>
          <p:cNvSpPr txBox="1"/>
          <p:nvPr/>
        </p:nvSpPr>
        <p:spPr>
          <a:xfrm rot="335709">
            <a:off x="1776505" y="3274531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novembre</a:t>
            </a:r>
          </a:p>
        </p:txBody>
      </p:sp>
      <p:sp>
        <p:nvSpPr>
          <p:cNvPr id="77" name="ZoneTexte 76"/>
          <p:cNvSpPr txBox="1"/>
          <p:nvPr/>
        </p:nvSpPr>
        <p:spPr>
          <a:xfrm rot="335709">
            <a:off x="4605150" y="3277485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décembre</a:t>
            </a:r>
          </a:p>
        </p:txBody>
      </p:sp>
      <p:sp>
        <p:nvSpPr>
          <p:cNvPr id="78" name="ZoneTexte 77"/>
          <p:cNvSpPr txBox="1"/>
          <p:nvPr/>
        </p:nvSpPr>
        <p:spPr>
          <a:xfrm rot="335709">
            <a:off x="1995444" y="4938539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janvier</a:t>
            </a:r>
          </a:p>
        </p:txBody>
      </p:sp>
      <p:sp>
        <p:nvSpPr>
          <p:cNvPr id="79" name="ZoneTexte 78"/>
          <p:cNvSpPr txBox="1"/>
          <p:nvPr/>
        </p:nvSpPr>
        <p:spPr>
          <a:xfrm rot="335709">
            <a:off x="4718221" y="5010902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février</a:t>
            </a:r>
          </a:p>
        </p:txBody>
      </p:sp>
      <p:sp>
        <p:nvSpPr>
          <p:cNvPr id="80" name="ZoneTexte 79"/>
          <p:cNvSpPr txBox="1"/>
          <p:nvPr/>
        </p:nvSpPr>
        <p:spPr>
          <a:xfrm rot="335709">
            <a:off x="2090653" y="6773591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mars</a:t>
            </a:r>
          </a:p>
        </p:txBody>
      </p:sp>
      <p:sp>
        <p:nvSpPr>
          <p:cNvPr id="81" name="ZoneTexte 80"/>
          <p:cNvSpPr txBox="1"/>
          <p:nvPr/>
        </p:nvSpPr>
        <p:spPr>
          <a:xfrm rot="335709">
            <a:off x="4861216" y="6723014"/>
            <a:ext cx="124442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avril</a:t>
            </a:r>
          </a:p>
        </p:txBody>
      </p:sp>
      <p:sp>
        <p:nvSpPr>
          <p:cNvPr id="82" name="ZoneTexte 81"/>
          <p:cNvSpPr txBox="1"/>
          <p:nvPr/>
        </p:nvSpPr>
        <p:spPr>
          <a:xfrm rot="335709">
            <a:off x="2124546" y="8514597"/>
            <a:ext cx="694449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mai</a:t>
            </a:r>
          </a:p>
        </p:txBody>
      </p:sp>
      <p:sp>
        <p:nvSpPr>
          <p:cNvPr id="83" name="ZoneTexte 82"/>
          <p:cNvSpPr txBox="1"/>
          <p:nvPr/>
        </p:nvSpPr>
        <p:spPr>
          <a:xfrm rot="335709">
            <a:off x="4863166" y="8505699"/>
            <a:ext cx="977366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juin</a:t>
            </a:r>
          </a:p>
        </p:txBody>
      </p:sp>
    </p:spTree>
    <p:extLst>
      <p:ext uri="{BB962C8B-B14F-4D97-AF65-F5344CB8AC3E}">
        <p14:creationId xmlns:p14="http://schemas.microsoft.com/office/powerpoint/2010/main" val="196127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91" y="5803962"/>
            <a:ext cx="4944730" cy="4359574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1"/>
            <a:ext cx="4306786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1" y="1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-1" y="12793"/>
            <a:ext cx="1470630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2271347" y="374239"/>
            <a:ext cx="3906370" cy="96653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57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En détails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6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11" y="200743"/>
            <a:ext cx="871065" cy="9107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6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8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8"/>
            <a:ext cx="785003" cy="8313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4" b="56495"/>
          <a:stretch/>
        </p:blipFill>
        <p:spPr>
          <a:xfrm rot="2409233">
            <a:off x="4994907" y="272624"/>
            <a:ext cx="2639339" cy="26756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8" y="9426354"/>
            <a:ext cx="965518" cy="76404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39664" y="7695220"/>
            <a:ext cx="1659414" cy="2468316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1134386" y="6335575"/>
            <a:ext cx="1252196" cy="682329"/>
          </a:xfrm>
          <a:prstGeom prst="rect">
            <a:avLst/>
          </a:prstGeom>
          <a:solidFill>
            <a:srgbClr val="FCD0E7"/>
          </a:solidFill>
        </p:spPr>
        <p:txBody>
          <a:bodyPr wrap="square" lIns="96610" tIns="48305" rIns="96610" bIns="48305" rtlCol="0">
            <a:spAutoFit/>
          </a:bodyPr>
          <a:lstStyle/>
          <a:p>
            <a:r>
              <a:rPr lang="fr-FR" dirty="0">
                <a:latin typeface="A Gentle Touch" panose="02000603000000000000" pitchFamily="2" charset="0"/>
                <a:ea typeface="A Gentle Touch" panose="02000603000000000000" pitchFamily="2" charset="0"/>
              </a:rPr>
              <a:t>jours vaqués</a:t>
            </a:r>
          </a:p>
          <a:p>
            <a:r>
              <a:rPr lang="fr-FR" dirty="0">
                <a:latin typeface="A Gentle Touch" panose="02000603000000000000" pitchFamily="2" charset="0"/>
                <a:ea typeface="A Gentle Touch" panose="02000603000000000000" pitchFamily="2" charset="0"/>
              </a:rPr>
              <a:t>et rattrapages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4182" y="2302350"/>
            <a:ext cx="7864925" cy="176335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/>
          <a:stretch/>
        </p:blipFill>
        <p:spPr>
          <a:xfrm>
            <a:off x="6270372" y="3403192"/>
            <a:ext cx="1073552" cy="1621178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93972" b="-3640"/>
          <a:stretch/>
        </p:blipFill>
        <p:spPr>
          <a:xfrm rot="5400000">
            <a:off x="5521214" y="3919859"/>
            <a:ext cx="1408168" cy="58784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6" y="-1133"/>
            <a:ext cx="744562" cy="1653746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53635"/>
              </p:ext>
            </p:extLst>
          </p:nvPr>
        </p:nvGraphicFramePr>
        <p:xfrm>
          <a:off x="958774" y="1718982"/>
          <a:ext cx="5553315" cy="423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732">
                <a:tc>
                  <a:txBody>
                    <a:bodyPr/>
                    <a:lstStyle/>
                    <a:p>
                      <a:pPr algn="l"/>
                      <a:endParaRPr lang="fr-FR" sz="2100" dirty="0"/>
                    </a:p>
                  </a:txBody>
                  <a:tcPr marL="96964" marR="96964" marT="51848" marB="51848"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effectLst/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du…à….</a:t>
                      </a:r>
                    </a:p>
                  </a:txBody>
                  <a:tcPr marL="96964" marR="96964" marT="51848" marB="51848"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effectLst/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Enseignant</a:t>
                      </a:r>
                    </a:p>
                  </a:txBody>
                  <a:tcPr marL="96964" marR="96964" marT="51848" marB="51848"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effectLst/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Nb semaines</a:t>
                      </a:r>
                    </a:p>
                  </a:txBody>
                  <a:tcPr marL="96964" marR="96964" marT="51848" marB="51848"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037">
                <a:tc>
                  <a:txBody>
                    <a:bodyPr/>
                    <a:lstStyle/>
                    <a:p>
                      <a:pPr algn="l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1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 02</a:t>
                      </a:r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 au  26/09</a:t>
                      </a:r>
                    </a:p>
                    <a:p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29/09 au  17/10</a:t>
                      </a:r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4</a:t>
                      </a:r>
                    </a:p>
                    <a:p>
                      <a:pPr algn="ctr"/>
                      <a:r>
                        <a:rPr lang="fr-FR" sz="21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3</a:t>
                      </a:r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037">
                <a:tc>
                  <a:txBody>
                    <a:bodyPr/>
                    <a:lstStyle/>
                    <a:p>
                      <a:pPr algn="l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2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 03</a:t>
                      </a:r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 au  29/11</a:t>
                      </a:r>
                    </a:p>
                    <a:p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01 au 19/12</a:t>
                      </a:r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4</a:t>
                      </a:r>
                    </a:p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3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037">
                <a:tc>
                  <a:txBody>
                    <a:bodyPr/>
                    <a:lstStyle/>
                    <a:p>
                      <a:pPr algn="l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3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</a:t>
                      </a:r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 05 au 30/01</a:t>
                      </a:r>
                    </a:p>
                    <a:p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02 au 20/02</a:t>
                      </a:r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4</a:t>
                      </a:r>
                    </a:p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3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208">
                <a:tc>
                  <a:txBody>
                    <a:bodyPr/>
                    <a:lstStyle/>
                    <a:p>
                      <a:pPr algn="l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4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09</a:t>
                      </a:r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 au  27/03</a:t>
                      </a:r>
                    </a:p>
                    <a:p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 30/03 au  15/04</a:t>
                      </a:r>
                    </a:p>
                    <a:p>
                      <a:r>
                        <a:rPr lang="fr-FR" sz="21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16 au 24/04</a:t>
                      </a:r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3</a:t>
                      </a:r>
                    </a:p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2,5</a:t>
                      </a:r>
                    </a:p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1,5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66">
                <a:tc>
                  <a:txBody>
                    <a:bodyPr/>
                    <a:lstStyle/>
                    <a:p>
                      <a:pPr algn="l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5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du  11/05 au  03/07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solidFill>
                          <a:schemeClr val="accent4">
                            <a:lumMod val="50000"/>
                          </a:schemeClr>
                        </a:solidFill>
                        <a:latin typeface="Always In My Heart" panose="02000603000000000000" pitchFamily="2" charset="0"/>
                        <a:ea typeface="Always In My Heart" panose="02000603000000000000" pitchFamily="2" charset="0"/>
                      </a:endParaRP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8</a:t>
                      </a:r>
                    </a:p>
                  </a:txBody>
                  <a:tcPr marL="96964" marR="96964" marT="51848" marB="51848">
                    <a:lnL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6244" y="4679124"/>
            <a:ext cx="2777512" cy="77021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42" y="6221741"/>
            <a:ext cx="7359366" cy="9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533846" y="280651"/>
            <a:ext cx="4306786" cy="90002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1" y="1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90890"/>
          <a:stretch/>
        </p:blipFill>
        <p:spPr>
          <a:xfrm>
            <a:off x="3" y="12793"/>
            <a:ext cx="565627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1678610" y="325261"/>
            <a:ext cx="4180334" cy="80544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Emploi du temps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5" y="237892"/>
            <a:ext cx="811220" cy="83649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076" y="1022982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1527" y="4467395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492" y="7729537"/>
            <a:ext cx="2777512" cy="7702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" y="334679"/>
            <a:ext cx="965518" cy="76404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92" y="195117"/>
            <a:ext cx="530346" cy="1177951"/>
          </a:xfrm>
          <a:prstGeom prst="rect">
            <a:avLst/>
          </a:prstGeom>
        </p:spPr>
      </p:pic>
      <p:sp>
        <p:nvSpPr>
          <p:cNvPr id="4" name="Arrondir un rectangle avec un coin du même côté 3"/>
          <p:cNvSpPr/>
          <p:nvPr/>
        </p:nvSpPr>
        <p:spPr>
          <a:xfrm rot="16200000">
            <a:off x="2778065" y="6351232"/>
            <a:ext cx="1673744" cy="5894276"/>
          </a:xfrm>
          <a:prstGeom prst="round2Same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4" name="Arrondir un rectangle avec un coin du même côté 63"/>
          <p:cNvSpPr/>
          <p:nvPr/>
        </p:nvSpPr>
        <p:spPr>
          <a:xfrm rot="16200000">
            <a:off x="2778065" y="-714337"/>
            <a:ext cx="1673744" cy="5894276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0" name="Arrondir un rectangle avec un coin du même côté 69"/>
          <p:cNvSpPr/>
          <p:nvPr/>
        </p:nvSpPr>
        <p:spPr>
          <a:xfrm rot="16200000">
            <a:off x="2777601" y="1038602"/>
            <a:ext cx="1673744" cy="58933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1" name="Arrondir un rectangle avec un coin du même côté 70"/>
          <p:cNvSpPr/>
          <p:nvPr/>
        </p:nvSpPr>
        <p:spPr>
          <a:xfrm rot="16200000">
            <a:off x="1393577" y="4212723"/>
            <a:ext cx="1673744" cy="307666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2" name="Arrondir un rectangle avec un coin du même côté 71"/>
          <p:cNvSpPr/>
          <p:nvPr/>
        </p:nvSpPr>
        <p:spPr>
          <a:xfrm rot="16200000">
            <a:off x="2789759" y="4578800"/>
            <a:ext cx="1673744" cy="586902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669223" y="5581651"/>
            <a:ext cx="8784608" cy="289173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" y="3097997"/>
            <a:ext cx="732828" cy="173543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" y="8471303"/>
            <a:ext cx="719929" cy="1704883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" y="5007779"/>
            <a:ext cx="672418" cy="1592369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" y="1529498"/>
            <a:ext cx="629557" cy="1490870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" y="6763166"/>
            <a:ext cx="672418" cy="1592369"/>
          </a:xfrm>
          <a:prstGeom prst="rect">
            <a:avLst/>
          </a:prstGeom>
        </p:spPr>
      </p:pic>
      <p:sp>
        <p:nvSpPr>
          <p:cNvPr id="128" name="Rectangle à coins arrondis 127"/>
          <p:cNvSpPr/>
          <p:nvPr/>
        </p:nvSpPr>
        <p:spPr>
          <a:xfrm>
            <a:off x="764708" y="1435057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29" name="Rectangle à coins arrondis 128"/>
          <p:cNvSpPr/>
          <p:nvPr/>
        </p:nvSpPr>
        <p:spPr>
          <a:xfrm>
            <a:off x="765816" y="3208457"/>
            <a:ext cx="1343182" cy="1567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1" name="Rectangle à coins arrondis 130"/>
          <p:cNvSpPr/>
          <p:nvPr/>
        </p:nvSpPr>
        <p:spPr>
          <a:xfrm>
            <a:off x="789444" y="6725882"/>
            <a:ext cx="1343182" cy="1570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2" name="Rectangle à coins arrondis 131"/>
          <p:cNvSpPr/>
          <p:nvPr/>
        </p:nvSpPr>
        <p:spPr>
          <a:xfrm>
            <a:off x="2230445" y="1455967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3" name="Rectangle à coins arrondis 132"/>
          <p:cNvSpPr/>
          <p:nvPr/>
        </p:nvSpPr>
        <p:spPr>
          <a:xfrm>
            <a:off x="2230446" y="3176041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4" name="Rectangle à coins arrondis 133"/>
          <p:cNvSpPr/>
          <p:nvPr/>
        </p:nvSpPr>
        <p:spPr>
          <a:xfrm>
            <a:off x="2249886" y="4948498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5" name="Rectangle à coins arrondis 134"/>
          <p:cNvSpPr/>
          <p:nvPr/>
        </p:nvSpPr>
        <p:spPr>
          <a:xfrm>
            <a:off x="2245915" y="6736381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6" name="Rectangle à coins arrondis 135"/>
          <p:cNvSpPr/>
          <p:nvPr/>
        </p:nvSpPr>
        <p:spPr>
          <a:xfrm>
            <a:off x="2228461" y="8525693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8" name="Rectangle à coins arrondis 137"/>
          <p:cNvSpPr/>
          <p:nvPr/>
        </p:nvSpPr>
        <p:spPr>
          <a:xfrm>
            <a:off x="5387875" y="1440145"/>
            <a:ext cx="1040265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39" name="Rectangle à coins arrondis 138"/>
          <p:cNvSpPr/>
          <p:nvPr/>
        </p:nvSpPr>
        <p:spPr>
          <a:xfrm>
            <a:off x="3867668" y="8513104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0" name="Rectangle à coins arrondis 139"/>
          <p:cNvSpPr/>
          <p:nvPr/>
        </p:nvSpPr>
        <p:spPr>
          <a:xfrm>
            <a:off x="3867668" y="6711027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1" name="Rectangle à coins arrondis 140"/>
          <p:cNvSpPr/>
          <p:nvPr/>
        </p:nvSpPr>
        <p:spPr>
          <a:xfrm>
            <a:off x="3867668" y="3210508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2" name="Rectangle à coins arrondis 141"/>
          <p:cNvSpPr/>
          <p:nvPr/>
        </p:nvSpPr>
        <p:spPr>
          <a:xfrm>
            <a:off x="3867668" y="1455967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3" name="Rectangle à coins arrondis 142"/>
          <p:cNvSpPr/>
          <p:nvPr/>
        </p:nvSpPr>
        <p:spPr>
          <a:xfrm>
            <a:off x="750707" y="8505712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4" name="Rectangle à coins arrondis 143"/>
          <p:cNvSpPr/>
          <p:nvPr/>
        </p:nvSpPr>
        <p:spPr>
          <a:xfrm>
            <a:off x="5424145" y="3176041"/>
            <a:ext cx="1040265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5" name="Rectangle à coins arrondis 144"/>
          <p:cNvSpPr/>
          <p:nvPr/>
        </p:nvSpPr>
        <p:spPr>
          <a:xfrm>
            <a:off x="5387875" y="6739916"/>
            <a:ext cx="1040265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6" name="Rectangle à coins arrondis 145"/>
          <p:cNvSpPr/>
          <p:nvPr/>
        </p:nvSpPr>
        <p:spPr>
          <a:xfrm>
            <a:off x="5394913" y="8492353"/>
            <a:ext cx="1040265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7" name="Rectangle à coins arrondis 146"/>
          <p:cNvSpPr/>
          <p:nvPr/>
        </p:nvSpPr>
        <p:spPr>
          <a:xfrm>
            <a:off x="789444" y="4958396"/>
            <a:ext cx="1343182" cy="1585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8" name="Organigramme : Terminateur 147"/>
          <p:cNvSpPr/>
          <p:nvPr/>
        </p:nvSpPr>
        <p:spPr>
          <a:xfrm rot="5400000">
            <a:off x="37212" y="9122940"/>
            <a:ext cx="1585311" cy="324138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9" name="Organigramme : Terminateur 148"/>
          <p:cNvSpPr/>
          <p:nvPr/>
        </p:nvSpPr>
        <p:spPr>
          <a:xfrm rot="5400000">
            <a:off x="29209" y="2038672"/>
            <a:ext cx="1585311" cy="32413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50" name="Organigramme : Terminateur 149"/>
          <p:cNvSpPr/>
          <p:nvPr/>
        </p:nvSpPr>
        <p:spPr>
          <a:xfrm rot="5400000">
            <a:off x="57729" y="3793673"/>
            <a:ext cx="1585311" cy="32413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51" name="Organigramme : Terminateur 150"/>
          <p:cNvSpPr/>
          <p:nvPr/>
        </p:nvSpPr>
        <p:spPr>
          <a:xfrm rot="5400000">
            <a:off x="68484" y="5574624"/>
            <a:ext cx="1585311" cy="32413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52" name="Organigramme : Terminateur 151"/>
          <p:cNvSpPr/>
          <p:nvPr/>
        </p:nvSpPr>
        <p:spPr>
          <a:xfrm rot="5400000">
            <a:off x="68484" y="7341800"/>
            <a:ext cx="1585311" cy="324138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16200000">
            <a:off x="209829" y="8922433"/>
            <a:ext cx="1224064" cy="620104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rituels</a:t>
            </a:r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209829" y="1880765"/>
            <a:ext cx="1224064" cy="620104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rituels</a:t>
            </a:r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191142" y="3645692"/>
            <a:ext cx="1224064" cy="620104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rituels</a:t>
            </a:r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202633" y="5416185"/>
            <a:ext cx="1224064" cy="620104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rituels</a:t>
            </a:r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238351" y="7121281"/>
            <a:ext cx="1224064" cy="620104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rituels</a:t>
            </a:r>
          </a:p>
        </p:txBody>
      </p:sp>
    </p:spTree>
    <p:extLst>
      <p:ext uri="{BB962C8B-B14F-4D97-AF65-F5344CB8AC3E}">
        <p14:creationId xmlns:p14="http://schemas.microsoft.com/office/powerpoint/2010/main" val="222503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1"/>
            <a:ext cx="4306786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11747" y="-11939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-1" y="12793"/>
            <a:ext cx="1470630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2188638" y="310706"/>
            <a:ext cx="3906370" cy="96653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57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 lundi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6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11" y="200743"/>
            <a:ext cx="871065" cy="9107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6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4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8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8"/>
            <a:ext cx="785003" cy="8313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3" b="71675"/>
          <a:stretch/>
        </p:blipFill>
        <p:spPr>
          <a:xfrm rot="2409233">
            <a:off x="5323933" y="243491"/>
            <a:ext cx="2235780" cy="17420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6" y="9435020"/>
            <a:ext cx="965518" cy="764042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/>
          <a:stretch/>
        </p:blipFill>
        <p:spPr>
          <a:xfrm>
            <a:off x="6270372" y="3403192"/>
            <a:ext cx="1073552" cy="1621178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6" y="-1133"/>
            <a:ext cx="744562" cy="1653746"/>
          </a:xfrm>
          <a:prstGeom prst="rect">
            <a:avLst/>
          </a:prstGeom>
        </p:spPr>
      </p:pic>
      <p:sp>
        <p:nvSpPr>
          <p:cNvPr id="55" name="Arrondir un rectangle avec un coin du même côté 54"/>
          <p:cNvSpPr/>
          <p:nvPr/>
        </p:nvSpPr>
        <p:spPr>
          <a:xfrm>
            <a:off x="958773" y="1757792"/>
            <a:ext cx="5365836" cy="8340625"/>
          </a:xfrm>
          <a:prstGeom prst="round2SameRect">
            <a:avLst>
              <a:gd name="adj1" fmla="val 1093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1145261" y="1920699"/>
            <a:ext cx="4997329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1143028" y="6175782"/>
            <a:ext cx="4997329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1145260" y="8310639"/>
            <a:ext cx="4997329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8774" y="5683991"/>
            <a:ext cx="5365836" cy="509299"/>
          </a:xfrm>
          <a:prstGeom prst="rect">
            <a:avLst/>
          </a:prstGeom>
        </p:spPr>
      </p:pic>
      <p:sp>
        <p:nvSpPr>
          <p:cNvPr id="70" name="Rectangle à coins arrondis 69"/>
          <p:cNvSpPr/>
          <p:nvPr/>
        </p:nvSpPr>
        <p:spPr>
          <a:xfrm>
            <a:off x="1152099" y="4029957"/>
            <a:ext cx="4997329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101674" y="1652616"/>
            <a:ext cx="5080032" cy="634013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743779" y="1603143"/>
            <a:ext cx="3877714" cy="683743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2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inclusions, prises en charge</a:t>
            </a:r>
          </a:p>
          <a:p>
            <a:pPr algn="ctr"/>
            <a:r>
              <a:rPr lang="fr-FR" sz="17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Qui ? Où ? Avec qui ? Quand ?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351275" y="2601120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1362938" y="3020368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1393480" y="4850183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1362938" y="5319619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398765" y="6633289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1394808" y="7201403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1394808" y="7778368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393480" y="8705135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1393480" y="9216735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1394808" y="9683747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1362938" y="3461302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1351275" y="4394228"/>
            <a:ext cx="45756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1"/>
            <a:ext cx="4306786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11747" y="-11939"/>
            <a:ext cx="569465" cy="10369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816">
            <a:off x="-6648669" y="5223356"/>
            <a:ext cx="4024382" cy="27035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2188638" y="310706"/>
            <a:ext cx="3906370" cy="96653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57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 mardi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6"/>
            <a:ext cx="811220" cy="8364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23" y="835351"/>
            <a:ext cx="830966" cy="9315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11" y="200743"/>
            <a:ext cx="871065" cy="91079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719" y="3455013"/>
            <a:ext cx="1696882" cy="201169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1098">
            <a:off x="10018884" y="3715851"/>
            <a:ext cx="3089941" cy="316272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2259" y="950571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2258" y="4679124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2257" y="7914963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8"/>
            <a:ext cx="785003" cy="8313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3" b="71675"/>
          <a:stretch/>
        </p:blipFill>
        <p:spPr>
          <a:xfrm rot="2409233">
            <a:off x="-3179797" y="2465365"/>
            <a:ext cx="1725818" cy="127941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3377">
            <a:off x="-7433633" y="2530783"/>
            <a:ext cx="1027825" cy="26960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5052" flipV="1">
            <a:off x="9451659" y="2239803"/>
            <a:ext cx="535011" cy="165974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742">
            <a:off x="-7298919" y="8252761"/>
            <a:ext cx="4306786" cy="603748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1817">
            <a:off x="-7439827" y="101043"/>
            <a:ext cx="2357251" cy="170823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5687" y="3384847"/>
            <a:ext cx="1813675" cy="124976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07" y="108368"/>
            <a:ext cx="566017" cy="63451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23" y="698096"/>
            <a:ext cx="830966" cy="93153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8201" y="-179254"/>
            <a:ext cx="2536188" cy="271224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" b="25389"/>
          <a:stretch/>
        </p:blipFill>
        <p:spPr>
          <a:xfrm rot="5400000">
            <a:off x="-6545012" y="4344841"/>
            <a:ext cx="8002637" cy="39194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716" y="5669451"/>
            <a:ext cx="239980" cy="2690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37" y="-501376"/>
            <a:ext cx="1186640" cy="11691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6" y="9435020"/>
            <a:ext cx="965518" cy="76404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247" y="1572670"/>
            <a:ext cx="461886" cy="49395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180" y="136103"/>
            <a:ext cx="488742" cy="52267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230">
            <a:off x="13599962" y="463109"/>
            <a:ext cx="474261" cy="50718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75" y="2078452"/>
            <a:ext cx="977485" cy="104533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99" y="195118"/>
            <a:ext cx="431099" cy="46102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942" y="2268764"/>
            <a:ext cx="513748" cy="54941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858" y="1505852"/>
            <a:ext cx="977485" cy="104533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190" y="7279890"/>
            <a:ext cx="977485" cy="104533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190" y="4944039"/>
            <a:ext cx="977485" cy="104533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35" y="3020369"/>
            <a:ext cx="977485" cy="104533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230">
            <a:off x="13421962" y="1376037"/>
            <a:ext cx="474261" cy="50718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284" y="1103662"/>
            <a:ext cx="461886" cy="49395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486" y="394805"/>
            <a:ext cx="488742" cy="52267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39664" y="7695220"/>
            <a:ext cx="1659414" cy="246831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3788" y="8335058"/>
            <a:ext cx="7864925" cy="17633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852" y="3158677"/>
            <a:ext cx="2647137" cy="1475936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9824">
            <a:off x="-7854570" y="4301766"/>
            <a:ext cx="7777162" cy="89826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955841" y="6433214"/>
            <a:ext cx="610868" cy="122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11502792" y="8091927"/>
            <a:ext cx="610868" cy="122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675" y="259715"/>
            <a:ext cx="310288" cy="3318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546" y="1435058"/>
            <a:ext cx="310288" cy="331827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93972" b="-3640"/>
          <a:stretch/>
        </p:blipFill>
        <p:spPr>
          <a:xfrm rot="5400000">
            <a:off x="8328186" y="4059402"/>
            <a:ext cx="1408168" cy="58784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3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6" y="-1133"/>
            <a:ext cx="744562" cy="1653746"/>
          </a:xfrm>
          <a:prstGeom prst="rect">
            <a:avLst/>
          </a:prstGeom>
        </p:spPr>
      </p:pic>
      <p:sp>
        <p:nvSpPr>
          <p:cNvPr id="55" name="Arrondir un rectangle avec un coin du même côté 54"/>
          <p:cNvSpPr/>
          <p:nvPr/>
        </p:nvSpPr>
        <p:spPr>
          <a:xfrm>
            <a:off x="958773" y="1757792"/>
            <a:ext cx="5365836" cy="8340625"/>
          </a:xfrm>
          <a:prstGeom prst="round2SameRect">
            <a:avLst>
              <a:gd name="adj1" fmla="val 1093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690" y="2469037"/>
            <a:ext cx="2452986" cy="1617568"/>
          </a:xfrm>
          <a:prstGeom prst="rect">
            <a:avLst/>
          </a:prstGeom>
        </p:spPr>
      </p:pic>
      <p:sp>
        <p:nvSpPr>
          <p:cNvPr id="61" name="Rectangle à coins arrondis 60"/>
          <p:cNvSpPr/>
          <p:nvPr/>
        </p:nvSpPr>
        <p:spPr>
          <a:xfrm>
            <a:off x="1145261" y="1920699"/>
            <a:ext cx="4997329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1143028" y="6175782"/>
            <a:ext cx="4997329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1145260" y="8310639"/>
            <a:ext cx="4997329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4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8774" y="5683991"/>
            <a:ext cx="5365836" cy="509299"/>
          </a:xfrm>
          <a:prstGeom prst="rect">
            <a:avLst/>
          </a:prstGeom>
        </p:spPr>
      </p:pic>
      <p:sp>
        <p:nvSpPr>
          <p:cNvPr id="70" name="Rectangle à coins arrondis 69"/>
          <p:cNvSpPr/>
          <p:nvPr/>
        </p:nvSpPr>
        <p:spPr>
          <a:xfrm>
            <a:off x="1152099" y="4029957"/>
            <a:ext cx="4997329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101674" y="1652616"/>
            <a:ext cx="5080032" cy="634013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743779" y="1603143"/>
            <a:ext cx="3877714" cy="683743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inclusions, prises en charge</a:t>
            </a:r>
          </a:p>
          <a:p>
            <a:pPr algn="ctr"/>
            <a:r>
              <a:rPr lang="fr-FR" sz="1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Qui ? Où ? Avec qui ? Quand ? </a:t>
            </a: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11769237" y="4594354"/>
            <a:ext cx="1428920" cy="1206433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1" name="Arrondir un rectangle avec un coin diagonal 70"/>
          <p:cNvSpPr/>
          <p:nvPr/>
        </p:nvSpPr>
        <p:spPr>
          <a:xfrm>
            <a:off x="8427644" y="2248579"/>
            <a:ext cx="1629951" cy="1206433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2" name="Arrondir un rectangle avec un coin diagonal 71"/>
          <p:cNvSpPr/>
          <p:nvPr/>
        </p:nvSpPr>
        <p:spPr>
          <a:xfrm>
            <a:off x="7906548" y="1550591"/>
            <a:ext cx="1629951" cy="1206433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3" name="Arrondir un rectangle avec un coin diagonal 72"/>
          <p:cNvSpPr/>
          <p:nvPr/>
        </p:nvSpPr>
        <p:spPr>
          <a:xfrm>
            <a:off x="9633955" y="2617580"/>
            <a:ext cx="1629951" cy="1206433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4" name="Arrondir un rectangle avec un coin diagonal 73"/>
          <p:cNvSpPr/>
          <p:nvPr/>
        </p:nvSpPr>
        <p:spPr>
          <a:xfrm>
            <a:off x="9553800" y="4065708"/>
            <a:ext cx="1428920" cy="1206433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5" name="Arrondir un rectangle avec un coin diagonal 74"/>
          <p:cNvSpPr/>
          <p:nvPr/>
        </p:nvSpPr>
        <p:spPr>
          <a:xfrm>
            <a:off x="7906545" y="4065708"/>
            <a:ext cx="1428920" cy="1206433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76" name="Arrondir un rectangle avec un coin diagonal 75"/>
          <p:cNvSpPr/>
          <p:nvPr/>
        </p:nvSpPr>
        <p:spPr>
          <a:xfrm>
            <a:off x="9420146" y="5572568"/>
            <a:ext cx="1428920" cy="1206433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351275" y="2601120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1362938" y="3020368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1393480" y="4850183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1362938" y="5319619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398765" y="6633289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1394808" y="7201403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1394808" y="7778368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393480" y="8705135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1393480" y="9216735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1394808" y="9683747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1362938" y="3461302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1351275" y="4394228"/>
            <a:ext cx="4575649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/>
        </p:nvPicPr>
        <p:blipFill rotWithShape="1">
          <a:blip r:embed="rId4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90890"/>
          <a:stretch/>
        </p:blipFill>
        <p:spPr>
          <a:xfrm>
            <a:off x="3" y="12793"/>
            <a:ext cx="565627" cy="103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4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122</Words>
  <Application>Microsoft Office PowerPoint</Application>
  <PresentationFormat>Personnalisé</PresentationFormat>
  <Paragraphs>55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 Gentle Touch</vt:lpstr>
      <vt:lpstr>Always In My Heart</vt:lpstr>
      <vt:lpstr>Amandine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delphine J</cp:lastModifiedBy>
  <cp:revision>49</cp:revision>
  <dcterms:created xsi:type="dcterms:W3CDTF">2014-06-08T19:14:39Z</dcterms:created>
  <dcterms:modified xsi:type="dcterms:W3CDTF">2017-08-16T14:10:13Z</dcterms:modified>
</cp:coreProperties>
</file>