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CC66"/>
    <a:srgbClr val="FFFF99"/>
    <a:srgbClr val="0099CC"/>
    <a:srgbClr val="9900CC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1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3969D-7DF3-4EA0-B3CF-AD2F0CD63756}" type="datetimeFigureOut">
              <a:rPr lang="fr-FR" smtClean="0"/>
              <a:t>29/07/2016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715BD-58EE-43B4-9FCE-8F8B083DA94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6D264-B298-45BC-820C-A3AC8C630D53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6440E-3E7C-4B26-AC1C-E51CD907D3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6440E-3E7C-4B26-AC1C-E51CD907D38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075E-228D-4BC0-A93B-0F97EB1F1137}" type="datetimeFigureOut">
              <a:rPr lang="fr-FR" smtClean="0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F02A6-D20F-475D-8D1C-4AAA5B8A99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tudents at Scho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92" y="5572132"/>
            <a:ext cx="4273550" cy="3170238"/>
          </a:xfrm>
          <a:prstGeom prst="rect">
            <a:avLst/>
          </a:prstGeom>
          <a:noFill/>
        </p:spPr>
      </p:pic>
      <p:pic>
        <p:nvPicPr>
          <p:cNvPr id="1030" name="Picture 6" descr="Teacher Help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42" y="5786446"/>
            <a:ext cx="1309175" cy="2914638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0" y="1714480"/>
            <a:ext cx="6858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r-FR" sz="3200" dirty="0" smtClean="0">
                <a:latin typeface="Alamain" pitchFamily="34" charset="0"/>
              </a:rPr>
              <a:t>Cahier d’appel</a:t>
            </a:r>
          </a:p>
          <a:p>
            <a:pPr algn="ctr">
              <a:lnSpc>
                <a:spcPct val="250000"/>
              </a:lnSpc>
            </a:pPr>
            <a:endParaRPr lang="fr-FR" dirty="0" smtClean="0">
              <a:latin typeface="Alamain" pitchFamily="34" charset="0"/>
            </a:endParaRPr>
          </a:p>
          <a:p>
            <a:pPr algn="ctr">
              <a:lnSpc>
                <a:spcPct val="250000"/>
              </a:lnSpc>
            </a:pPr>
            <a:r>
              <a:rPr lang="fr-FR" sz="2000" dirty="0" smtClean="0">
                <a:latin typeface="Alamain" pitchFamily="34" charset="0"/>
              </a:rPr>
              <a:t>Christall’ Ecole</a:t>
            </a:r>
            <a:endParaRPr lang="fr-FR" sz="2000" dirty="0" smtClean="0">
              <a:latin typeface="Alamain" pitchFamily="34" charset="0"/>
            </a:endParaRPr>
          </a:p>
          <a:p>
            <a:pPr algn="ctr">
              <a:lnSpc>
                <a:spcPct val="250000"/>
              </a:lnSpc>
            </a:pPr>
            <a:r>
              <a:rPr lang="fr-FR" sz="2000" dirty="0" smtClean="0">
                <a:latin typeface="Alamain" pitchFamily="34" charset="0"/>
              </a:rPr>
              <a:t>Classe de CE1-CE2-CM1-CM2</a:t>
            </a:r>
            <a:endParaRPr lang="fr-FR" sz="2000" dirty="0">
              <a:latin typeface="Alamain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0"/>
            <a:ext cx="4572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FR" sz="1200" dirty="0" smtClean="0">
                <a:latin typeface="Alamain" pitchFamily="34" charset="0"/>
              </a:rPr>
              <a:t>Ecole de </a:t>
            </a:r>
            <a:r>
              <a:rPr lang="fr-FR" sz="1200" dirty="0" smtClean="0">
                <a:latin typeface="Alamain" pitchFamily="34" charset="0"/>
              </a:rPr>
              <a:t>_________</a:t>
            </a:r>
            <a:endParaRPr lang="fr-FR" sz="1200" dirty="0" smtClean="0">
              <a:latin typeface="Alamain" pitchFamily="34" charset="0"/>
            </a:endParaRPr>
          </a:p>
          <a:p>
            <a:pPr>
              <a:lnSpc>
                <a:spcPct val="250000"/>
              </a:lnSpc>
            </a:pPr>
            <a:r>
              <a:rPr lang="fr-FR" sz="1200" dirty="0" smtClean="0">
                <a:latin typeface="Alamain" pitchFamily="34" charset="0"/>
              </a:rPr>
              <a:t>Adresse</a:t>
            </a:r>
            <a:endParaRPr lang="fr-FR" sz="1200" dirty="0" smtClean="0">
              <a:latin typeface="Alamain" pitchFamily="34" charset="0"/>
            </a:endParaRPr>
          </a:p>
          <a:p>
            <a:pPr>
              <a:lnSpc>
                <a:spcPct val="250000"/>
              </a:lnSpc>
            </a:pPr>
            <a:r>
              <a:rPr lang="fr-FR" sz="1200" dirty="0" smtClean="0">
                <a:latin typeface="Alamain" pitchFamily="34" charset="0"/>
              </a:rPr>
              <a:t>00 11 22 33 44</a:t>
            </a:r>
            <a:endParaRPr lang="fr-FR" sz="1200" dirty="0">
              <a:latin typeface="Alamain" pitchFamily="34" charset="0"/>
            </a:endParaRPr>
          </a:p>
        </p:txBody>
      </p:sp>
      <p:pic>
        <p:nvPicPr>
          <p:cNvPr id="1034" name="Picture 10" descr="Spring Flower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8" y="500034"/>
            <a:ext cx="2563813" cy="1119188"/>
          </a:xfrm>
          <a:prstGeom prst="rect">
            <a:avLst/>
          </a:prstGeom>
          <a:noFill/>
        </p:spPr>
      </p:pic>
      <p:pic>
        <p:nvPicPr>
          <p:cNvPr id="11" name="Picture 10" descr="Spring Flower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-436583" y="2579669"/>
            <a:ext cx="2563813" cy="1119188"/>
          </a:xfrm>
          <a:prstGeom prst="rect">
            <a:avLst/>
          </a:prstGeom>
          <a:noFill/>
        </p:spPr>
      </p:pic>
      <p:pic>
        <p:nvPicPr>
          <p:cNvPr id="12" name="Picture 10" descr="Spring Flower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H="1">
            <a:off x="4706951" y="2579668"/>
            <a:ext cx="2563813" cy="1119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FEVRIER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FEVRIER / MARS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MARS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J30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MARS / </a:t>
                      </a:r>
                      <a:r>
                        <a:rPr lang="fr-FR" sz="20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AVRIL</a:t>
                      </a:r>
                      <a:endParaRPr lang="fr-FR" sz="20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V31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L3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M4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M5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J6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V7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L10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M11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M12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J13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FF6600"/>
                          </a:solidFill>
                          <a:latin typeface="AdamGorry-Lights" pitchFamily="34" charset="0"/>
                        </a:rPr>
                        <a:t>V14</a:t>
                      </a:r>
                      <a:endParaRPr lang="fr-FR" sz="1500" kern="1400" dirty="0">
                        <a:solidFill>
                          <a:srgbClr val="FF66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fr-FR" sz="1000" kern="1400" dirty="0" smtClean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kern="1400" dirty="0" smtClean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MAI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MAI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M30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M31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JUIN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endParaRPr lang="fr-FR" sz="1000" dirty="0"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JUIN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V30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JUILLET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Septembre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Septembre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V30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Octobre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err="1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Oct</a:t>
                      </a: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 / NOV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J3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V4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L7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M8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M9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J10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L14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AdamGorry-Lights" pitchFamily="34" charset="0"/>
                        </a:rPr>
                        <a:t>M15</a:t>
                      </a:r>
                      <a:endParaRPr lang="fr-FR" sz="1500" dirty="0"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NOV</a:t>
                      </a:r>
                      <a:r>
                        <a:rPr lang="fr-FR" sz="2000" kern="1400" baseline="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 / DEC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M30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DECEMBRE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JANVIER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J12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V13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L16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4" y="9"/>
          <a:ext cx="6858027" cy="9143983"/>
        </p:xfrm>
        <a:graphic>
          <a:graphicData uri="http://schemas.openxmlformats.org/drawingml/2006/table">
            <a:tbl>
              <a:tblPr/>
              <a:tblGrid>
                <a:gridCol w="2289287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  <a:gridCol w="415340"/>
              </a:tblGrid>
              <a:tr h="49737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JANVIER</a:t>
                      </a:r>
                      <a:endParaRPr lang="fr-FR" sz="20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M18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J19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L23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M24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M25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J26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V27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L30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500" kern="1400" dirty="0" smtClean="0">
                          <a:solidFill>
                            <a:srgbClr val="000000"/>
                          </a:solidFill>
                          <a:latin typeface="AdamGorry-Lights" pitchFamily="34" charset="0"/>
                        </a:rPr>
                        <a:t>M31</a:t>
                      </a: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500" kern="1400" dirty="0">
                        <a:solidFill>
                          <a:srgbClr val="000000"/>
                        </a:solidFill>
                        <a:latin typeface="AdamGorry-Lights" pitchFamily="34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13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14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15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16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17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18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19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21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22 – </a:t>
                      </a:r>
                      <a:endParaRPr lang="fr-FR" sz="1000" kern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24 -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25 - 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Nombre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Présences possibles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Total des absences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de présence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23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fr-FR" sz="1000" kern="1400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Pourcentage d’absence</a:t>
                      </a:r>
                      <a:endParaRPr lang="fr-FR" sz="1000" kern="1400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10375" marR="10375" marT="10375" marB="103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00" kern="14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75" marR="10375" marT="10375" marB="103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218</Words>
  <Application>Microsoft Office PowerPoint</Application>
  <PresentationFormat>Affichage à l'écran (4:3)</PresentationFormat>
  <Paragraphs>6509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21</cp:revision>
  <dcterms:created xsi:type="dcterms:W3CDTF">2016-07-29T09:32:16Z</dcterms:created>
  <dcterms:modified xsi:type="dcterms:W3CDTF">2016-07-29T14:33:07Z</dcterms:modified>
</cp:coreProperties>
</file>