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52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84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2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39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2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64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50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5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00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76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4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10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54E6-75F5-49CC-BDF8-264719E35DC2}" type="datetimeFigureOut">
              <a:rPr lang="fr-FR" smtClean="0"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6B2A-7B1A-4196-B9C1-90ACDAB2D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73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30778" y="251520"/>
            <a:ext cx="4374486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00808" y="467544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Mia's Scribblings ~" pitchFamily="2" charset="0"/>
              </a:rPr>
              <a:t>LES CREPES</a:t>
            </a:r>
            <a:endParaRPr lang="fr-FR" sz="4000" dirty="0">
              <a:latin typeface="Mia's Scribblings ~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0648" y="1547664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D</a:t>
            </a:r>
            <a:r>
              <a:rPr lang="fr-FR" sz="2800" dirty="0" smtClean="0">
                <a:latin typeface="Cursive standard" pitchFamily="2" charset="0"/>
              </a:rPr>
              <a:t>écoupe les étiquettes et place les dans la bonne colonne:</a:t>
            </a:r>
            <a:endParaRPr lang="fr-FR" sz="2800" dirty="0">
              <a:latin typeface="Cursive standard" pitchFamily="2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53025"/>
              </p:ext>
            </p:extLst>
          </p:nvPr>
        </p:nvGraphicFramePr>
        <p:xfrm>
          <a:off x="521804" y="2771800"/>
          <a:ext cx="6003540" cy="3706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1770"/>
                <a:gridCol w="3001770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Mia's Scribblings ~" pitchFamily="2" charset="0"/>
                        </a:rPr>
                        <a:t>Les ingrédients</a:t>
                      </a:r>
                      <a:endParaRPr lang="fr-FR" sz="2400" dirty="0">
                        <a:latin typeface="Mia's Scribblings ~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Mia's Scribblings ~" pitchFamily="2" charset="0"/>
                        </a:rPr>
                        <a:t>Les ustensiles</a:t>
                      </a:r>
                      <a:endParaRPr lang="fr-FR" sz="2400" dirty="0">
                        <a:latin typeface="Mia's Scribblings ~" pitchFamily="2" charset="0"/>
                      </a:endParaRPr>
                    </a:p>
                  </a:txBody>
                  <a:tcPr/>
                </a:tc>
              </a:tr>
              <a:tr h="29146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865247"/>
              </p:ext>
            </p:extLst>
          </p:nvPr>
        </p:nvGraphicFramePr>
        <p:xfrm>
          <a:off x="476673" y="6876256"/>
          <a:ext cx="6048670" cy="180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9734"/>
                <a:gridCol w="1209734"/>
                <a:gridCol w="1209734"/>
                <a:gridCol w="1209734"/>
                <a:gridCol w="1209734"/>
              </a:tblGrid>
              <a:tr h="9001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39" y="6937228"/>
            <a:ext cx="1035052" cy="714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6987500"/>
            <a:ext cx="792054" cy="68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70" y="6906293"/>
            <a:ext cx="98107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6937228"/>
            <a:ext cx="909068" cy="781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284" y="6925629"/>
            <a:ext cx="922567" cy="792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79207" y="7673315"/>
            <a:ext cx="751572" cy="1133673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810" y="7818669"/>
            <a:ext cx="981076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087" y="7876105"/>
            <a:ext cx="819840" cy="732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213" y="7806189"/>
            <a:ext cx="955158" cy="82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284" y="7806189"/>
            <a:ext cx="981076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Ellipse 18"/>
          <p:cNvSpPr/>
          <p:nvPr/>
        </p:nvSpPr>
        <p:spPr>
          <a:xfrm>
            <a:off x="665787" y="755576"/>
            <a:ext cx="936104" cy="792088"/>
          </a:xfrm>
          <a:prstGeom prst="ellipse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45340" y="880301"/>
            <a:ext cx="693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Mia's Scribblings ~" pitchFamily="2" charset="0"/>
              </a:rPr>
              <a:t>1</a:t>
            </a:r>
            <a:endParaRPr lang="fr-FR" sz="2400" dirty="0">
              <a:latin typeface="Mia's Scribblings ~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0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79512"/>
            <a:ext cx="4395787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229" y="209675"/>
            <a:ext cx="38528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llipse 1"/>
          <p:cNvSpPr/>
          <p:nvPr/>
        </p:nvSpPr>
        <p:spPr>
          <a:xfrm>
            <a:off x="548680" y="611560"/>
            <a:ext cx="936104" cy="792088"/>
          </a:xfrm>
          <a:prstGeom prst="ellipse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92696" y="74625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Mia's Scribblings ~" pitchFamily="2" charset="0"/>
              </a:rPr>
              <a:t>2</a:t>
            </a:r>
            <a:endParaRPr lang="fr-FR" sz="2400" dirty="0">
              <a:latin typeface="Mia's Scribblings ~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8640" y="140364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D</a:t>
            </a:r>
            <a:r>
              <a:rPr lang="fr-FR" sz="2400" dirty="0" smtClean="0">
                <a:latin typeface="Cursive standard" pitchFamily="2" charset="0"/>
              </a:rPr>
              <a:t>écoupe et range dans l’ordre pour faire la recette des crêpes:</a:t>
            </a:r>
            <a:endParaRPr lang="fr-FR" sz="2400" dirty="0">
              <a:latin typeface="Cursive standard" pitchFamily="2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816901"/>
              </p:ext>
            </p:extLst>
          </p:nvPr>
        </p:nvGraphicFramePr>
        <p:xfrm>
          <a:off x="548679" y="2483768"/>
          <a:ext cx="5976666" cy="5112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2222"/>
                <a:gridCol w="1992222"/>
                <a:gridCol w="1992222"/>
              </a:tblGrid>
              <a:tr h="25562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5628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33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01693"/>
              </p:ext>
            </p:extLst>
          </p:nvPr>
        </p:nvGraphicFramePr>
        <p:xfrm>
          <a:off x="188640" y="107504"/>
          <a:ext cx="5976666" cy="4176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2222"/>
                <a:gridCol w="1992222"/>
                <a:gridCol w="1992222"/>
              </a:tblGrid>
              <a:tr h="194421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236934"/>
              </p:ext>
            </p:extLst>
          </p:nvPr>
        </p:nvGraphicFramePr>
        <p:xfrm>
          <a:off x="260648" y="4499992"/>
          <a:ext cx="5976666" cy="446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2222"/>
                <a:gridCol w="1992222"/>
                <a:gridCol w="1992222"/>
              </a:tblGrid>
              <a:tr h="208823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2376264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251520"/>
            <a:ext cx="1512168" cy="151216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04" y="251520"/>
            <a:ext cx="1512168" cy="151216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3" y="275814"/>
            <a:ext cx="1487873" cy="148787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88" y="2411760"/>
            <a:ext cx="1512168" cy="151216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2267744"/>
            <a:ext cx="1656184" cy="16561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3" y="2267744"/>
            <a:ext cx="1656184" cy="1656184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4572000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72" y="4716016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451" y="4716016"/>
            <a:ext cx="1487487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451" y="6804248"/>
            <a:ext cx="165893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756" y="6781687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6781687"/>
            <a:ext cx="16525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137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</Words>
  <Application>Microsoft Office PowerPoint</Application>
  <PresentationFormat>Affichage à l'écran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2</cp:revision>
  <dcterms:created xsi:type="dcterms:W3CDTF">2013-01-30T13:22:01Z</dcterms:created>
  <dcterms:modified xsi:type="dcterms:W3CDTF">2013-01-30T13:38:37Z</dcterms:modified>
</cp:coreProperties>
</file>