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aiandra GD" panose="020E0502030308020204" pitchFamily="34" charset="0"/>
      <p:regular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29/09/2019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p3"/><Relationship Id="rId2" Type="http://schemas.microsoft.com/office/2007/relationships/media" Target="../media/media9.mp3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p3"/><Relationship Id="rId2" Type="http://schemas.microsoft.com/office/2007/relationships/media" Target="../media/media10.mp3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p3"/><Relationship Id="rId2" Type="http://schemas.microsoft.com/office/2007/relationships/media" Target="../media/media11.mp3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p3"/><Relationship Id="rId2" Type="http://schemas.microsoft.com/office/2007/relationships/media" Target="../media/media12.mp3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2" Type="http://schemas.microsoft.com/office/2007/relationships/media" Target="../media/media5.mp3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2" Type="http://schemas.microsoft.com/office/2007/relationships/media" Target="../media/media7.mp3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2" Type="http://schemas.microsoft.com/office/2007/relationships/media" Target="../media/media8.mp3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r>
              <a:rPr lang="fr-FR" sz="66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aiandra GD" pitchFamily="34" charset="0"/>
              </a:rPr>
              <a:t>Les animaux de compagnie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777757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Vocabulaire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8CC186A-9176-4035-A918-BA78A2877C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000" y="729000"/>
            <a:ext cx="4050000" cy="5400000"/>
          </a:xfrm>
          <a:prstGeom prst="rect">
            <a:avLst/>
          </a:prstGeom>
        </p:spPr>
      </p:pic>
      <p:pic>
        <p:nvPicPr>
          <p:cNvPr id="3" name="Mouse">
            <a:hlinkClick r:id="" action="ppaction://media"/>
            <a:extLst>
              <a:ext uri="{FF2B5EF4-FFF2-40B4-BE49-F238E27FC236}">
                <a16:creationId xmlns:a16="http://schemas.microsoft.com/office/drawing/2014/main" id="{D078C83A-9EF0-4C74-B7C8-39072372F8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3147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2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85E30E1-64BB-42DE-AD92-6223759E51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00" y="729000"/>
            <a:ext cx="7425000" cy="5400000"/>
          </a:xfrm>
          <a:prstGeom prst="rect">
            <a:avLst/>
          </a:prstGeom>
        </p:spPr>
      </p:pic>
      <p:pic>
        <p:nvPicPr>
          <p:cNvPr id="3" name="I have got">
            <a:hlinkClick r:id="" action="ppaction://media"/>
            <a:extLst>
              <a:ext uri="{FF2B5EF4-FFF2-40B4-BE49-F238E27FC236}">
                <a16:creationId xmlns:a16="http://schemas.microsoft.com/office/drawing/2014/main" id="{A1EB21D8-6A1E-432D-A190-13482AC3E2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6350" y="14232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2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43AFCCA-57B1-4FE6-A821-DE20D986B4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000" y="729000"/>
            <a:ext cx="6840000" cy="5400000"/>
          </a:xfrm>
          <a:prstGeom prst="rect">
            <a:avLst/>
          </a:prstGeom>
        </p:spPr>
      </p:pic>
      <p:pic>
        <p:nvPicPr>
          <p:cNvPr id="3" name="Have you got a">
            <a:hlinkClick r:id="" action="ppaction://media"/>
            <a:extLst>
              <a:ext uri="{FF2B5EF4-FFF2-40B4-BE49-F238E27FC236}">
                <a16:creationId xmlns:a16="http://schemas.microsoft.com/office/drawing/2014/main" id="{E10E7CFE-4856-4ACE-95F1-11FECFC0A4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119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89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88CD9D9-3A26-4304-A189-97662F61F5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7000" y="729000"/>
            <a:ext cx="6750000" cy="5400000"/>
          </a:xfrm>
          <a:prstGeom prst="rect">
            <a:avLst/>
          </a:prstGeom>
        </p:spPr>
      </p:pic>
      <p:pic>
        <p:nvPicPr>
          <p:cNvPr id="3" name="Yes, I have">
            <a:hlinkClick r:id="" action="ppaction://media"/>
            <a:extLst>
              <a:ext uri="{FF2B5EF4-FFF2-40B4-BE49-F238E27FC236}">
                <a16:creationId xmlns:a16="http://schemas.microsoft.com/office/drawing/2014/main" id="{CE17FE4C-13C2-4235-8AF7-8C039E03B5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12259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8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0A843CB-7EF2-4ADD-B270-A2B38B469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250" y="729000"/>
            <a:ext cx="7087500" cy="5400000"/>
          </a:xfrm>
          <a:prstGeom prst="rect">
            <a:avLst/>
          </a:prstGeom>
        </p:spPr>
      </p:pic>
      <p:pic>
        <p:nvPicPr>
          <p:cNvPr id="3" name="No, I haven't">
            <a:hlinkClick r:id="" action="ppaction://media"/>
            <a:extLst>
              <a:ext uri="{FF2B5EF4-FFF2-40B4-BE49-F238E27FC236}">
                <a16:creationId xmlns:a16="http://schemas.microsoft.com/office/drawing/2014/main" id="{AB9C8447-B283-452D-8EEE-15DE6342D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2FC8FAC-E683-4FE4-A475-8F7AA9A2BD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0750" y="729000"/>
            <a:ext cx="5062500" cy="5400000"/>
          </a:xfrm>
          <a:prstGeom prst="rect">
            <a:avLst/>
          </a:prstGeom>
        </p:spPr>
      </p:pic>
      <p:pic>
        <p:nvPicPr>
          <p:cNvPr id="5" name="Pets">
            <a:hlinkClick r:id="" action="ppaction://media"/>
            <a:extLst>
              <a:ext uri="{FF2B5EF4-FFF2-40B4-BE49-F238E27FC236}">
                <a16:creationId xmlns:a16="http://schemas.microsoft.com/office/drawing/2014/main" id="{BFF0319C-F7D6-4B90-86A3-7791137D7E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26064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6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B01151C-6FCF-4334-9BA2-326C4156C3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000" y="729000"/>
            <a:ext cx="4050000" cy="5400000"/>
          </a:xfrm>
          <a:prstGeom prst="rect">
            <a:avLst/>
          </a:prstGeom>
        </p:spPr>
      </p:pic>
      <p:pic>
        <p:nvPicPr>
          <p:cNvPr id="3" name="Dog">
            <a:hlinkClick r:id="" action="ppaction://media"/>
            <a:extLst>
              <a:ext uri="{FF2B5EF4-FFF2-40B4-BE49-F238E27FC236}">
                <a16:creationId xmlns:a16="http://schemas.microsoft.com/office/drawing/2014/main" id="{7FD6EF7E-3151-4C4C-9473-67F043D313D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15120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4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9635FD9-EA5E-466A-8F72-2584571325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2000" y="729000"/>
            <a:ext cx="2880000" cy="5400000"/>
          </a:xfrm>
          <a:prstGeom prst="rect">
            <a:avLst/>
          </a:prstGeom>
        </p:spPr>
      </p:pic>
      <p:pic>
        <p:nvPicPr>
          <p:cNvPr id="3" name="Cat">
            <a:hlinkClick r:id="" action="ppaction://media"/>
            <a:extLst>
              <a:ext uri="{FF2B5EF4-FFF2-40B4-BE49-F238E27FC236}">
                <a16:creationId xmlns:a16="http://schemas.microsoft.com/office/drawing/2014/main" id="{1C5EC715-BB85-4159-8FCB-E47A22015EC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8864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71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804ECD-01EA-4F5C-9F54-5B8FFF31D5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500" y="729000"/>
            <a:ext cx="6075000" cy="5400000"/>
          </a:xfrm>
          <a:prstGeom prst="rect">
            <a:avLst/>
          </a:prstGeom>
        </p:spPr>
      </p:pic>
      <p:pic>
        <p:nvPicPr>
          <p:cNvPr id="3" name="Fish">
            <a:hlinkClick r:id="" action="ppaction://media"/>
            <a:extLst>
              <a:ext uri="{FF2B5EF4-FFF2-40B4-BE49-F238E27FC236}">
                <a16:creationId xmlns:a16="http://schemas.microsoft.com/office/drawing/2014/main" id="{20B9D073-9573-4229-803E-4A4A9E6609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19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9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F8C8C56-2FA7-42CE-8AF4-F9A2C28F88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2000" y="729000"/>
            <a:ext cx="5040000" cy="5400000"/>
          </a:xfrm>
          <a:prstGeom prst="rect">
            <a:avLst/>
          </a:prstGeom>
        </p:spPr>
      </p:pic>
      <p:pic>
        <p:nvPicPr>
          <p:cNvPr id="3" name="Turtle">
            <a:hlinkClick r:id="" action="ppaction://media"/>
            <a:extLst>
              <a:ext uri="{FF2B5EF4-FFF2-40B4-BE49-F238E27FC236}">
                <a16:creationId xmlns:a16="http://schemas.microsoft.com/office/drawing/2014/main" id="{0F3CDB60-515F-4633-9BC4-C6F0F2B151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119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1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2FDED9-4D00-4F55-AC8C-A1F35815AA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0750" y="729000"/>
            <a:ext cx="5062500" cy="5400000"/>
          </a:xfrm>
          <a:prstGeom prst="rect">
            <a:avLst/>
          </a:prstGeom>
        </p:spPr>
      </p:pic>
      <p:pic>
        <p:nvPicPr>
          <p:cNvPr id="6" name="Guinea pig">
            <a:hlinkClick r:id="" action="ppaction://media"/>
            <a:extLst>
              <a:ext uri="{FF2B5EF4-FFF2-40B4-BE49-F238E27FC236}">
                <a16:creationId xmlns:a16="http://schemas.microsoft.com/office/drawing/2014/main" id="{425CB3B2-73B1-4F73-AE44-A3DF451A32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13542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7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D36CDA1-2341-4404-A523-36FAC06F32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2000" y="729000"/>
            <a:ext cx="5400000" cy="5400000"/>
          </a:xfrm>
          <a:prstGeom prst="rect">
            <a:avLst/>
          </a:prstGeom>
        </p:spPr>
      </p:pic>
      <p:pic>
        <p:nvPicPr>
          <p:cNvPr id="3" name="Bird">
            <a:hlinkClick r:id="" action="ppaction://media"/>
            <a:extLst>
              <a:ext uri="{FF2B5EF4-FFF2-40B4-BE49-F238E27FC236}">
                <a16:creationId xmlns:a16="http://schemas.microsoft.com/office/drawing/2014/main" id="{76641F96-8659-4A9B-A5B8-34ECEBAED1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119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26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1BF5C67-D1C3-4100-A97E-4BBB3D441C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4500" y="729000"/>
            <a:ext cx="3375000" cy="5400000"/>
          </a:xfrm>
          <a:prstGeom prst="rect">
            <a:avLst/>
          </a:prstGeom>
        </p:spPr>
      </p:pic>
      <p:pic>
        <p:nvPicPr>
          <p:cNvPr id="3" name="Rabbit">
            <a:hlinkClick r:id="" action="ppaction://media"/>
            <a:extLst>
              <a:ext uri="{FF2B5EF4-FFF2-40B4-BE49-F238E27FC236}">
                <a16:creationId xmlns:a16="http://schemas.microsoft.com/office/drawing/2014/main" id="{3B5C5644-D7DB-4AB9-9EF0-580717D51F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11569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04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11</Words>
  <Application>Microsoft Office PowerPoint</Application>
  <PresentationFormat>Affichage à l'écran (4:3)</PresentationFormat>
  <Paragraphs>3</Paragraphs>
  <Slides>14</Slides>
  <Notes>0</Notes>
  <HiddenSlides>0</HiddenSlides>
  <MMClips>13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Maiandra GD</vt:lpstr>
      <vt:lpstr>Calibri</vt:lpstr>
      <vt:lpstr>Thème Office</vt:lpstr>
      <vt:lpstr>Les animaux de compagnie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193</cp:revision>
  <dcterms:created xsi:type="dcterms:W3CDTF">2013-01-27T09:55:18Z</dcterms:created>
  <dcterms:modified xsi:type="dcterms:W3CDTF">2019-09-29T11:01:11Z</dcterms:modified>
</cp:coreProperties>
</file>