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906000" type="A4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52" y="332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smtClean="0"/>
              <a:t>plan de travail n°10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0C427-8228-4B32-A59F-BD39A2956B0A}" type="datetimeFigureOut">
              <a:rPr lang="fr-FR" smtClean="0"/>
              <a:t>06/03/2014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0F59CB-489B-499B-91B1-67F07AF65C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60093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418" cy="511161"/>
          </a:xfrm>
          <a:prstGeom prst="rect">
            <a:avLst/>
          </a:prstGeom>
        </p:spPr>
        <p:txBody>
          <a:bodyPr vert="horz" lIns="94183" tIns="47092" rIns="94183" bIns="47092" rtlCol="0"/>
          <a:lstStyle>
            <a:lvl1pPr algn="l">
              <a:defRPr sz="1200"/>
            </a:lvl1pPr>
          </a:lstStyle>
          <a:p>
            <a:r>
              <a:rPr lang="fr-FR" smtClean="0"/>
              <a:t>plan de travail n°10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37" y="0"/>
            <a:ext cx="3076417" cy="511161"/>
          </a:xfrm>
          <a:prstGeom prst="rect">
            <a:avLst/>
          </a:prstGeom>
        </p:spPr>
        <p:txBody>
          <a:bodyPr vert="horz" lIns="94183" tIns="47092" rIns="94183" bIns="47092" rtlCol="0"/>
          <a:lstStyle>
            <a:lvl1pPr algn="r">
              <a:defRPr sz="1200"/>
            </a:lvl1pPr>
          </a:lstStyle>
          <a:p>
            <a:fld id="{C1825D8C-8FBF-4AC2-9EBF-7D6C856BEB07}" type="datetimeFigureOut">
              <a:rPr lang="fr-FR" smtClean="0"/>
              <a:pPr/>
              <a:t>06/03/2014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20913" y="768350"/>
            <a:ext cx="265747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83" tIns="47092" rIns="94183" bIns="47092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437" y="4860912"/>
            <a:ext cx="5680427" cy="4605332"/>
          </a:xfrm>
          <a:prstGeom prst="rect">
            <a:avLst/>
          </a:prstGeom>
        </p:spPr>
        <p:txBody>
          <a:bodyPr vert="horz" lIns="94183" tIns="47092" rIns="94183" bIns="47092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24"/>
            <a:ext cx="3076418" cy="511161"/>
          </a:xfrm>
          <a:prstGeom prst="rect">
            <a:avLst/>
          </a:prstGeom>
        </p:spPr>
        <p:txBody>
          <a:bodyPr vert="horz" lIns="94183" tIns="47092" rIns="94183" bIns="47092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37" y="9721824"/>
            <a:ext cx="3076417" cy="511161"/>
          </a:xfrm>
          <a:prstGeom prst="rect">
            <a:avLst/>
          </a:prstGeom>
        </p:spPr>
        <p:txBody>
          <a:bodyPr vert="horz" lIns="94183" tIns="47092" rIns="94183" bIns="47092" rtlCol="0" anchor="b"/>
          <a:lstStyle>
            <a:lvl1pPr algn="r">
              <a:defRPr sz="1200"/>
            </a:lvl1pPr>
          </a:lstStyle>
          <a:p>
            <a:fld id="{1C37EC86-FB92-4FBD-8DAF-C073898237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68687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8877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9627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6783-1E28-4FE8-B8FD-2B0BF99C2AF2}" type="datetime1">
              <a:rPr lang="fr-FR" smtClean="0"/>
              <a:t>06/03/2014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plan de travail n°10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38E1-F6B0-47BD-A4B1-CF7A9E57472A}" type="datetime1">
              <a:rPr lang="fr-FR" smtClean="0"/>
              <a:t>06/03/2014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plan de travail n°10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1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1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6A0B-40C0-4B96-A4E5-12A2C9D506E0}" type="datetime1">
              <a:rPr lang="fr-FR" smtClean="0"/>
              <a:t>06/03/2014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plan de travail n°10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990A8-57D8-4DDC-847F-6E950B2AF206}" type="datetime1">
              <a:rPr lang="fr-FR" smtClean="0"/>
              <a:t>06/03/2014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plan de travail n°10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F972-D449-481B-B8B3-791C391C0927}" type="datetime1">
              <a:rPr lang="fr-FR" smtClean="0"/>
              <a:t>06/03/2014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plan de travail n°10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1A28-ED36-4C59-98EB-FF648DDF097F}" type="datetime1">
              <a:rPr lang="fr-FR" smtClean="0"/>
              <a:t>06/03/2014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plan de travail n°10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6C56-9F35-45AD-B6F6-2CA547B495EE}" type="datetime1">
              <a:rPr lang="fr-FR" smtClean="0"/>
              <a:t>06/03/2014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plan de travail n°10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6629-6D86-4B75-993D-E4DBC9D8E0DF}" type="datetime1">
              <a:rPr lang="fr-FR" smtClean="0"/>
              <a:t>06/03/2014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plan de travail n°10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EA7B-D744-4DA2-AAAB-C68601E78A83}" type="datetime1">
              <a:rPr lang="fr-FR" smtClean="0"/>
              <a:t>06/03/2014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plan de travail n°10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FA3F-8F8A-4AC7-86FE-3F638EC94E59}" type="datetime1">
              <a:rPr lang="fr-FR" smtClean="0"/>
              <a:t>06/03/2014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plan de travail n°10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8255-8EA6-4C5A-A534-5FB68A085F35}" type="datetime1">
              <a:rPr lang="fr-FR" smtClean="0"/>
              <a:t>06/03/2014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plan de travail n°10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7A05A-57AB-4CAC-A1F3-6A4CC1E1F610}" type="datetime1">
              <a:rPr lang="fr-FR" smtClean="0"/>
              <a:t>06/03/2014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plan de travail n°10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580129"/>
            <a:ext cx="685800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642412" y="75051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Les 3 opérations</a:t>
            </a:r>
            <a:endParaRPr lang="fr-FR" b="1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332657" y="735480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b="1" dirty="0" smtClean="0"/>
              <a:t>: </a:t>
            </a:r>
            <a:r>
              <a:rPr lang="fr-FR" sz="1300" dirty="0" smtClean="0"/>
              <a:t>poser une opération en colonne</a:t>
            </a:r>
            <a:endParaRPr lang="fr-FR" sz="1300" dirty="0"/>
          </a:p>
        </p:txBody>
      </p:sp>
      <p:sp>
        <p:nvSpPr>
          <p:cNvPr id="11" name="ZoneTexte 10"/>
          <p:cNvSpPr txBox="1"/>
          <p:nvPr/>
        </p:nvSpPr>
        <p:spPr>
          <a:xfrm>
            <a:off x="4869161" y="819466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1</a:t>
            </a:r>
          </a:p>
        </p:txBody>
      </p:sp>
      <p:cxnSp>
        <p:nvCxnSpPr>
          <p:cNvPr id="26" name="Connecteur droit 25"/>
          <p:cNvCxnSpPr/>
          <p:nvPr/>
        </p:nvCxnSpPr>
        <p:spPr>
          <a:xfrm rot="5400000">
            <a:off x="-4023828" y="5343043"/>
            <a:ext cx="8424936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à coins arrondis 11"/>
          <p:cNvSpPr/>
          <p:nvPr/>
        </p:nvSpPr>
        <p:spPr>
          <a:xfrm>
            <a:off x="291264" y="6264115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dirty="0" smtClean="0"/>
              <a:t> </a:t>
            </a:r>
            <a:r>
              <a:rPr lang="fr-FR" sz="1300" b="1" dirty="0" smtClean="0"/>
              <a:t>: </a:t>
            </a:r>
            <a:r>
              <a:rPr lang="fr-FR" sz="1300" dirty="0" smtClean="0"/>
              <a:t>chercher la probabilité d’un résultat </a:t>
            </a:r>
            <a:endParaRPr lang="fr-FR" sz="1300" dirty="0"/>
          </a:p>
        </p:txBody>
      </p:sp>
      <p:sp>
        <p:nvSpPr>
          <p:cNvPr id="4" name="Ellipse 3"/>
          <p:cNvSpPr/>
          <p:nvPr/>
        </p:nvSpPr>
        <p:spPr>
          <a:xfrm>
            <a:off x="5877273" y="735482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4814126" y="6275251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2</a:t>
            </a:r>
          </a:p>
        </p:txBody>
      </p:sp>
      <p:sp>
        <p:nvSpPr>
          <p:cNvPr id="29" name="Ellipse 28"/>
          <p:cNvSpPr/>
          <p:nvPr/>
        </p:nvSpPr>
        <p:spPr>
          <a:xfrm>
            <a:off x="131348" y="177855"/>
            <a:ext cx="648072" cy="300082"/>
          </a:xfrm>
          <a:prstGeom prst="ellipse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32" name="ZoneTexte 6"/>
          <p:cNvSpPr txBox="1"/>
          <p:nvPr/>
        </p:nvSpPr>
        <p:spPr>
          <a:xfrm>
            <a:off x="149944" y="177855"/>
            <a:ext cx="6120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00" dirty="0" smtClean="0"/>
              <a:t>CALC 1 </a:t>
            </a:r>
            <a:endParaRPr lang="fr-FR" sz="11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2658" y="1437304"/>
            <a:ext cx="59618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Pose en </a:t>
            </a:r>
            <a:r>
              <a:rPr kumimoji="0" lang="fr-FR" altLang="fr-FR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colonne </a:t>
            </a:r>
            <a:r>
              <a:rPr lang="fr-FR" altLang="fr-FR" sz="1200" dirty="0" smtClean="0">
                <a:latin typeface="+mj-lt"/>
                <a:ea typeface="Times New Roman" pitchFamily="18" charset="0"/>
                <a:cs typeface="Arial" pitchFamily="34" charset="0"/>
              </a:rPr>
              <a:t>8765 + 846 ; 6128 – 2342 ; 437  x 4 ; 389 x 36 ; 78 x 57</a:t>
            </a:r>
            <a:endParaRPr lang="fr-FR" sz="1200" dirty="0"/>
          </a:p>
        </p:txBody>
      </p:sp>
      <p:sp>
        <p:nvSpPr>
          <p:cNvPr id="27" name="Rectangle 1"/>
          <p:cNvSpPr>
            <a:spLocks noChangeArrowheads="1"/>
          </p:cNvSpPr>
          <p:nvPr/>
        </p:nvSpPr>
        <p:spPr bwMode="auto">
          <a:xfrm>
            <a:off x="395293" y="6785151"/>
            <a:ext cx="4315412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Un seul de ces résultats</a:t>
            </a:r>
            <a:r>
              <a:rPr kumimoji="0" lang="fr-FR" altLang="fr-FR" sz="12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est faux ! </a:t>
            </a:r>
            <a:r>
              <a:rPr kumimoji="0" lang="fr-FR" altLang="fr-FR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Trouve ce nombre mystérieux !</a:t>
            </a:r>
            <a:endParaRPr kumimoji="0" lang="fr-FR" altLang="fr-F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786910" y="212080"/>
            <a:ext cx="648072" cy="300082"/>
          </a:xfrm>
          <a:prstGeom prst="ellipse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ZoneTexte 6"/>
          <p:cNvSpPr txBox="1"/>
          <p:nvPr/>
        </p:nvSpPr>
        <p:spPr>
          <a:xfrm>
            <a:off x="804912" y="231316"/>
            <a:ext cx="6120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00" dirty="0" smtClean="0"/>
              <a:t>CALC 2 </a:t>
            </a:r>
            <a:endParaRPr lang="fr-FR" sz="1100" dirty="0"/>
          </a:p>
        </p:txBody>
      </p:sp>
      <p:sp>
        <p:nvSpPr>
          <p:cNvPr id="20" name="Ellipse 19"/>
          <p:cNvSpPr/>
          <p:nvPr/>
        </p:nvSpPr>
        <p:spPr>
          <a:xfrm>
            <a:off x="5731273" y="6233258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10" y="1712640"/>
            <a:ext cx="6443750" cy="2246650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10" y="3872880"/>
            <a:ext cx="6443750" cy="224665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65329" y="7363098"/>
            <a:ext cx="6228691" cy="1969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fr-FR" sz="1200" dirty="0" smtClean="0"/>
              <a:t>178 x 37 =</a:t>
            </a:r>
          </a:p>
          <a:p>
            <a:pPr>
              <a:spcAft>
                <a:spcPts val="1200"/>
              </a:spcAft>
            </a:pPr>
            <a:r>
              <a:rPr lang="fr-FR" sz="1200" dirty="0" smtClean="0"/>
              <a:t>89 x 58</a:t>
            </a:r>
            <a:r>
              <a:rPr lang="fr-FR" sz="1200" dirty="0"/>
              <a:t> </a:t>
            </a:r>
            <a:r>
              <a:rPr lang="fr-FR" sz="1200" dirty="0" smtClean="0"/>
              <a:t>=</a:t>
            </a:r>
          </a:p>
          <a:p>
            <a:pPr>
              <a:spcAft>
                <a:spcPts val="1200"/>
              </a:spcAft>
            </a:pPr>
            <a:r>
              <a:rPr lang="fr-FR" sz="1200" dirty="0" smtClean="0"/>
              <a:t>137 </a:t>
            </a:r>
            <a:r>
              <a:rPr lang="fr-FR" sz="1200" dirty="0"/>
              <a:t>x 47 =</a:t>
            </a:r>
          </a:p>
          <a:p>
            <a:pPr>
              <a:spcAft>
                <a:spcPts val="1200"/>
              </a:spcAft>
            </a:pPr>
            <a:r>
              <a:rPr lang="fr-FR" sz="1200" dirty="0" smtClean="0"/>
              <a:t>9153 – 2514</a:t>
            </a:r>
            <a:r>
              <a:rPr lang="fr-FR" sz="1200" dirty="0"/>
              <a:t> =</a:t>
            </a:r>
          </a:p>
          <a:p>
            <a:pPr>
              <a:spcAft>
                <a:spcPts val="1200"/>
              </a:spcAft>
            </a:pPr>
            <a:r>
              <a:rPr lang="fr-FR" sz="1200" dirty="0" smtClean="0"/>
              <a:t>7035 – 1973</a:t>
            </a:r>
            <a:r>
              <a:rPr lang="fr-FR" sz="1200" dirty="0"/>
              <a:t> =</a:t>
            </a:r>
          </a:p>
          <a:p>
            <a:pPr>
              <a:spcAft>
                <a:spcPts val="1200"/>
              </a:spcAft>
            </a:pPr>
            <a:r>
              <a:rPr lang="fr-FR" sz="1200" dirty="0" smtClean="0"/>
              <a:t>6271 - 685</a:t>
            </a:r>
            <a:r>
              <a:rPr lang="fr-FR" sz="1200" dirty="0"/>
              <a:t> </a:t>
            </a:r>
            <a:r>
              <a:rPr lang="fr-FR" sz="1200" dirty="0" smtClean="0"/>
              <a:t>=</a:t>
            </a:r>
            <a:endParaRPr lang="fr-FR" sz="1200" dirty="0"/>
          </a:p>
        </p:txBody>
      </p:sp>
      <p:sp>
        <p:nvSpPr>
          <p:cNvPr id="7" name="ZoneTexte 6"/>
          <p:cNvSpPr txBox="1"/>
          <p:nvPr/>
        </p:nvSpPr>
        <p:spPr>
          <a:xfrm>
            <a:off x="365329" y="7062150"/>
            <a:ext cx="62276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5062	5162	5586	6162	6439	6586	6639</a:t>
            </a:r>
            <a:endParaRPr lang="fr-FR" sz="1200" dirty="0"/>
          </a:p>
        </p:txBody>
      </p:sp>
      <p:sp>
        <p:nvSpPr>
          <p:cNvPr id="23" name="Ellipse 22"/>
          <p:cNvSpPr/>
          <p:nvPr/>
        </p:nvSpPr>
        <p:spPr>
          <a:xfrm>
            <a:off x="1466188" y="240466"/>
            <a:ext cx="648072" cy="300082"/>
          </a:xfrm>
          <a:prstGeom prst="ellipse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24" name="ZoneTexte 6"/>
          <p:cNvSpPr txBox="1"/>
          <p:nvPr/>
        </p:nvSpPr>
        <p:spPr>
          <a:xfrm>
            <a:off x="1484784" y="240466"/>
            <a:ext cx="6120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00" dirty="0" smtClean="0"/>
              <a:t>CALC 4 </a:t>
            </a:r>
            <a:endParaRPr lang="fr-FR" sz="1100" dirty="0"/>
          </a:p>
        </p:txBody>
      </p:sp>
      <p:sp>
        <p:nvSpPr>
          <p:cNvPr id="28" name="ZoneTexte 27"/>
          <p:cNvSpPr txBox="1"/>
          <p:nvPr/>
        </p:nvSpPr>
        <p:spPr>
          <a:xfrm>
            <a:off x="6077096" y="39355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CE2</a:t>
            </a:r>
          </a:p>
        </p:txBody>
      </p:sp>
      <p:sp>
        <p:nvSpPr>
          <p:cNvPr id="30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4417331" y="31085"/>
            <a:ext cx="2171700" cy="527401"/>
          </a:xfrm>
        </p:spPr>
        <p:txBody>
          <a:bodyPr/>
          <a:lstStyle/>
          <a:p>
            <a:r>
              <a:rPr lang="fr-FR" dirty="0" smtClean="0"/>
              <a:t>plan de travail </a:t>
            </a:r>
            <a:r>
              <a:rPr lang="fr-FR" dirty="0" smtClean="0"/>
              <a:t>n°11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-13188" y="576996"/>
            <a:ext cx="685800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628800" y="123994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Les 3 opérations</a:t>
            </a:r>
          </a:p>
        </p:txBody>
      </p:sp>
      <p:cxnSp>
        <p:nvCxnSpPr>
          <p:cNvPr id="26" name="Connecteur droit 25"/>
          <p:cNvCxnSpPr/>
          <p:nvPr/>
        </p:nvCxnSpPr>
        <p:spPr>
          <a:xfrm rot="5400000">
            <a:off x="-4023828" y="5343043"/>
            <a:ext cx="8424936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à coins arrondis 30"/>
          <p:cNvSpPr/>
          <p:nvPr/>
        </p:nvSpPr>
        <p:spPr>
          <a:xfrm>
            <a:off x="411181" y="727508"/>
            <a:ext cx="4248472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</a:t>
            </a:r>
            <a:r>
              <a:rPr lang="fr-FR" sz="1300" dirty="0" smtClean="0"/>
              <a:t>: </a:t>
            </a:r>
            <a:r>
              <a:rPr lang="fr-FR" sz="1300" dirty="0" smtClean="0"/>
              <a:t>trouver un résultat en effectuant plusieurs opérations</a:t>
            </a:r>
            <a:endParaRPr lang="fr-FR" sz="1300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312875" y="5661056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dirty="0" smtClean="0"/>
              <a:t>: effectuer des problèmes</a:t>
            </a:r>
            <a:endParaRPr lang="fr-FR" sz="1300" dirty="0"/>
          </a:p>
        </p:txBody>
      </p:sp>
      <p:sp>
        <p:nvSpPr>
          <p:cNvPr id="20" name="ZoneTexte 19"/>
          <p:cNvSpPr txBox="1"/>
          <p:nvPr/>
        </p:nvSpPr>
        <p:spPr>
          <a:xfrm>
            <a:off x="4947685" y="770020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3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4835737" y="5745043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4</a:t>
            </a: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103" y="8128947"/>
            <a:ext cx="3520232" cy="1469906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6077096" y="39355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CE2</a:t>
            </a:r>
          </a:p>
        </p:txBody>
      </p:sp>
      <p:sp>
        <p:nvSpPr>
          <p:cNvPr id="27" name="Ellipse 26"/>
          <p:cNvSpPr/>
          <p:nvPr/>
        </p:nvSpPr>
        <p:spPr>
          <a:xfrm>
            <a:off x="226665" y="4250923"/>
            <a:ext cx="274390" cy="20140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804912" y="208960"/>
            <a:ext cx="648072" cy="300082"/>
          </a:xfrm>
          <a:prstGeom prst="ellipse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36" name="ZoneTexte 35"/>
          <p:cNvSpPr txBox="1"/>
          <p:nvPr/>
        </p:nvSpPr>
        <p:spPr>
          <a:xfrm>
            <a:off x="397092" y="1357269"/>
            <a:ext cx="55583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/>
              <a:t>Le compte est bon !</a:t>
            </a:r>
            <a:endParaRPr lang="fr-FR" sz="1200" b="1" u="sng" dirty="0"/>
          </a:p>
        </p:txBody>
      </p:sp>
      <p:pic>
        <p:nvPicPr>
          <p:cNvPr id="37" name="Image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5548" y="6402388"/>
            <a:ext cx="3520232" cy="1469906"/>
          </a:xfrm>
          <a:prstGeom prst="rect">
            <a:avLst/>
          </a:prstGeom>
        </p:spPr>
      </p:pic>
      <p:cxnSp>
        <p:nvCxnSpPr>
          <p:cNvPr id="21" name="Connecteur droit 20"/>
          <p:cNvCxnSpPr/>
          <p:nvPr/>
        </p:nvCxnSpPr>
        <p:spPr>
          <a:xfrm>
            <a:off x="0" y="580129"/>
            <a:ext cx="685800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e 22"/>
          <p:cNvSpPr/>
          <p:nvPr/>
        </p:nvSpPr>
        <p:spPr>
          <a:xfrm>
            <a:off x="131348" y="177855"/>
            <a:ext cx="648072" cy="300082"/>
          </a:xfrm>
          <a:prstGeom prst="ellipse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24" name="ZoneTexte 6"/>
          <p:cNvSpPr txBox="1"/>
          <p:nvPr/>
        </p:nvSpPr>
        <p:spPr>
          <a:xfrm>
            <a:off x="149944" y="177855"/>
            <a:ext cx="6120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00" dirty="0" smtClean="0"/>
              <a:t>CALC 1 </a:t>
            </a:r>
            <a:endParaRPr lang="fr-FR" sz="1100" dirty="0"/>
          </a:p>
        </p:txBody>
      </p:sp>
      <p:sp>
        <p:nvSpPr>
          <p:cNvPr id="25" name="ZoneTexte 6"/>
          <p:cNvSpPr txBox="1"/>
          <p:nvPr/>
        </p:nvSpPr>
        <p:spPr>
          <a:xfrm>
            <a:off x="804912" y="228196"/>
            <a:ext cx="6120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00" dirty="0" smtClean="0"/>
              <a:t>CALC 2 </a:t>
            </a:r>
            <a:endParaRPr lang="fr-FR" sz="1100" dirty="0"/>
          </a:p>
        </p:txBody>
      </p:sp>
      <p:sp>
        <p:nvSpPr>
          <p:cNvPr id="3" name="ZoneTexte 2"/>
          <p:cNvSpPr txBox="1"/>
          <p:nvPr/>
        </p:nvSpPr>
        <p:spPr>
          <a:xfrm>
            <a:off x="335310" y="6537175"/>
            <a:ext cx="184100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Un supermarché met en vente 9 lots de 30 assiettes. Combien d’assiettes sont mises en vente ?</a:t>
            </a:r>
            <a:endParaRPr lang="fr-FR" sz="1200" dirty="0"/>
          </a:p>
        </p:txBody>
      </p:sp>
      <p:sp>
        <p:nvSpPr>
          <p:cNvPr id="33" name="ZoneTexte 32"/>
          <p:cNvSpPr txBox="1"/>
          <p:nvPr/>
        </p:nvSpPr>
        <p:spPr>
          <a:xfrm>
            <a:off x="336885" y="8079070"/>
            <a:ext cx="1841004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Benjamin commence des économies pour acheter un vélo qui coûte 94 euro. Il a déjà économisé 8 euro. Combien d’argent doit-il encore économiser pour pouvoir acheter ce vélo ? </a:t>
            </a:r>
            <a:endParaRPr lang="fr-FR" sz="1200" dirty="0"/>
          </a:p>
        </p:txBody>
      </p:sp>
      <p:sp>
        <p:nvSpPr>
          <p:cNvPr id="34" name="Ellipse 33"/>
          <p:cNvSpPr/>
          <p:nvPr/>
        </p:nvSpPr>
        <p:spPr>
          <a:xfrm>
            <a:off x="5868491" y="682465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5900619" y="5661058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363860" y="1712640"/>
            <a:ext cx="592184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fr-FR" sz="1200" dirty="0" smtClean="0"/>
              <a:t>Trouve 236 avec les chiffres/nombres : 4 ; 8 ; 9; 25</a:t>
            </a:r>
          </a:p>
          <a:p>
            <a:pPr>
              <a:spcAft>
                <a:spcPts val="1200"/>
              </a:spcAft>
            </a:pPr>
            <a:r>
              <a:rPr lang="fr-FR" sz="1200" dirty="0" smtClean="0">
                <a:sym typeface="Wingdings" panose="05000000000000000000" pitchFamily="2" charset="2"/>
              </a:rPr>
              <a:t> Ta réponse : ______________________________________________________</a:t>
            </a:r>
            <a:endParaRPr lang="fr-FR" sz="1200" dirty="0" smtClean="0"/>
          </a:p>
          <a:p>
            <a:pPr>
              <a:spcAft>
                <a:spcPts val="1200"/>
              </a:spcAft>
            </a:pPr>
            <a:r>
              <a:rPr lang="fr-FR" sz="1200" dirty="0"/>
              <a:t>Trouve </a:t>
            </a:r>
            <a:r>
              <a:rPr lang="fr-FR" sz="1200" dirty="0" smtClean="0"/>
              <a:t>53 </a:t>
            </a:r>
            <a:r>
              <a:rPr lang="fr-FR" sz="1200" dirty="0"/>
              <a:t>avec les chiffres/nombres : </a:t>
            </a:r>
            <a:r>
              <a:rPr lang="fr-FR" sz="1200" dirty="0" smtClean="0"/>
              <a:t>6 </a:t>
            </a:r>
            <a:r>
              <a:rPr lang="fr-FR" sz="1200" dirty="0"/>
              <a:t>; 8 ; 9; </a:t>
            </a:r>
            <a:r>
              <a:rPr lang="fr-FR" sz="1200" dirty="0" smtClean="0"/>
              <a:t>15</a:t>
            </a:r>
          </a:p>
          <a:p>
            <a:pPr>
              <a:spcAft>
                <a:spcPts val="1200"/>
              </a:spcAft>
            </a:pPr>
            <a:r>
              <a:rPr lang="fr-FR" sz="1200" dirty="0">
                <a:sym typeface="Wingdings" panose="05000000000000000000" pitchFamily="2" charset="2"/>
              </a:rPr>
              <a:t> Ta réponse : ______________________________________________________</a:t>
            </a:r>
            <a:endParaRPr lang="fr-FR" sz="1200" dirty="0"/>
          </a:p>
          <a:p>
            <a:pPr>
              <a:spcAft>
                <a:spcPts val="1200"/>
              </a:spcAft>
            </a:pPr>
            <a:endParaRPr lang="fr-FR" sz="1200" dirty="0"/>
          </a:p>
          <a:p>
            <a:pPr>
              <a:spcAft>
                <a:spcPts val="1200"/>
              </a:spcAft>
            </a:pPr>
            <a:endParaRPr lang="fr-FR" sz="12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14" y="3222525"/>
            <a:ext cx="6476870" cy="2258198"/>
          </a:xfrm>
          <a:prstGeom prst="rect">
            <a:avLst/>
          </a:prstGeom>
        </p:spPr>
      </p:pic>
      <p:sp>
        <p:nvSpPr>
          <p:cNvPr id="28" name="Ellipse 27"/>
          <p:cNvSpPr/>
          <p:nvPr/>
        </p:nvSpPr>
        <p:spPr>
          <a:xfrm>
            <a:off x="1528150" y="231716"/>
            <a:ext cx="648072" cy="300082"/>
          </a:xfrm>
          <a:prstGeom prst="ellipse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30" name="ZoneTexte 6"/>
          <p:cNvSpPr txBox="1"/>
          <p:nvPr/>
        </p:nvSpPr>
        <p:spPr>
          <a:xfrm>
            <a:off x="1546746" y="231716"/>
            <a:ext cx="6120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00" dirty="0" smtClean="0"/>
              <a:t>CALC 4 </a:t>
            </a:r>
            <a:endParaRPr lang="fr-FR" sz="1100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4417331" y="31085"/>
            <a:ext cx="2171700" cy="527401"/>
          </a:xfrm>
        </p:spPr>
        <p:txBody>
          <a:bodyPr/>
          <a:lstStyle/>
          <a:p>
            <a:r>
              <a:rPr lang="fr-FR" dirty="0" smtClean="0"/>
              <a:t>plan de travail </a:t>
            </a:r>
            <a:r>
              <a:rPr lang="fr-FR" dirty="0" smtClean="0"/>
              <a:t>n°11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61680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616</TotalTime>
  <Words>214</Words>
  <Application>Microsoft Office PowerPoint</Application>
  <PresentationFormat>Format A4 (210 x 297 mm)</PresentationFormat>
  <Paragraphs>36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Sandrine</dc:creator>
  <cp:lastModifiedBy>Magali</cp:lastModifiedBy>
  <cp:revision>262</cp:revision>
  <dcterms:created xsi:type="dcterms:W3CDTF">2011-03-18T16:06:50Z</dcterms:created>
  <dcterms:modified xsi:type="dcterms:W3CDTF">2014-03-06T13:36:21Z</dcterms:modified>
</cp:coreProperties>
</file>