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333038" cy="72009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268"/>
        <p:guide pos="32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C91559-AB77-4DA4-A967-D07DCC126687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8375" y="685800"/>
            <a:ext cx="4921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DF54EC6-B099-4195-A163-B72BCB1EC8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15363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6CA806-20D4-467C-AFA7-3CDF66E4FB48}" type="slidenum">
              <a:rPr lang="fr-FR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4978" y="2236948"/>
            <a:ext cx="8783082" cy="1543526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956" y="4080510"/>
            <a:ext cx="7233127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E4CBB-D71F-4407-A49A-BA868A6B4753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A0AE9-2B7D-45E0-85A6-8FA710BBB6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7C4E2-807F-45D2-AD4A-993E18CE9B1E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4CBA4-6DB9-4927-A047-2559356796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467350" y="288372"/>
            <a:ext cx="2626314" cy="614410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83029" y="288372"/>
            <a:ext cx="7712105" cy="61441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91523-64D3-435F-97BE-AD3D47B7A9B8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66F72-FACC-49D7-B880-1B7D3B5E47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31654-4F0E-4BC2-875B-B81F40D93538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2B5E9-D30D-489A-833E-86863B15DC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239" y="4627246"/>
            <a:ext cx="8783082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6239" y="3052049"/>
            <a:ext cx="8783082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C03E-5F5C-485B-9143-FD88618DD4C1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25B97-F9CA-49BD-9B8E-FE46465311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3029" y="1680212"/>
            <a:ext cx="5168312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23559" y="1680212"/>
            <a:ext cx="517010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C61F4-87FF-4711-9177-D5D4F737AF35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4721-08A7-4A07-A65A-AF58B6C642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652" y="288370"/>
            <a:ext cx="9299734" cy="12001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6653" y="1611869"/>
            <a:ext cx="456555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6653" y="2283619"/>
            <a:ext cx="4565553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49041" y="1611869"/>
            <a:ext cx="4567346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49041" y="2283619"/>
            <a:ext cx="4567346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0D68C-1B44-4960-BB83-9EF392FA0FE6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7D148-5B5C-4C8E-BCC6-0809973D5AC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3D878-DAD2-462A-ACD1-0FF13FCACB10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6D414-BDF7-4D91-8AE9-ACB32A5056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FC127-2582-46CD-8EC7-554253E940C3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A1140-8944-4A2A-ABD9-8FBF72C87C6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6653" y="286702"/>
            <a:ext cx="3399498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9932" y="286704"/>
            <a:ext cx="5776455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6653" y="1506857"/>
            <a:ext cx="3399498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C7C2-9E73-4F0A-B719-2755381D43AC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4F05-6499-4EE2-A721-5604DACDC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5349" y="5040630"/>
            <a:ext cx="6199823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25349" y="643414"/>
            <a:ext cx="6199823" cy="43205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25349" y="5635705"/>
            <a:ext cx="619982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84A6-6D10-4D5F-85CC-AFC86BD01427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3DC2A-CC86-4264-8F34-EEB37B31EE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15938" y="288925"/>
            <a:ext cx="93011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15938" y="1679575"/>
            <a:ext cx="93011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5938" y="6673850"/>
            <a:ext cx="2411412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8E170D-73F4-4852-8247-04FECC6510D3}" type="datetimeFigureOut">
              <a:rPr lang="fr-FR"/>
              <a:pPr>
                <a:defRPr/>
              </a:pPr>
              <a:t>27/09/2014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30600" y="6673850"/>
            <a:ext cx="3271838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05688" y="6673850"/>
            <a:ext cx="2411412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B01CED-4E45-4F1B-B7EF-03F97FA1D3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485775" y="504825"/>
            <a:ext cx="1944688" cy="13668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Patati</a:t>
            </a:r>
            <a:endParaRPr lang="fr-FR" sz="3200" dirty="0">
              <a:latin typeface="Comic Sans MS" pitchFamily="66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790825" y="504825"/>
            <a:ext cx="1943100" cy="13668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Patata 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238750" y="504825"/>
            <a:ext cx="1944688" cy="13668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suis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7686675" y="504825"/>
            <a:ext cx="1944688" cy="136683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je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85775" y="2160588"/>
            <a:ext cx="1944688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Comic Sans MS" pitchFamily="66" charset="0"/>
              </a:rPr>
              <a:t>m’appelle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14338" y="3671888"/>
            <a:ext cx="1943100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la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58800" y="5400675"/>
            <a:ext cx="1943100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une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790825" y="2160588"/>
            <a:ext cx="1943100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garçon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758113" y="5256213"/>
            <a:ext cx="1944687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son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790825" y="5329238"/>
            <a:ext cx="1943100" cy="13668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et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5383213" y="5329238"/>
            <a:ext cx="1943100" cy="1366837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de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5189538" y="2160588"/>
            <a:ext cx="1943100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fille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7615238" y="2160588"/>
            <a:ext cx="1943100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est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717800" y="3671888"/>
            <a:ext cx="1944688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planète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5167313" y="3671888"/>
            <a:ext cx="1943100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bizarre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7615238" y="3671888"/>
            <a:ext cx="1943100" cy="1368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200" dirty="0">
                <a:latin typeface="Comic Sans MS" pitchFamily="66" charset="0"/>
              </a:rPr>
              <a:t>un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Personnalisé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Arial</vt:lpstr>
      <vt:lpstr>Comic Sans MS</vt:lpstr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vero</dc:creator>
  <cp:lastModifiedBy>Karole</cp:lastModifiedBy>
  <cp:revision>1</cp:revision>
  <dcterms:created xsi:type="dcterms:W3CDTF">2014-09-15T17:36:32Z</dcterms:created>
  <dcterms:modified xsi:type="dcterms:W3CDTF">2014-09-27T08:24:31Z</dcterms:modified>
</cp:coreProperties>
</file>