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246" y="1392"/>
      </p:cViewPr>
      <p:guideLst>
        <p:guide orient="horz" pos="2324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F5F2E07-22BA-4FA3-A3C0-CE453EFD2B0F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50888"/>
            <a:ext cx="53514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A80F46F-A4A6-46A4-9A11-DE0B339850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9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0F46F-A4A6-46A4-9A11-DE0B339850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1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90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9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3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1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0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89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9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21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1E29-1980-40FF-B16F-D868C1A1B4A2}" type="datetimeFigureOut">
              <a:rPr lang="fr-FR" smtClean="0"/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2512-38D6-4ADF-A930-C73B1C634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microsoft.com/office/2007/relationships/hdphoto" Target="../media/hdphoto2.wdp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10090"/>
          <a:stretch/>
        </p:blipFill>
        <p:spPr bwMode="auto">
          <a:xfrm>
            <a:off x="1459197" y="2774844"/>
            <a:ext cx="665632" cy="73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9"/>
          <p:cNvSpPr/>
          <p:nvPr/>
        </p:nvSpPr>
        <p:spPr>
          <a:xfrm>
            <a:off x="3456012" y="120645"/>
            <a:ext cx="2952328" cy="7128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             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948399" y="151466"/>
            <a:ext cx="3024336" cy="7128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            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8658" y="235886"/>
            <a:ext cx="1944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7 jours</a:t>
            </a:r>
          </a:p>
          <a:p>
            <a:pPr algn="ctr"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la semaine</a:t>
            </a:r>
            <a:endParaRPr lang="fr-FR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8786"/>
              </p:ext>
            </p:extLst>
          </p:nvPr>
        </p:nvGraphicFramePr>
        <p:xfrm>
          <a:off x="338674" y="1020716"/>
          <a:ext cx="2748362" cy="59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08"/>
                <a:gridCol w="851554"/>
              </a:tblGrid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Lundi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Cursive standard" pitchFamily="2" charset="0"/>
                        </a:rPr>
                        <a:t>Lundi</a:t>
                      </a:r>
                      <a:endParaRPr lang="fr-FR" sz="1800" b="1" dirty="0">
                        <a:solidFill>
                          <a:srgbClr val="00B05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Mardi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ursive standard" pitchFamily="2" charset="0"/>
                        </a:rPr>
                        <a:t>M²ardi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Mercredi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3399"/>
                          </a:solidFill>
                          <a:latin typeface="Cursive standard" pitchFamily="2" charset="0"/>
                        </a:rPr>
                        <a:t>M²²ercredi</a:t>
                      </a:r>
                      <a:endParaRPr lang="fr-FR" sz="1800" b="1" dirty="0">
                        <a:solidFill>
                          <a:srgbClr val="FF3399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Jeudi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Jeudi</a:t>
                      </a:r>
                      <a:endParaRPr lang="fr-FR" sz="1800" b="1" dirty="0"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Vendredi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C000"/>
                          </a:solidFill>
                          <a:latin typeface="Cursive standard" pitchFamily="2" charset="0"/>
                        </a:rPr>
                        <a:t>V²endredi</a:t>
                      </a:r>
                      <a:endParaRPr lang="fr-FR" sz="1800" b="1" dirty="0">
                        <a:solidFill>
                          <a:srgbClr val="FFC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Samedi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S²amedi</a:t>
                      </a:r>
                      <a:endParaRPr lang="fr-FR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1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Cursive standard" pitchFamily="2" charset="0"/>
                        </a:rPr>
                        <a:t>D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ursive standard" pitchFamily="2" charset="0"/>
                        </a:rPr>
                        <a:t>²i</a:t>
                      </a:r>
                      <a:r>
                        <a:rPr lang="fr-FR" sz="1800" b="1" dirty="0" smtClean="0">
                          <a:solidFill>
                            <a:srgbClr val="FF3399"/>
                          </a:solidFill>
                          <a:latin typeface="Cursive standard" pitchFamily="2" charset="0"/>
                        </a:rPr>
                        <a:t>m</a:t>
                      </a:r>
                      <a:r>
                        <a:rPr lang="fr-FR" sz="1800" b="1" dirty="0" smtClean="0"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a</a:t>
                      </a:r>
                      <a:r>
                        <a:rPr lang="fr-FR" sz="1800" b="1" dirty="0" smtClean="0">
                          <a:solidFill>
                            <a:srgbClr val="FFC000"/>
                          </a:solidFill>
                          <a:latin typeface="Cursive standard" pitchFamily="2" charset="0"/>
                        </a:rPr>
                        <a:t>n</a:t>
                      </a:r>
                      <a:r>
                        <a:rPr lang="fr-FR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c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Cursive standard" pitchFamily="2" charset="0"/>
                        </a:rPr>
                        <a:t>h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ursive standard" pitchFamily="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" name="ZoneTexte 52"/>
          <p:cNvSpPr txBox="1"/>
          <p:nvPr/>
        </p:nvSpPr>
        <p:spPr>
          <a:xfrm>
            <a:off x="3960068" y="304962"/>
            <a:ext cx="1944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7 jours</a:t>
            </a:r>
          </a:p>
          <a:p>
            <a:pPr algn="ctr"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la semaine</a:t>
            </a:r>
            <a:endParaRPr lang="fr-FR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272250" y="304962"/>
            <a:ext cx="1944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7 jours</a:t>
            </a:r>
          </a:p>
          <a:p>
            <a:pPr algn="ctr"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la semaine</a:t>
            </a:r>
            <a:endParaRPr lang="fr-FR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07642"/>
              </p:ext>
            </p:extLst>
          </p:nvPr>
        </p:nvGraphicFramePr>
        <p:xfrm>
          <a:off x="3567551" y="1102321"/>
          <a:ext cx="2664296" cy="587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179"/>
                <a:gridCol w="860117"/>
              </a:tblGrid>
              <a:tr h="90503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Lundi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Cursive standard" pitchFamily="2" charset="0"/>
                        </a:rPr>
                        <a:t>Lundi</a:t>
                      </a:r>
                      <a:endParaRPr lang="fr-FR" sz="1800" b="1" dirty="0">
                        <a:solidFill>
                          <a:srgbClr val="00B05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50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Mardi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ursive standard" pitchFamily="2" charset="0"/>
                        </a:rPr>
                        <a:t>M²ardi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50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Mercredi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3399"/>
                          </a:solidFill>
                          <a:latin typeface="Cursive standard" pitchFamily="2" charset="0"/>
                        </a:rPr>
                        <a:t>M²²ercredi</a:t>
                      </a:r>
                      <a:endParaRPr lang="fr-FR" sz="1800" b="1" dirty="0">
                        <a:solidFill>
                          <a:srgbClr val="FF3399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50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Jeudi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Jeudi</a:t>
                      </a:r>
                      <a:endParaRPr lang="fr-FR" sz="1800" b="1" dirty="0"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50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Vendredi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C000"/>
                          </a:solidFill>
                          <a:latin typeface="Cursive standard" pitchFamily="2" charset="0"/>
                        </a:rPr>
                        <a:t>V²endredi</a:t>
                      </a:r>
                      <a:endParaRPr lang="fr-FR" sz="1800" b="1" dirty="0">
                        <a:solidFill>
                          <a:srgbClr val="FFC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50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Samedi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S²amedi</a:t>
                      </a:r>
                      <a:endParaRPr lang="fr-FR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714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marL="0" marR="0" lvl="0" indent="0" algn="l" defTabSz="102239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²i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70719"/>
              </p:ext>
            </p:extLst>
          </p:nvPr>
        </p:nvGraphicFramePr>
        <p:xfrm>
          <a:off x="7091355" y="1071115"/>
          <a:ext cx="2738424" cy="597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328"/>
                <a:gridCol w="864096"/>
              </a:tblGrid>
              <a:tr h="91394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Lundi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Cursive standard" pitchFamily="2" charset="0"/>
                        </a:rPr>
                        <a:t>Lundi</a:t>
                      </a:r>
                      <a:endParaRPr lang="fr-FR" sz="1800" b="1" dirty="0">
                        <a:solidFill>
                          <a:srgbClr val="00B05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70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Mardi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ursive standard" pitchFamily="2" charset="0"/>
                        </a:rPr>
                        <a:t>M²ardi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70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Mercredi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3399"/>
                          </a:solidFill>
                          <a:latin typeface="Cursive standard" pitchFamily="2" charset="0"/>
                        </a:rPr>
                        <a:t>M²²ercredi</a:t>
                      </a:r>
                      <a:endParaRPr lang="fr-FR" sz="1800" b="1" dirty="0">
                        <a:solidFill>
                          <a:srgbClr val="FF3399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70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Jeudi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Jeudi</a:t>
                      </a:r>
                      <a:endParaRPr lang="fr-FR" sz="1800" b="1" dirty="0"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70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Vendredi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rgbClr val="FFC000"/>
                          </a:solidFill>
                          <a:latin typeface="Cursive standard" pitchFamily="2" charset="0"/>
                        </a:rPr>
                        <a:t>V²endredi</a:t>
                      </a:r>
                      <a:endParaRPr lang="fr-FR" sz="1800" b="1" dirty="0">
                        <a:solidFill>
                          <a:srgbClr val="FFC00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5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Samedi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S²amedi</a:t>
                      </a:r>
                      <a:endParaRPr lang="fr-FR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09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fr-FR" sz="1600" b="1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fr-FR" sz="1600" b="1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fr-F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fr-FR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marL="0" marR="0" lvl="0" indent="0" algn="l" defTabSz="102239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²i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ursive standard" pitchFamily="2" charset="0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" name="Image 58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57" y="6332555"/>
            <a:ext cx="660985" cy="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 76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67" y="5479738"/>
            <a:ext cx="633290" cy="53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 bwMode="auto">
          <a:xfrm>
            <a:off x="1451133" y="1089792"/>
            <a:ext cx="691979" cy="6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48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2320843" y="1221021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 4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45" y="1940828"/>
            <a:ext cx="665967" cy="72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 68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2332528" y="2066687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Image 69" descr="http://t1.gstatic.com/images?q=tbn:ANd9GcTIe0gI3ydDX683p2i5jK6oHvT_8hgOXrgcswULSZe8UAdcZne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2273593" y="2825937"/>
            <a:ext cx="416738" cy="37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Image 89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2337762" y="3715862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Image 90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2345829" y="4544984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Image 9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05" y="3601141"/>
            <a:ext cx="742017" cy="7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Image 9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6" y="4548649"/>
            <a:ext cx="714395" cy="7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Image 9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"/>
          <a:stretch/>
        </p:blipFill>
        <p:spPr bwMode="auto">
          <a:xfrm>
            <a:off x="1478145" y="5273564"/>
            <a:ext cx="656409" cy="730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Image 94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8930"/>
          <a:stretch/>
        </p:blipFill>
        <p:spPr bwMode="auto">
          <a:xfrm>
            <a:off x="4715838" y="6227649"/>
            <a:ext cx="583700" cy="67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Image 9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 bwMode="auto">
          <a:xfrm>
            <a:off x="4586186" y="1188179"/>
            <a:ext cx="691979" cy="6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Image 9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6" y="2066687"/>
            <a:ext cx="665967" cy="72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70" y="3693421"/>
            <a:ext cx="742017" cy="7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 9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9" y="4438232"/>
            <a:ext cx="714395" cy="7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Image 99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"/>
          <a:stretch/>
        </p:blipFill>
        <p:spPr bwMode="auto">
          <a:xfrm>
            <a:off x="4695290" y="5365352"/>
            <a:ext cx="645241" cy="737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Image 1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176"/>
          <a:stretch/>
        </p:blipFill>
        <p:spPr bwMode="auto">
          <a:xfrm>
            <a:off x="4622478" y="2911502"/>
            <a:ext cx="704121" cy="72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Image 101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50" y="5483427"/>
            <a:ext cx="660985" cy="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Image 102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29" y="6282679"/>
            <a:ext cx="660985" cy="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Image 103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5521436" y="4597154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Image 104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5482457" y="3820027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Image 105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5485088" y="2119219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Image 106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5496950" y="1207651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Image 107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10" y="3185002"/>
            <a:ext cx="380924" cy="34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Image 108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32" y="3268572"/>
            <a:ext cx="380924" cy="34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Image 109" descr="http://t1.gstatic.com/images?q=tbn:ANd9GcTIe0gI3ydDX683p2i5jK6oHvT_8hgOXrgcswULSZe8UAdcZne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5445687" y="2899734"/>
            <a:ext cx="416738" cy="37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Image 110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36" y="6389787"/>
            <a:ext cx="660985" cy="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Image 111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35" y="5564609"/>
            <a:ext cx="660985" cy="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Image 112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9072635" y="4616555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Image 113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9091279" y="3776404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Image 114" descr="http://www.greluche.info/coloriage/maison/maison-et-coeur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18" y="3252483"/>
            <a:ext cx="380924" cy="34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Image 115" descr="http://t1.gstatic.com/images?q=tbn:ANd9GcTIe0gI3ydDX683p2i5jK6oHvT_8hgOXrgcswULSZe8UAdcZne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9072635" y="2930088"/>
            <a:ext cx="416738" cy="37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Image 116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9091279" y="2104105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Image 117" descr="http://t1.gstatic.com/images?q=tbn:ANd9GcTIe0gI3ydDX683p2i5jK6oHvT_8hgOXrgcswULSZe8UAdcZne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2" r="14782"/>
          <a:stretch/>
        </p:blipFill>
        <p:spPr bwMode="auto">
          <a:xfrm>
            <a:off x="9072635" y="1228967"/>
            <a:ext cx="650764" cy="61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Image 1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 bwMode="auto">
          <a:xfrm>
            <a:off x="8114578" y="1241045"/>
            <a:ext cx="691979" cy="6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Image 1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37" y="2051573"/>
            <a:ext cx="665967" cy="72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Image 1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176"/>
          <a:stretch/>
        </p:blipFill>
        <p:spPr bwMode="auto">
          <a:xfrm>
            <a:off x="8166501" y="2872151"/>
            <a:ext cx="704121" cy="72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Image 1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63" y="3715862"/>
            <a:ext cx="688485" cy="73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Image 12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49" y="4559622"/>
            <a:ext cx="714395" cy="7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Image 12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"/>
          <a:stretch/>
        </p:blipFill>
        <p:spPr bwMode="auto">
          <a:xfrm>
            <a:off x="8260422" y="5417524"/>
            <a:ext cx="625813" cy="74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Image 124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8930"/>
          <a:stretch/>
        </p:blipFill>
        <p:spPr bwMode="auto">
          <a:xfrm>
            <a:off x="8242049" y="6248195"/>
            <a:ext cx="626946" cy="7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Image 12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8930"/>
          <a:stretch/>
        </p:blipFill>
        <p:spPr bwMode="auto">
          <a:xfrm>
            <a:off x="1493445" y="6102850"/>
            <a:ext cx="648697" cy="79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ctangle à coins arrondis 57"/>
          <p:cNvSpPr/>
          <p:nvPr/>
        </p:nvSpPr>
        <p:spPr>
          <a:xfrm>
            <a:off x="220635" y="129025"/>
            <a:ext cx="3024336" cy="7128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8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64</Words>
  <Application>Microsoft Office PowerPoint</Application>
  <PresentationFormat>Personnalisé</PresentationFormat>
  <Paragraphs>52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Robin</dc:creator>
  <cp:lastModifiedBy>BARBARA SR</cp:lastModifiedBy>
  <cp:revision>23</cp:revision>
  <dcterms:created xsi:type="dcterms:W3CDTF">2014-07-29T19:21:18Z</dcterms:created>
  <dcterms:modified xsi:type="dcterms:W3CDTF">2015-07-24T20:19:07Z</dcterms:modified>
</cp:coreProperties>
</file>