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06"/>
  </p:normalViewPr>
  <p:slideViewPr>
    <p:cSldViewPr snapToGrid="0" snapToObjects="1">
      <p:cViewPr varScale="1">
        <p:scale>
          <a:sx n="118" d="100"/>
          <a:sy n="118" d="100"/>
        </p:scale>
        <p:origin x="90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45424C-6AF2-D840-AD04-C4770E4FB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A412BDE-2C48-9E49-810F-CDB7715D4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462EA1-B584-C54F-993C-85A4B2FC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98F0-6380-B949-AC70-D8FBEED168EA}" type="datetimeFigureOut">
              <a:rPr lang="fr-FR" smtClean="0"/>
              <a:t>16/08/2021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52301D-42E4-CF49-9092-4F1A5050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DE7192-2176-614D-898B-FB7D12B0F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24FD-DB8A-B147-8FFD-EEC8792F9A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988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1E4CDE-A8FA-2B41-A1BC-0E3ED54D6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BC9A793-A21F-754F-B6A1-B82EB7195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3D88F9-B29B-D942-8612-10109A9FB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98F0-6380-B949-AC70-D8FBEED168EA}" type="datetimeFigureOut">
              <a:rPr lang="fr-FR" smtClean="0"/>
              <a:t>16/08/2021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4CB1D2-C81C-9643-A882-7D6ECBC37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98CE16-3727-8849-B023-09B67C492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24FD-DB8A-B147-8FFD-EEC8792F9A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331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DCA3860-3D36-9443-A539-C1CA25E460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4438D36-A298-C745-A0A6-949326A38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7C652F-8BA4-EA47-9A4E-9FC71976B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98F0-6380-B949-AC70-D8FBEED168EA}" type="datetimeFigureOut">
              <a:rPr lang="fr-FR" smtClean="0"/>
              <a:t>16/08/2021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65A873-2DF3-D940-BAA3-870CC21B5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969D2F-35DF-3842-87F6-919471E2D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24FD-DB8A-B147-8FFD-EEC8792F9A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20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4B2C38-B527-5F40-8078-1F2333338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326DBC-6E1F-6D4C-8B77-AB7E459B0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4F58D8-778B-ED45-8213-CE1B6F9CE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98F0-6380-B949-AC70-D8FBEED168EA}" type="datetimeFigureOut">
              <a:rPr lang="fr-FR" smtClean="0"/>
              <a:t>16/08/2021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D3D634-C2B8-7140-868C-649B6BC36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E7444A-9AFF-334D-BAC5-0B3E223D3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24FD-DB8A-B147-8FFD-EEC8792F9A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69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B16F3C-32B1-1245-A814-7C8A944F6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2F096C-7D08-DF41-BF58-42A415FD5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FA9C53-7B91-9746-8772-DD1F35577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98F0-6380-B949-AC70-D8FBEED168EA}" type="datetimeFigureOut">
              <a:rPr lang="fr-FR" smtClean="0"/>
              <a:t>16/08/2021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4E897E-090B-3F43-B307-E39D6B757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10E1A9-AE63-CA47-B13A-2333836F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24FD-DB8A-B147-8FFD-EEC8792F9A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9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550CD8-BFF6-954C-BA5B-636E0B7A2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C25A80-B2B4-0042-ADB7-17DC78B45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2201DC-FAEE-1146-BDF1-92B5A3518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FDB6128-85AD-7146-92B8-04802AD34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98F0-6380-B949-AC70-D8FBEED168EA}" type="datetimeFigureOut">
              <a:rPr lang="fr-FR" smtClean="0"/>
              <a:t>16/08/2021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04AB660-85C0-5743-B81A-20A1EB4F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5A4417-B761-C943-9BDB-DE8FD70D7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24FD-DB8A-B147-8FFD-EEC8792F9A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475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E1FD1-DBB0-474F-8869-AADCFF21F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657CA1-E1A2-C34F-8F9B-26E66C982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258EF4-00DE-234E-959D-F68A3329F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9FC88D6-D298-B74F-8BD4-C6B70722CC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97651F3-275C-744B-8CAA-AE2972B564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BF911C8-0E37-6E42-8082-880ACF911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98F0-6380-B949-AC70-D8FBEED168EA}" type="datetimeFigureOut">
              <a:rPr lang="fr-FR" smtClean="0"/>
              <a:t>16/08/2021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4C3F3BB-7136-AA4B-9973-D19250217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405A673-38A8-7441-825F-DEC78181C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24FD-DB8A-B147-8FFD-EEC8792F9A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810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387DB9-7252-C347-889B-33C09BE82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9D47F09-36E5-BB4D-A046-8AD6E62C1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98F0-6380-B949-AC70-D8FBEED168EA}" type="datetimeFigureOut">
              <a:rPr lang="fr-FR" smtClean="0"/>
              <a:t>16/08/2021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1DE8C32-3F36-7B45-8FBF-6EA2DB3E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11E53C8-35AC-AB42-9241-74B6B0740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24FD-DB8A-B147-8FFD-EEC8792F9A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0978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A411DE8-B50A-2045-8D3D-5F3BB9A14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98F0-6380-B949-AC70-D8FBEED168EA}" type="datetimeFigureOut">
              <a:rPr lang="fr-FR" smtClean="0"/>
              <a:t>16/08/2021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1B4FDB-77CD-0249-9ACF-02267C44A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41666F-C502-9341-BDB8-47556FC8C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24FD-DB8A-B147-8FFD-EEC8792F9A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2154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D877D1-CAC6-6F44-9F16-5C79C0C01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5ADB84-E3B3-F140-A388-213CF12D4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DBB0FF5-85E1-FD40-A6CD-64FEAE2444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4875308-AA8D-1C41-A3ED-E90FDEE33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98F0-6380-B949-AC70-D8FBEED168EA}" type="datetimeFigureOut">
              <a:rPr lang="fr-FR" smtClean="0"/>
              <a:t>16/08/2021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7B66A47-B51F-E74A-A8C7-256F0C635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0B1558-F40B-2240-823F-1C4A31CE4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24FD-DB8A-B147-8FFD-EEC8792F9A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650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029CB7-48B3-954E-9DC4-C9D94B6D1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1FF79D0-AD22-1340-8C72-295A944238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FC8CB49-68B3-CA44-9D0F-F8E93365FD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B32D56E-6731-F045-8CE4-C55706AD4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98F0-6380-B949-AC70-D8FBEED168EA}" type="datetimeFigureOut">
              <a:rPr lang="fr-FR" smtClean="0"/>
              <a:t>16/08/2021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A1ABE22-474A-7E4F-8FC1-6270A181D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793B4F-6DF3-CA4D-9743-F2C0C9AC6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24FD-DB8A-B147-8FFD-EEC8792F9A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86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751F09F-6571-E542-93E1-C03521F37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9C7212-544C-5949-8F84-9A17A1651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038FE2-F3BC-6E4C-8BA3-294961A4EF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B98F0-6380-B949-AC70-D8FBEED168EA}" type="datetimeFigureOut">
              <a:rPr lang="fr-FR" smtClean="0"/>
              <a:t>16/08/2021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5232B2-926F-F645-A0CE-031C5B2EC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8BB735-F002-C741-B216-E6678EA48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C24FD-DB8A-B147-8FFD-EEC8792F9A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855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A6528D9-F172-FB43-B671-4D7FFE8654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4244055" y="0"/>
            <a:ext cx="3810000" cy="2133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C422459-7B1D-7145-8DC9-CAA890BFCB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733" b="22167"/>
          <a:stretch/>
        </p:blipFill>
        <p:spPr>
          <a:xfrm>
            <a:off x="1524000" y="3563388"/>
            <a:ext cx="9144000" cy="324036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B2D10F5-5E25-234A-947A-891E54A31928}"/>
              </a:ext>
            </a:extLst>
          </p:cNvPr>
          <p:cNvSpPr txBox="1"/>
          <p:nvPr/>
        </p:nvSpPr>
        <p:spPr>
          <a:xfrm>
            <a:off x="2155831" y="1928765"/>
            <a:ext cx="7954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rgbClr val="FF0000"/>
                </a:solidFill>
                <a:latin typeface="Bradley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Ensemble</a:t>
            </a:r>
          </a:p>
          <a:p>
            <a:pPr algn="ctr"/>
            <a:r>
              <a:rPr lang="fr-FR" sz="4800" b="1" dirty="0">
                <a:solidFill>
                  <a:srgbClr val="FF0000"/>
                </a:solidFill>
                <a:latin typeface="Bradley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nous sommes plus forts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232E945-5465-BC47-B23D-A1246BDF413B}"/>
              </a:ext>
            </a:extLst>
          </p:cNvPr>
          <p:cNvSpPr txBox="1"/>
          <p:nvPr/>
        </p:nvSpPr>
        <p:spPr>
          <a:xfrm rot="550956">
            <a:off x="800911" y="515678"/>
            <a:ext cx="2304256" cy="1200329"/>
          </a:xfrm>
          <a:prstGeom prst="rect">
            <a:avLst/>
          </a:prstGeom>
          <a:blipFill dpi="0" rotWithShape="1">
            <a:blip r:embed="rId4">
              <a:alphaModFix amt="56000"/>
            </a:blip>
            <a:srcRect/>
            <a:tile tx="0" ty="0" sx="100000" sy="100000" flip="none" algn="tl"/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fr-FR" sz="7200" b="1" dirty="0">
                <a:solidFill>
                  <a:srgbClr val="00B0F0"/>
                </a:solidFill>
                <a:latin typeface="Chalkduster" panose="03050602040202020205" pitchFamily="66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CM1</a:t>
            </a:r>
            <a:endParaRPr lang="fr-FR" sz="7200" dirty="0">
              <a:solidFill>
                <a:srgbClr val="00B0F0"/>
              </a:solidFill>
              <a:latin typeface="Chalkduster" panose="03050602040202020205" pitchFamily="66" charset="77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F158FA9-0F5A-8E48-8461-BDA82E40CD9F}"/>
              </a:ext>
            </a:extLst>
          </p:cNvPr>
          <p:cNvSpPr txBox="1"/>
          <p:nvPr/>
        </p:nvSpPr>
        <p:spPr>
          <a:xfrm rot="21086852">
            <a:off x="8938832" y="941885"/>
            <a:ext cx="2917392" cy="523220"/>
          </a:xfrm>
          <a:prstGeom prst="rect">
            <a:avLst/>
          </a:prstGeom>
          <a:blipFill>
            <a:blip r:embed="rId4">
              <a:alphaModFix amt="56000"/>
            </a:blip>
            <a:tile tx="0" ty="0" sx="100000" sy="100000" flip="none" algn="tl"/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>
                <a:solidFill>
                  <a:srgbClr val="00B0F0"/>
                </a:solidFill>
                <a:latin typeface="Chalkduster" panose="03050602040202020205" pitchFamily="66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M…</a:t>
            </a:r>
            <a:endParaRPr lang="fr-FR" sz="2800" dirty="0">
              <a:solidFill>
                <a:srgbClr val="00B0F0"/>
              </a:solidFill>
              <a:latin typeface="Chalkduster" panose="03050602040202020205" pitchFamily="66" charset="77"/>
              <a:ea typeface="Brush Script MT" panose="03060802040406070304" pitchFamily="66" charset="-122"/>
              <a:cs typeface="Brush Script MT" panose="03060802040406070304" pitchFamily="66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7962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</Words>
  <Application>Microsoft Macintosh PowerPoint</Application>
  <PresentationFormat>Grand écran</PresentationFormat>
  <Paragraphs>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Brush Script MT</vt:lpstr>
      <vt:lpstr>Arial</vt:lpstr>
      <vt:lpstr>Bradley Hand</vt:lpstr>
      <vt:lpstr>Calibri</vt:lpstr>
      <vt:lpstr>Calibri Light</vt:lpstr>
      <vt:lpstr>Chalkduster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Cécile Juton</dc:creator>
  <cp:lastModifiedBy>Marie Cécile Juton</cp:lastModifiedBy>
  <cp:revision>2</cp:revision>
  <dcterms:created xsi:type="dcterms:W3CDTF">2021-08-16T11:46:52Z</dcterms:created>
  <dcterms:modified xsi:type="dcterms:W3CDTF">2021-08-16T11:52:15Z</dcterms:modified>
</cp:coreProperties>
</file>